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020" r:id="rId3"/>
    <p:sldId id="875" r:id="rId4"/>
    <p:sldId id="972" r:id="rId5"/>
    <p:sldId id="3189" r:id="rId6"/>
    <p:sldId id="3052" r:id="rId7"/>
    <p:sldId id="3026" r:id="rId8"/>
    <p:sldId id="3190" r:id="rId9"/>
    <p:sldId id="3126" r:id="rId10"/>
    <p:sldId id="3161" r:id="rId11"/>
    <p:sldId id="3117" r:id="rId12"/>
    <p:sldId id="3028" r:id="rId13"/>
    <p:sldId id="3137" r:id="rId14"/>
    <p:sldId id="3153" r:id="rId15"/>
    <p:sldId id="393" r:id="rId16"/>
    <p:sldId id="3139" r:id="rId17"/>
    <p:sldId id="3174" r:id="rId18"/>
    <p:sldId id="3142" r:id="rId19"/>
    <p:sldId id="3131" r:id="rId20"/>
    <p:sldId id="3145" r:id="rId21"/>
    <p:sldId id="3163" r:id="rId22"/>
    <p:sldId id="3173" r:id="rId23"/>
    <p:sldId id="3025" r:id="rId24"/>
    <p:sldId id="3151" r:id="rId25"/>
    <p:sldId id="3164" r:id="rId26"/>
    <p:sldId id="3179" r:id="rId27"/>
    <p:sldId id="3216" r:id="rId28"/>
    <p:sldId id="3217" r:id="rId29"/>
    <p:sldId id="3133" r:id="rId30"/>
    <p:sldId id="3199" r:id="rId31"/>
    <p:sldId id="3186" r:id="rId32"/>
    <p:sldId id="3152" r:id="rId33"/>
    <p:sldId id="3212" r:id="rId34"/>
    <p:sldId id="3198" r:id="rId35"/>
    <p:sldId id="284" r:id="rId36"/>
    <p:sldId id="3206" r:id="rId3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 id="875"/>
            <p14:sldId id="972"/>
          </p14:sldIdLst>
        </p14:section>
        <p14:section name="タイトルなしのセクション" id="{2222DC94-E039-4F92-8293-E592BEC64C49}">
          <p14:sldIdLst>
            <p14:sldId id="3189"/>
            <p14:sldId id="3052"/>
            <p14:sldId id="3026"/>
            <p14:sldId id="3190"/>
            <p14:sldId id="3126"/>
            <p14:sldId id="3161"/>
            <p14:sldId id="3117"/>
            <p14:sldId id="3028"/>
            <p14:sldId id="3137"/>
            <p14:sldId id="3153"/>
            <p14:sldId id="393"/>
            <p14:sldId id="3139"/>
            <p14:sldId id="3174"/>
            <p14:sldId id="3142"/>
            <p14:sldId id="3131"/>
            <p14:sldId id="3145"/>
            <p14:sldId id="3163"/>
            <p14:sldId id="3173"/>
            <p14:sldId id="3025"/>
            <p14:sldId id="3151"/>
            <p14:sldId id="3164"/>
            <p14:sldId id="3179"/>
            <p14:sldId id="3216"/>
            <p14:sldId id="3217"/>
            <p14:sldId id="3133"/>
            <p14:sldId id="3199"/>
            <p14:sldId id="3186"/>
            <p14:sldId id="3152"/>
            <p14:sldId id="3212"/>
            <p14:sldId id="3198"/>
            <p14:sldId id="284"/>
            <p14:sldId id="320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6751" autoAdjust="0"/>
  </p:normalViewPr>
  <p:slideViewPr>
    <p:cSldViewPr snapToGrid="0" showGuides="1">
      <p:cViewPr varScale="1">
        <p:scale>
          <a:sx n="103" d="100"/>
          <a:sy n="103" d="100"/>
        </p:scale>
        <p:origin x="132" y="31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2014</a:t>
            </a:r>
            <a:r>
              <a:rPr lang="ja-JP" altLang="en-US" dirty="0"/>
              <a:t>年に</a:t>
            </a:r>
            <a:r>
              <a:rPr lang="en-US" altLang="ja-JP" dirty="0"/>
              <a:t>BP</a:t>
            </a:r>
            <a:r>
              <a:rPr lang="ja-JP" altLang="en-US" dirty="0"/>
              <a:t>が</a:t>
            </a:r>
            <a:r>
              <a:rPr lang="en-US" altLang="ja-JP" dirty="0"/>
              <a:t>5000 </a:t>
            </a:r>
            <a:r>
              <a:rPr lang="ja-JP" altLang="en-US" dirty="0"/>
              <a:t>トン</a:t>
            </a:r>
            <a:r>
              <a:rPr lang="en-US" altLang="ja-JP" dirty="0"/>
              <a:t>/</a:t>
            </a:r>
            <a:r>
              <a:rPr lang="ja-JP" altLang="en-US" dirty="0"/>
              <a:t>日という巨大なメタノールプラントを北米の太平洋側につくる計画を発表 した。これはシェールガス由来のメタンを改質して、合成ガスにして、メタノールをつくる。その巨大なメ タノールを中国の大連に運んで、大連には </a:t>
            </a:r>
            <a:r>
              <a:rPr lang="en-US" altLang="ja-JP" dirty="0"/>
              <a:t>100 </a:t>
            </a:r>
            <a:r>
              <a:rPr lang="ja-JP" altLang="en-US" dirty="0"/>
              <a:t>万トンクラスのエチレン、プロピレンをつくるという計画 を具体的に打ち出した。現在のエチレン、プロピレンよりも、ひょっとすると安いくらいの価格にできると 言っている。このように海外で安くメタノールをつくって、それを運んできて、日本のプロピレンの新し いコンビナートをつくるということもありうるのではないかと思われる。しかし、それだと、同じ工場で安く つくれる国はいくらでもある。オレフィンをつくる技術もデファクト化しているから、日本がそこで差異化 することはできなくなっている。そういうことをやるのなら、もうひと工夫、新しい技術でやらないといけ ない。合成ガス経由で物をつくることに関しては、全部似たり寄ったりなので、日本がやっても、世界の 中では太刀打ちできない時代になっている。 メタノールを原料としての化学品はありえる。中国では、メタノールを原料にしてパラキシレンをつく るプラントが動き始めた。メタノールなら海外でつくって日本に運ぶ。メタノールを持ってきて、日本で プロピレンからたとえばアクリル酸をつくるとか、そういう新しいコンビナートがあってもいいと思われる が、メタノールは日本にとっては黒船なのではないかと、少し危機感を持っている。今、世界中でメタノ ールの生産量は </a:t>
            </a:r>
            <a:r>
              <a:rPr lang="en-US" altLang="ja-JP" dirty="0"/>
              <a:t>6000 </a:t>
            </a:r>
            <a:r>
              <a:rPr lang="ja-JP" altLang="en-US" dirty="0"/>
              <a:t>万トンくらいだ。それが多分、数百万トンという形でマーケットに流れ出てくること が想定される。メタノールタンカーが津軽海峡（中央部は公海）を通る可能性がある。数十万トン</a:t>
            </a:r>
            <a:r>
              <a:rPr lang="en-US" altLang="ja-JP" dirty="0"/>
              <a:t>/</a:t>
            </a:r>
            <a:r>
              <a:rPr lang="ja-JP" altLang="en-US" dirty="0"/>
              <a:t>年と いうメタノールが太平洋から津軽海峡を通って中国に抜けると考えると、目の前を大量のメタノールが 通過する中で、日本は何もできずに指をくわえて見ているしかない状況が果たしてずっと続くのかどう か。それに対して、「このメタノール、うちにも分けてもらえませんか」となったときに、日本の化学産業 がそれをどう使いこなしていけるのかという視点がどうなるのか。日本の化学産業は恐らく「それは今の ところ考えてない」と言うかもしれないが。</a:t>
            </a:r>
            <a:endParaRPr kumimoji="1" lang="ja-JP" altLang="en-US" dirty="0"/>
          </a:p>
        </p:txBody>
      </p:sp>
      <p:sp>
        <p:nvSpPr>
          <p:cNvPr id="4" name="スライド番号プレースホルダー 3"/>
          <p:cNvSpPr>
            <a:spLocks noGrp="1"/>
          </p:cNvSpPr>
          <p:nvPr>
            <p:ph type="sldNum" sz="quarter" idx="5"/>
          </p:nvPr>
        </p:nvSpPr>
        <p:spPr/>
        <p:txBody>
          <a:bodyPr/>
          <a:lstStyle/>
          <a:p>
            <a:fld id="{CC2BD090-97E8-4238-8906-910C3F5F9FE5}" type="slidenum">
              <a:rPr kumimoji="1" lang="ja-JP" altLang="en-US" smtClean="0"/>
              <a:t>35</a:t>
            </a:fld>
            <a:endParaRPr kumimoji="1" lang="ja-JP" altLang="en-US"/>
          </a:p>
        </p:txBody>
      </p:sp>
    </p:spTree>
    <p:extLst>
      <p:ext uri="{BB962C8B-B14F-4D97-AF65-F5344CB8AC3E}">
        <p14:creationId xmlns:p14="http://schemas.microsoft.com/office/powerpoint/2010/main" val="290621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a:t>
            </a:fld>
            <a:endParaRPr kumimoji="1" lang="ja-JP" altLang="en-US"/>
          </a:p>
        </p:txBody>
      </p:sp>
    </p:spTree>
    <p:extLst>
      <p:ext uri="{BB962C8B-B14F-4D97-AF65-F5344CB8AC3E}">
        <p14:creationId xmlns:p14="http://schemas.microsoft.com/office/powerpoint/2010/main" val="172113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7</a:t>
            </a:fld>
            <a:endParaRPr kumimoji="1" lang="ja-JP" altLang="en-US"/>
          </a:p>
        </p:txBody>
      </p:sp>
    </p:spTree>
    <p:extLst>
      <p:ext uri="{BB962C8B-B14F-4D97-AF65-F5344CB8AC3E}">
        <p14:creationId xmlns:p14="http://schemas.microsoft.com/office/powerpoint/2010/main" val="194913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8</a:t>
            </a:fld>
            <a:endParaRPr kumimoji="1" lang="ja-JP" altLang="en-US"/>
          </a:p>
        </p:txBody>
      </p:sp>
    </p:spTree>
    <p:extLst>
      <p:ext uri="{BB962C8B-B14F-4D97-AF65-F5344CB8AC3E}">
        <p14:creationId xmlns:p14="http://schemas.microsoft.com/office/powerpoint/2010/main" val="360370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16</a:t>
            </a:fld>
            <a:endParaRPr kumimoji="1" lang="ja-JP" altLang="en-US"/>
          </a:p>
        </p:txBody>
      </p:sp>
    </p:spTree>
    <p:extLst>
      <p:ext uri="{BB962C8B-B14F-4D97-AF65-F5344CB8AC3E}">
        <p14:creationId xmlns:p14="http://schemas.microsoft.com/office/powerpoint/2010/main" val="35552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19</a:t>
            </a:fld>
            <a:endParaRPr kumimoji="1" lang="ja-JP" altLang="en-US"/>
          </a:p>
        </p:txBody>
      </p:sp>
    </p:spTree>
    <p:extLst>
      <p:ext uri="{BB962C8B-B14F-4D97-AF65-F5344CB8AC3E}">
        <p14:creationId xmlns:p14="http://schemas.microsoft.com/office/powerpoint/2010/main" val="420536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24</a:t>
            </a:fld>
            <a:endParaRPr kumimoji="1" lang="ja-JP" altLang="en-US"/>
          </a:p>
        </p:txBody>
      </p:sp>
    </p:spTree>
    <p:extLst>
      <p:ext uri="{BB962C8B-B14F-4D97-AF65-F5344CB8AC3E}">
        <p14:creationId xmlns:p14="http://schemas.microsoft.com/office/powerpoint/2010/main" val="2549474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ED6243A-9EC2-4FA7-8694-215951725702}" type="slidenum">
              <a:rPr kumimoji="1" lang="ja-JP" altLang="en-US" smtClean="0"/>
              <a:t>26</a:t>
            </a:fld>
            <a:endParaRPr kumimoji="1" lang="ja-JP" altLang="en-US"/>
          </a:p>
        </p:txBody>
      </p:sp>
    </p:spTree>
    <p:extLst>
      <p:ext uri="{BB962C8B-B14F-4D97-AF65-F5344CB8AC3E}">
        <p14:creationId xmlns:p14="http://schemas.microsoft.com/office/powerpoint/2010/main" val="4040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0084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sciencedirect.com/science/article/pii/S2589004221001450#bib61" TargetMode="External"/><Relationship Id="rId5" Type="http://schemas.openxmlformats.org/officeDocument/2006/relationships/image" Target="../media/image81.jpeg"/><Relationship Id="rId10" Type="http://schemas.openxmlformats.org/officeDocument/2006/relationships/image" Target="../media/image85.png"/><Relationship Id="rId4" Type="http://schemas.openxmlformats.org/officeDocument/2006/relationships/image" Target="../media/image80.jpe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grabcad.com/library" TargetMode="External"/><Relationship Id="rId4" Type="http://schemas.openxmlformats.org/officeDocument/2006/relationships/image" Target="../media/image94.png"/><Relationship Id="rId9" Type="http://schemas.openxmlformats.org/officeDocument/2006/relationships/image" Target="../media/image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17" Type="http://schemas.openxmlformats.org/officeDocument/2006/relationships/image" Target="../media/image213.png"/><Relationship Id="rId21" Type="http://schemas.openxmlformats.org/officeDocument/2006/relationships/image" Target="../media/image117.png"/><Relationship Id="rId324" Type="http://schemas.openxmlformats.org/officeDocument/2006/relationships/image" Target="../media/image420.png"/><Relationship Id="rId531" Type="http://schemas.openxmlformats.org/officeDocument/2006/relationships/image" Target="../media/image627.png"/><Relationship Id="rId170" Type="http://schemas.openxmlformats.org/officeDocument/2006/relationships/image" Target="../media/image266.png"/><Relationship Id="rId268" Type="http://schemas.openxmlformats.org/officeDocument/2006/relationships/image" Target="../media/image364.png"/><Relationship Id="rId475" Type="http://schemas.openxmlformats.org/officeDocument/2006/relationships/image" Target="../media/image571.png"/><Relationship Id="rId32" Type="http://schemas.openxmlformats.org/officeDocument/2006/relationships/image" Target="../media/image128.png"/><Relationship Id="rId128" Type="http://schemas.openxmlformats.org/officeDocument/2006/relationships/image" Target="../media/image224.png"/><Relationship Id="rId335" Type="http://schemas.openxmlformats.org/officeDocument/2006/relationships/image" Target="../media/image431.png"/><Relationship Id="rId181" Type="http://schemas.openxmlformats.org/officeDocument/2006/relationships/image" Target="../media/image277.png"/><Relationship Id="rId402" Type="http://schemas.openxmlformats.org/officeDocument/2006/relationships/image" Target="../media/image498.png"/><Relationship Id="rId279" Type="http://schemas.openxmlformats.org/officeDocument/2006/relationships/image" Target="../media/image375.png"/><Relationship Id="rId444" Type="http://schemas.openxmlformats.org/officeDocument/2006/relationships/image" Target="../media/image540.png"/><Relationship Id="rId486" Type="http://schemas.openxmlformats.org/officeDocument/2006/relationships/image" Target="../media/image582.png"/><Relationship Id="rId43" Type="http://schemas.openxmlformats.org/officeDocument/2006/relationships/image" Target="../media/image139.png"/><Relationship Id="rId139" Type="http://schemas.openxmlformats.org/officeDocument/2006/relationships/image" Target="../media/image235.png"/><Relationship Id="rId290" Type="http://schemas.openxmlformats.org/officeDocument/2006/relationships/image" Target="../media/image386.png"/><Relationship Id="rId304" Type="http://schemas.openxmlformats.org/officeDocument/2006/relationships/image" Target="../media/image400.png"/><Relationship Id="rId346" Type="http://schemas.openxmlformats.org/officeDocument/2006/relationships/image" Target="../media/image442.png"/><Relationship Id="rId388" Type="http://schemas.openxmlformats.org/officeDocument/2006/relationships/image" Target="../media/image484.png"/><Relationship Id="rId511" Type="http://schemas.openxmlformats.org/officeDocument/2006/relationships/image" Target="../media/image607.png"/><Relationship Id="rId85" Type="http://schemas.openxmlformats.org/officeDocument/2006/relationships/image" Target="../media/image181.png"/><Relationship Id="rId150" Type="http://schemas.openxmlformats.org/officeDocument/2006/relationships/image" Target="../media/image246.png"/><Relationship Id="rId192" Type="http://schemas.openxmlformats.org/officeDocument/2006/relationships/image" Target="../media/image288.png"/><Relationship Id="rId206" Type="http://schemas.openxmlformats.org/officeDocument/2006/relationships/image" Target="../media/image302.png"/><Relationship Id="rId413" Type="http://schemas.openxmlformats.org/officeDocument/2006/relationships/image" Target="../media/image509.png"/><Relationship Id="rId248" Type="http://schemas.openxmlformats.org/officeDocument/2006/relationships/image" Target="../media/image344.png"/><Relationship Id="rId455" Type="http://schemas.openxmlformats.org/officeDocument/2006/relationships/image" Target="../media/image551.png"/><Relationship Id="rId497" Type="http://schemas.openxmlformats.org/officeDocument/2006/relationships/image" Target="../media/image593.png"/><Relationship Id="rId12" Type="http://schemas.openxmlformats.org/officeDocument/2006/relationships/image" Target="../media/image108.png"/><Relationship Id="rId108" Type="http://schemas.openxmlformats.org/officeDocument/2006/relationships/image" Target="../media/image204.png"/><Relationship Id="rId315" Type="http://schemas.openxmlformats.org/officeDocument/2006/relationships/image" Target="../media/image411.png"/><Relationship Id="rId357" Type="http://schemas.openxmlformats.org/officeDocument/2006/relationships/image" Target="../media/image453.png"/><Relationship Id="rId522" Type="http://schemas.openxmlformats.org/officeDocument/2006/relationships/image" Target="../media/image618.png"/><Relationship Id="rId54" Type="http://schemas.openxmlformats.org/officeDocument/2006/relationships/image" Target="../media/image150.png"/><Relationship Id="rId96" Type="http://schemas.openxmlformats.org/officeDocument/2006/relationships/image" Target="../media/image192.png"/><Relationship Id="rId161" Type="http://schemas.openxmlformats.org/officeDocument/2006/relationships/image" Target="../media/image257.png"/><Relationship Id="rId217" Type="http://schemas.openxmlformats.org/officeDocument/2006/relationships/image" Target="../media/image313.png"/><Relationship Id="rId399" Type="http://schemas.openxmlformats.org/officeDocument/2006/relationships/image" Target="../media/image495.png"/><Relationship Id="rId259" Type="http://schemas.openxmlformats.org/officeDocument/2006/relationships/image" Target="../media/image355.png"/><Relationship Id="rId424" Type="http://schemas.openxmlformats.org/officeDocument/2006/relationships/image" Target="../media/image520.png"/><Relationship Id="rId466" Type="http://schemas.openxmlformats.org/officeDocument/2006/relationships/image" Target="../media/image562.png"/><Relationship Id="rId23" Type="http://schemas.openxmlformats.org/officeDocument/2006/relationships/image" Target="../media/image119.png"/><Relationship Id="rId119" Type="http://schemas.openxmlformats.org/officeDocument/2006/relationships/image" Target="../media/image215.png"/><Relationship Id="rId270" Type="http://schemas.openxmlformats.org/officeDocument/2006/relationships/image" Target="../media/image366.png"/><Relationship Id="rId326" Type="http://schemas.openxmlformats.org/officeDocument/2006/relationships/image" Target="../media/image422.png"/><Relationship Id="rId533" Type="http://schemas.openxmlformats.org/officeDocument/2006/relationships/image" Target="../media/image629.png"/><Relationship Id="rId65" Type="http://schemas.openxmlformats.org/officeDocument/2006/relationships/image" Target="../media/image161.png"/><Relationship Id="rId130" Type="http://schemas.openxmlformats.org/officeDocument/2006/relationships/image" Target="../media/image226.png"/><Relationship Id="rId368" Type="http://schemas.openxmlformats.org/officeDocument/2006/relationships/image" Target="../media/image464.png"/><Relationship Id="rId172" Type="http://schemas.openxmlformats.org/officeDocument/2006/relationships/image" Target="../media/image268.png"/><Relationship Id="rId228" Type="http://schemas.openxmlformats.org/officeDocument/2006/relationships/image" Target="../media/image324.png"/><Relationship Id="rId435" Type="http://schemas.openxmlformats.org/officeDocument/2006/relationships/image" Target="../media/image531.png"/><Relationship Id="rId477" Type="http://schemas.openxmlformats.org/officeDocument/2006/relationships/image" Target="../media/image573.png"/><Relationship Id="rId281" Type="http://schemas.openxmlformats.org/officeDocument/2006/relationships/image" Target="../media/image377.png"/><Relationship Id="rId337" Type="http://schemas.openxmlformats.org/officeDocument/2006/relationships/image" Target="../media/image433.png"/><Relationship Id="rId502" Type="http://schemas.openxmlformats.org/officeDocument/2006/relationships/image" Target="../media/image598.png"/><Relationship Id="rId34" Type="http://schemas.openxmlformats.org/officeDocument/2006/relationships/image" Target="../media/image130.png"/><Relationship Id="rId76" Type="http://schemas.openxmlformats.org/officeDocument/2006/relationships/image" Target="../media/image172.png"/><Relationship Id="rId141" Type="http://schemas.openxmlformats.org/officeDocument/2006/relationships/image" Target="../media/image237.png"/><Relationship Id="rId379" Type="http://schemas.openxmlformats.org/officeDocument/2006/relationships/image" Target="../media/image475.png"/><Relationship Id="rId7" Type="http://schemas.openxmlformats.org/officeDocument/2006/relationships/image" Target="../media/image103.png"/><Relationship Id="rId183" Type="http://schemas.openxmlformats.org/officeDocument/2006/relationships/image" Target="../media/image279.png"/><Relationship Id="rId239" Type="http://schemas.openxmlformats.org/officeDocument/2006/relationships/image" Target="../media/image335.png"/><Relationship Id="rId390" Type="http://schemas.openxmlformats.org/officeDocument/2006/relationships/image" Target="../media/image486.png"/><Relationship Id="rId404" Type="http://schemas.openxmlformats.org/officeDocument/2006/relationships/image" Target="../media/image500.png"/><Relationship Id="rId446" Type="http://schemas.openxmlformats.org/officeDocument/2006/relationships/image" Target="../media/image542.png"/><Relationship Id="rId250" Type="http://schemas.openxmlformats.org/officeDocument/2006/relationships/image" Target="../media/image346.png"/><Relationship Id="rId292" Type="http://schemas.openxmlformats.org/officeDocument/2006/relationships/image" Target="../media/image388.png"/><Relationship Id="rId306" Type="http://schemas.openxmlformats.org/officeDocument/2006/relationships/image" Target="../media/image402.png"/><Relationship Id="rId488" Type="http://schemas.openxmlformats.org/officeDocument/2006/relationships/image" Target="../media/image584.png"/><Relationship Id="rId45" Type="http://schemas.openxmlformats.org/officeDocument/2006/relationships/image" Target="../media/image141.png"/><Relationship Id="rId87" Type="http://schemas.openxmlformats.org/officeDocument/2006/relationships/image" Target="../media/image183.png"/><Relationship Id="rId110" Type="http://schemas.openxmlformats.org/officeDocument/2006/relationships/image" Target="../media/image206.png"/><Relationship Id="rId348" Type="http://schemas.openxmlformats.org/officeDocument/2006/relationships/image" Target="../media/image444.png"/><Relationship Id="rId513" Type="http://schemas.openxmlformats.org/officeDocument/2006/relationships/image" Target="../media/image609.png"/><Relationship Id="rId152" Type="http://schemas.openxmlformats.org/officeDocument/2006/relationships/image" Target="../media/image248.png"/><Relationship Id="rId194" Type="http://schemas.openxmlformats.org/officeDocument/2006/relationships/image" Target="../media/image290.png"/><Relationship Id="rId208" Type="http://schemas.openxmlformats.org/officeDocument/2006/relationships/image" Target="../media/image304.png"/><Relationship Id="rId415" Type="http://schemas.openxmlformats.org/officeDocument/2006/relationships/image" Target="../media/image511.png"/><Relationship Id="rId457" Type="http://schemas.openxmlformats.org/officeDocument/2006/relationships/image" Target="../media/image553.png"/><Relationship Id="rId261" Type="http://schemas.openxmlformats.org/officeDocument/2006/relationships/image" Target="../media/image357.png"/><Relationship Id="rId499" Type="http://schemas.openxmlformats.org/officeDocument/2006/relationships/image" Target="../media/image595.png"/><Relationship Id="rId14" Type="http://schemas.openxmlformats.org/officeDocument/2006/relationships/image" Target="../media/image110.png"/><Relationship Id="rId56" Type="http://schemas.openxmlformats.org/officeDocument/2006/relationships/image" Target="../media/image152.png"/><Relationship Id="rId317" Type="http://schemas.openxmlformats.org/officeDocument/2006/relationships/image" Target="../media/image413.png"/><Relationship Id="rId359" Type="http://schemas.openxmlformats.org/officeDocument/2006/relationships/image" Target="../media/image455.png"/><Relationship Id="rId524" Type="http://schemas.openxmlformats.org/officeDocument/2006/relationships/image" Target="../media/image620.png"/><Relationship Id="rId98" Type="http://schemas.openxmlformats.org/officeDocument/2006/relationships/image" Target="../media/image194.png"/><Relationship Id="rId121" Type="http://schemas.openxmlformats.org/officeDocument/2006/relationships/image" Target="../media/image217.png"/><Relationship Id="rId163" Type="http://schemas.openxmlformats.org/officeDocument/2006/relationships/image" Target="../media/image259.png"/><Relationship Id="rId219" Type="http://schemas.openxmlformats.org/officeDocument/2006/relationships/image" Target="../media/image315.png"/><Relationship Id="rId370" Type="http://schemas.openxmlformats.org/officeDocument/2006/relationships/image" Target="../media/image466.png"/><Relationship Id="rId426" Type="http://schemas.openxmlformats.org/officeDocument/2006/relationships/image" Target="../media/image522.png"/><Relationship Id="rId230" Type="http://schemas.openxmlformats.org/officeDocument/2006/relationships/image" Target="../media/image326.png"/><Relationship Id="rId468" Type="http://schemas.openxmlformats.org/officeDocument/2006/relationships/image" Target="../media/image564.png"/><Relationship Id="rId25" Type="http://schemas.openxmlformats.org/officeDocument/2006/relationships/image" Target="../media/image121.png"/><Relationship Id="rId67" Type="http://schemas.openxmlformats.org/officeDocument/2006/relationships/image" Target="../media/image163.png"/><Relationship Id="rId272" Type="http://schemas.openxmlformats.org/officeDocument/2006/relationships/image" Target="../media/image368.png"/><Relationship Id="rId328" Type="http://schemas.openxmlformats.org/officeDocument/2006/relationships/image" Target="../media/image424.png"/><Relationship Id="rId132" Type="http://schemas.openxmlformats.org/officeDocument/2006/relationships/image" Target="../media/image228.png"/><Relationship Id="rId174" Type="http://schemas.openxmlformats.org/officeDocument/2006/relationships/image" Target="../media/image270.png"/><Relationship Id="rId381" Type="http://schemas.openxmlformats.org/officeDocument/2006/relationships/image" Target="../media/image477.png"/><Relationship Id="rId241" Type="http://schemas.openxmlformats.org/officeDocument/2006/relationships/image" Target="../media/image337.png"/><Relationship Id="rId437" Type="http://schemas.openxmlformats.org/officeDocument/2006/relationships/image" Target="../media/image533.png"/><Relationship Id="rId479" Type="http://schemas.openxmlformats.org/officeDocument/2006/relationships/image" Target="../media/image575.png"/><Relationship Id="rId36" Type="http://schemas.openxmlformats.org/officeDocument/2006/relationships/image" Target="../media/image132.png"/><Relationship Id="rId283" Type="http://schemas.openxmlformats.org/officeDocument/2006/relationships/image" Target="../media/image379.png"/><Relationship Id="rId339" Type="http://schemas.openxmlformats.org/officeDocument/2006/relationships/image" Target="../media/image435.png"/><Relationship Id="rId490" Type="http://schemas.openxmlformats.org/officeDocument/2006/relationships/image" Target="../media/image586.png"/><Relationship Id="rId504" Type="http://schemas.openxmlformats.org/officeDocument/2006/relationships/image" Target="../media/image600.png"/><Relationship Id="rId78" Type="http://schemas.openxmlformats.org/officeDocument/2006/relationships/image" Target="../media/image174.png"/><Relationship Id="rId101" Type="http://schemas.openxmlformats.org/officeDocument/2006/relationships/image" Target="../media/image197.png"/><Relationship Id="rId143" Type="http://schemas.openxmlformats.org/officeDocument/2006/relationships/image" Target="../media/image239.png"/><Relationship Id="rId185" Type="http://schemas.openxmlformats.org/officeDocument/2006/relationships/image" Target="../media/image281.png"/><Relationship Id="rId350" Type="http://schemas.openxmlformats.org/officeDocument/2006/relationships/image" Target="../media/image446.png"/><Relationship Id="rId406" Type="http://schemas.openxmlformats.org/officeDocument/2006/relationships/image" Target="../media/image502.png"/><Relationship Id="rId9" Type="http://schemas.openxmlformats.org/officeDocument/2006/relationships/image" Target="../media/image105.png"/><Relationship Id="rId210" Type="http://schemas.openxmlformats.org/officeDocument/2006/relationships/image" Target="../media/image306.png"/><Relationship Id="rId392" Type="http://schemas.openxmlformats.org/officeDocument/2006/relationships/image" Target="../media/image488.png"/><Relationship Id="rId448" Type="http://schemas.openxmlformats.org/officeDocument/2006/relationships/image" Target="../media/image544.png"/><Relationship Id="rId252" Type="http://schemas.openxmlformats.org/officeDocument/2006/relationships/image" Target="../media/image348.png"/><Relationship Id="rId294" Type="http://schemas.openxmlformats.org/officeDocument/2006/relationships/image" Target="../media/image390.png"/><Relationship Id="rId308" Type="http://schemas.openxmlformats.org/officeDocument/2006/relationships/image" Target="../media/image404.png"/><Relationship Id="rId515" Type="http://schemas.openxmlformats.org/officeDocument/2006/relationships/image" Target="../media/image611.png"/><Relationship Id="rId47" Type="http://schemas.openxmlformats.org/officeDocument/2006/relationships/image" Target="../media/image143.png"/><Relationship Id="rId89" Type="http://schemas.openxmlformats.org/officeDocument/2006/relationships/image" Target="../media/image185.png"/><Relationship Id="rId112" Type="http://schemas.openxmlformats.org/officeDocument/2006/relationships/image" Target="../media/image208.png"/><Relationship Id="rId154" Type="http://schemas.openxmlformats.org/officeDocument/2006/relationships/image" Target="../media/image250.png"/><Relationship Id="rId361" Type="http://schemas.openxmlformats.org/officeDocument/2006/relationships/image" Target="../media/image457.png"/><Relationship Id="rId196" Type="http://schemas.openxmlformats.org/officeDocument/2006/relationships/image" Target="../media/image292.png"/><Relationship Id="rId417" Type="http://schemas.openxmlformats.org/officeDocument/2006/relationships/image" Target="../media/image513.png"/><Relationship Id="rId459" Type="http://schemas.openxmlformats.org/officeDocument/2006/relationships/image" Target="../media/image555.png"/><Relationship Id="rId16" Type="http://schemas.openxmlformats.org/officeDocument/2006/relationships/image" Target="../media/image112.png"/><Relationship Id="rId221" Type="http://schemas.openxmlformats.org/officeDocument/2006/relationships/image" Target="../media/image317.png"/><Relationship Id="rId263" Type="http://schemas.openxmlformats.org/officeDocument/2006/relationships/image" Target="../media/image359.png"/><Relationship Id="rId319" Type="http://schemas.openxmlformats.org/officeDocument/2006/relationships/image" Target="../media/image415.png"/><Relationship Id="rId470" Type="http://schemas.openxmlformats.org/officeDocument/2006/relationships/image" Target="../media/image566.png"/><Relationship Id="rId526" Type="http://schemas.openxmlformats.org/officeDocument/2006/relationships/image" Target="../media/image622.png"/><Relationship Id="rId58" Type="http://schemas.openxmlformats.org/officeDocument/2006/relationships/image" Target="../media/image154.png"/><Relationship Id="rId123" Type="http://schemas.openxmlformats.org/officeDocument/2006/relationships/image" Target="../media/image219.png"/><Relationship Id="rId330" Type="http://schemas.openxmlformats.org/officeDocument/2006/relationships/image" Target="../media/image426.png"/><Relationship Id="rId165" Type="http://schemas.openxmlformats.org/officeDocument/2006/relationships/image" Target="../media/image261.png"/><Relationship Id="rId372" Type="http://schemas.openxmlformats.org/officeDocument/2006/relationships/image" Target="../media/image468.png"/><Relationship Id="rId428" Type="http://schemas.openxmlformats.org/officeDocument/2006/relationships/image" Target="../media/image524.png"/><Relationship Id="rId232" Type="http://schemas.openxmlformats.org/officeDocument/2006/relationships/image" Target="../media/image328.png"/><Relationship Id="rId274" Type="http://schemas.openxmlformats.org/officeDocument/2006/relationships/image" Target="../media/image370.png"/><Relationship Id="rId481" Type="http://schemas.openxmlformats.org/officeDocument/2006/relationships/image" Target="../media/image577.png"/><Relationship Id="rId27" Type="http://schemas.openxmlformats.org/officeDocument/2006/relationships/image" Target="../media/image123.png"/><Relationship Id="rId69" Type="http://schemas.openxmlformats.org/officeDocument/2006/relationships/image" Target="../media/image165.png"/><Relationship Id="rId134" Type="http://schemas.openxmlformats.org/officeDocument/2006/relationships/image" Target="../media/image230.png"/><Relationship Id="rId80" Type="http://schemas.openxmlformats.org/officeDocument/2006/relationships/image" Target="../media/image176.png"/><Relationship Id="rId176" Type="http://schemas.openxmlformats.org/officeDocument/2006/relationships/image" Target="../media/image272.png"/><Relationship Id="rId341" Type="http://schemas.openxmlformats.org/officeDocument/2006/relationships/image" Target="../media/image437.png"/><Relationship Id="rId383" Type="http://schemas.openxmlformats.org/officeDocument/2006/relationships/image" Target="../media/image479.png"/><Relationship Id="rId439" Type="http://schemas.openxmlformats.org/officeDocument/2006/relationships/image" Target="../media/image535.png"/><Relationship Id="rId201" Type="http://schemas.openxmlformats.org/officeDocument/2006/relationships/image" Target="../media/image297.png"/><Relationship Id="rId243" Type="http://schemas.openxmlformats.org/officeDocument/2006/relationships/image" Target="../media/image339.png"/><Relationship Id="rId285" Type="http://schemas.openxmlformats.org/officeDocument/2006/relationships/image" Target="../media/image381.png"/><Relationship Id="rId450" Type="http://schemas.openxmlformats.org/officeDocument/2006/relationships/image" Target="../media/image546.png"/><Relationship Id="rId506" Type="http://schemas.openxmlformats.org/officeDocument/2006/relationships/image" Target="../media/image602.png"/><Relationship Id="rId38" Type="http://schemas.openxmlformats.org/officeDocument/2006/relationships/image" Target="../media/image134.png"/><Relationship Id="rId103" Type="http://schemas.openxmlformats.org/officeDocument/2006/relationships/image" Target="../media/image199.png"/><Relationship Id="rId310" Type="http://schemas.openxmlformats.org/officeDocument/2006/relationships/image" Target="../media/image406.png"/><Relationship Id="rId492" Type="http://schemas.openxmlformats.org/officeDocument/2006/relationships/image" Target="../media/image588.png"/><Relationship Id="rId91" Type="http://schemas.openxmlformats.org/officeDocument/2006/relationships/image" Target="../media/image187.png"/><Relationship Id="rId145" Type="http://schemas.openxmlformats.org/officeDocument/2006/relationships/image" Target="../media/image241.png"/><Relationship Id="rId187" Type="http://schemas.openxmlformats.org/officeDocument/2006/relationships/image" Target="../media/image283.png"/><Relationship Id="rId352" Type="http://schemas.openxmlformats.org/officeDocument/2006/relationships/image" Target="../media/image448.png"/><Relationship Id="rId394" Type="http://schemas.openxmlformats.org/officeDocument/2006/relationships/image" Target="../media/image490.png"/><Relationship Id="rId408" Type="http://schemas.openxmlformats.org/officeDocument/2006/relationships/image" Target="../media/image504.png"/><Relationship Id="rId212" Type="http://schemas.openxmlformats.org/officeDocument/2006/relationships/image" Target="../media/image308.png"/><Relationship Id="rId254" Type="http://schemas.openxmlformats.org/officeDocument/2006/relationships/image" Target="../media/image350.png"/><Relationship Id="rId49" Type="http://schemas.openxmlformats.org/officeDocument/2006/relationships/image" Target="../media/image145.png"/><Relationship Id="rId114" Type="http://schemas.openxmlformats.org/officeDocument/2006/relationships/image" Target="../media/image210.png"/><Relationship Id="rId296" Type="http://schemas.openxmlformats.org/officeDocument/2006/relationships/image" Target="../media/image392.png"/><Relationship Id="rId461" Type="http://schemas.openxmlformats.org/officeDocument/2006/relationships/image" Target="../media/image557.png"/><Relationship Id="rId517" Type="http://schemas.openxmlformats.org/officeDocument/2006/relationships/image" Target="../media/image613.png"/><Relationship Id="rId60" Type="http://schemas.openxmlformats.org/officeDocument/2006/relationships/image" Target="../media/image156.png"/><Relationship Id="rId156" Type="http://schemas.openxmlformats.org/officeDocument/2006/relationships/image" Target="../media/image252.png"/><Relationship Id="rId198" Type="http://schemas.openxmlformats.org/officeDocument/2006/relationships/image" Target="../media/image294.png"/><Relationship Id="rId321" Type="http://schemas.openxmlformats.org/officeDocument/2006/relationships/image" Target="../media/image417.png"/><Relationship Id="rId363" Type="http://schemas.openxmlformats.org/officeDocument/2006/relationships/image" Target="../media/image459.png"/><Relationship Id="rId419" Type="http://schemas.openxmlformats.org/officeDocument/2006/relationships/image" Target="../media/image515.png"/><Relationship Id="rId223" Type="http://schemas.openxmlformats.org/officeDocument/2006/relationships/image" Target="../media/image319.png"/><Relationship Id="rId430" Type="http://schemas.openxmlformats.org/officeDocument/2006/relationships/image" Target="../media/image526.png"/><Relationship Id="rId18" Type="http://schemas.openxmlformats.org/officeDocument/2006/relationships/image" Target="../media/image114.png"/><Relationship Id="rId265" Type="http://schemas.openxmlformats.org/officeDocument/2006/relationships/image" Target="../media/image361.png"/><Relationship Id="rId472" Type="http://schemas.openxmlformats.org/officeDocument/2006/relationships/image" Target="../media/image568.png"/><Relationship Id="rId528" Type="http://schemas.openxmlformats.org/officeDocument/2006/relationships/image" Target="../media/image624.png"/><Relationship Id="rId125" Type="http://schemas.openxmlformats.org/officeDocument/2006/relationships/image" Target="../media/image221.png"/><Relationship Id="rId167" Type="http://schemas.openxmlformats.org/officeDocument/2006/relationships/image" Target="../media/image263.png"/><Relationship Id="rId332" Type="http://schemas.openxmlformats.org/officeDocument/2006/relationships/image" Target="../media/image428.png"/><Relationship Id="rId374" Type="http://schemas.openxmlformats.org/officeDocument/2006/relationships/image" Target="../media/image470.png"/><Relationship Id="rId71" Type="http://schemas.openxmlformats.org/officeDocument/2006/relationships/image" Target="../media/image167.png"/><Relationship Id="rId234" Type="http://schemas.openxmlformats.org/officeDocument/2006/relationships/image" Target="../media/image330.png"/><Relationship Id="rId2" Type="http://schemas.openxmlformats.org/officeDocument/2006/relationships/notesSlide" Target="../notesSlides/notesSlide9.xml"/><Relationship Id="rId29" Type="http://schemas.openxmlformats.org/officeDocument/2006/relationships/image" Target="../media/image125.png"/><Relationship Id="rId276" Type="http://schemas.openxmlformats.org/officeDocument/2006/relationships/image" Target="../media/image372.png"/><Relationship Id="rId441" Type="http://schemas.openxmlformats.org/officeDocument/2006/relationships/image" Target="../media/image537.png"/><Relationship Id="rId483" Type="http://schemas.openxmlformats.org/officeDocument/2006/relationships/image" Target="../media/image579.png"/><Relationship Id="rId40" Type="http://schemas.openxmlformats.org/officeDocument/2006/relationships/image" Target="../media/image136.png"/><Relationship Id="rId136" Type="http://schemas.openxmlformats.org/officeDocument/2006/relationships/image" Target="../media/image232.png"/><Relationship Id="rId178" Type="http://schemas.openxmlformats.org/officeDocument/2006/relationships/image" Target="../media/image274.png"/><Relationship Id="rId301" Type="http://schemas.openxmlformats.org/officeDocument/2006/relationships/image" Target="../media/image397.png"/><Relationship Id="rId343" Type="http://schemas.openxmlformats.org/officeDocument/2006/relationships/image" Target="../media/image439.png"/><Relationship Id="rId82" Type="http://schemas.openxmlformats.org/officeDocument/2006/relationships/image" Target="../media/image178.png"/><Relationship Id="rId203" Type="http://schemas.openxmlformats.org/officeDocument/2006/relationships/image" Target="../media/image299.png"/><Relationship Id="rId385" Type="http://schemas.openxmlformats.org/officeDocument/2006/relationships/image" Target="../media/image481.png"/><Relationship Id="rId245" Type="http://schemas.openxmlformats.org/officeDocument/2006/relationships/image" Target="../media/image341.png"/><Relationship Id="rId287" Type="http://schemas.openxmlformats.org/officeDocument/2006/relationships/image" Target="../media/image383.png"/><Relationship Id="rId410" Type="http://schemas.openxmlformats.org/officeDocument/2006/relationships/image" Target="../media/image506.png"/><Relationship Id="rId452" Type="http://schemas.openxmlformats.org/officeDocument/2006/relationships/image" Target="../media/image548.png"/><Relationship Id="rId494" Type="http://schemas.openxmlformats.org/officeDocument/2006/relationships/image" Target="../media/image590.png"/><Relationship Id="rId508" Type="http://schemas.openxmlformats.org/officeDocument/2006/relationships/image" Target="../media/image604.png"/><Relationship Id="rId105" Type="http://schemas.openxmlformats.org/officeDocument/2006/relationships/image" Target="../media/image201.png"/><Relationship Id="rId147" Type="http://schemas.openxmlformats.org/officeDocument/2006/relationships/image" Target="../media/image243.png"/><Relationship Id="rId312" Type="http://schemas.openxmlformats.org/officeDocument/2006/relationships/image" Target="../media/image408.png"/><Relationship Id="rId354" Type="http://schemas.openxmlformats.org/officeDocument/2006/relationships/image" Target="../media/image450.png"/><Relationship Id="rId51" Type="http://schemas.openxmlformats.org/officeDocument/2006/relationships/image" Target="../media/image147.png"/><Relationship Id="rId93" Type="http://schemas.openxmlformats.org/officeDocument/2006/relationships/image" Target="../media/image189.png"/><Relationship Id="rId189" Type="http://schemas.openxmlformats.org/officeDocument/2006/relationships/image" Target="../media/image285.png"/><Relationship Id="rId396" Type="http://schemas.openxmlformats.org/officeDocument/2006/relationships/image" Target="../media/image492.png"/><Relationship Id="rId214" Type="http://schemas.openxmlformats.org/officeDocument/2006/relationships/image" Target="../media/image310.png"/><Relationship Id="rId256" Type="http://schemas.openxmlformats.org/officeDocument/2006/relationships/image" Target="../media/image352.png"/><Relationship Id="rId298" Type="http://schemas.openxmlformats.org/officeDocument/2006/relationships/image" Target="../media/image394.png"/><Relationship Id="rId421" Type="http://schemas.openxmlformats.org/officeDocument/2006/relationships/image" Target="../media/image517.png"/><Relationship Id="rId463" Type="http://schemas.openxmlformats.org/officeDocument/2006/relationships/image" Target="../media/image559.png"/><Relationship Id="rId519" Type="http://schemas.openxmlformats.org/officeDocument/2006/relationships/image" Target="../media/image615.png"/><Relationship Id="rId116" Type="http://schemas.openxmlformats.org/officeDocument/2006/relationships/image" Target="../media/image212.png"/><Relationship Id="rId158" Type="http://schemas.openxmlformats.org/officeDocument/2006/relationships/image" Target="../media/image254.png"/><Relationship Id="rId323" Type="http://schemas.openxmlformats.org/officeDocument/2006/relationships/image" Target="../media/image419.png"/><Relationship Id="rId530" Type="http://schemas.openxmlformats.org/officeDocument/2006/relationships/image" Target="../media/image626.png"/><Relationship Id="rId20" Type="http://schemas.openxmlformats.org/officeDocument/2006/relationships/image" Target="../media/image116.png"/><Relationship Id="rId62" Type="http://schemas.openxmlformats.org/officeDocument/2006/relationships/image" Target="../media/image158.png"/><Relationship Id="rId365" Type="http://schemas.openxmlformats.org/officeDocument/2006/relationships/image" Target="../media/image461.png"/><Relationship Id="rId225" Type="http://schemas.openxmlformats.org/officeDocument/2006/relationships/image" Target="../media/image321.png"/><Relationship Id="rId267" Type="http://schemas.openxmlformats.org/officeDocument/2006/relationships/image" Target="../media/image363.png"/><Relationship Id="rId432" Type="http://schemas.openxmlformats.org/officeDocument/2006/relationships/image" Target="../media/image528.png"/><Relationship Id="rId474" Type="http://schemas.openxmlformats.org/officeDocument/2006/relationships/image" Target="../media/image570.png"/><Relationship Id="rId127" Type="http://schemas.openxmlformats.org/officeDocument/2006/relationships/image" Target="../media/image223.png"/><Relationship Id="rId31" Type="http://schemas.openxmlformats.org/officeDocument/2006/relationships/image" Target="../media/image127.png"/><Relationship Id="rId73" Type="http://schemas.openxmlformats.org/officeDocument/2006/relationships/image" Target="../media/image169.png"/><Relationship Id="rId169" Type="http://schemas.openxmlformats.org/officeDocument/2006/relationships/image" Target="../media/image265.png"/><Relationship Id="rId334" Type="http://schemas.openxmlformats.org/officeDocument/2006/relationships/image" Target="../media/image430.png"/><Relationship Id="rId376" Type="http://schemas.openxmlformats.org/officeDocument/2006/relationships/image" Target="../media/image472.png"/><Relationship Id="rId4" Type="http://schemas.openxmlformats.org/officeDocument/2006/relationships/image" Target="../media/image100.png"/><Relationship Id="rId180" Type="http://schemas.openxmlformats.org/officeDocument/2006/relationships/image" Target="../media/image276.png"/><Relationship Id="rId236" Type="http://schemas.openxmlformats.org/officeDocument/2006/relationships/image" Target="../media/image332.png"/><Relationship Id="rId278" Type="http://schemas.openxmlformats.org/officeDocument/2006/relationships/image" Target="../media/image374.png"/><Relationship Id="rId401" Type="http://schemas.openxmlformats.org/officeDocument/2006/relationships/image" Target="../media/image497.png"/><Relationship Id="rId443" Type="http://schemas.openxmlformats.org/officeDocument/2006/relationships/image" Target="../media/image539.png"/><Relationship Id="rId303" Type="http://schemas.openxmlformats.org/officeDocument/2006/relationships/image" Target="../media/image399.png"/><Relationship Id="rId485" Type="http://schemas.openxmlformats.org/officeDocument/2006/relationships/image" Target="../media/image581.png"/><Relationship Id="rId42" Type="http://schemas.openxmlformats.org/officeDocument/2006/relationships/image" Target="../media/image138.png"/><Relationship Id="rId84" Type="http://schemas.openxmlformats.org/officeDocument/2006/relationships/image" Target="../media/image180.png"/><Relationship Id="rId138" Type="http://schemas.openxmlformats.org/officeDocument/2006/relationships/image" Target="../media/image234.png"/><Relationship Id="rId345" Type="http://schemas.openxmlformats.org/officeDocument/2006/relationships/image" Target="../media/image441.png"/><Relationship Id="rId387" Type="http://schemas.openxmlformats.org/officeDocument/2006/relationships/image" Target="../media/image483.png"/><Relationship Id="rId510" Type="http://schemas.openxmlformats.org/officeDocument/2006/relationships/image" Target="../media/image606.png"/><Relationship Id="rId191" Type="http://schemas.openxmlformats.org/officeDocument/2006/relationships/image" Target="../media/image287.png"/><Relationship Id="rId205" Type="http://schemas.openxmlformats.org/officeDocument/2006/relationships/image" Target="../media/image301.png"/><Relationship Id="rId247" Type="http://schemas.openxmlformats.org/officeDocument/2006/relationships/image" Target="../media/image343.png"/><Relationship Id="rId412" Type="http://schemas.openxmlformats.org/officeDocument/2006/relationships/image" Target="../media/image508.png"/><Relationship Id="rId107" Type="http://schemas.openxmlformats.org/officeDocument/2006/relationships/image" Target="../media/image203.png"/><Relationship Id="rId289" Type="http://schemas.openxmlformats.org/officeDocument/2006/relationships/image" Target="../media/image385.png"/><Relationship Id="rId454" Type="http://schemas.openxmlformats.org/officeDocument/2006/relationships/image" Target="../media/image550.png"/><Relationship Id="rId496" Type="http://schemas.openxmlformats.org/officeDocument/2006/relationships/image" Target="../media/image592.png"/><Relationship Id="rId11" Type="http://schemas.openxmlformats.org/officeDocument/2006/relationships/image" Target="../media/image107.png"/><Relationship Id="rId53" Type="http://schemas.openxmlformats.org/officeDocument/2006/relationships/image" Target="../media/image149.png"/><Relationship Id="rId149" Type="http://schemas.openxmlformats.org/officeDocument/2006/relationships/image" Target="../media/image245.png"/><Relationship Id="rId314" Type="http://schemas.openxmlformats.org/officeDocument/2006/relationships/image" Target="../media/image410.png"/><Relationship Id="rId356" Type="http://schemas.openxmlformats.org/officeDocument/2006/relationships/image" Target="../media/image452.png"/><Relationship Id="rId398" Type="http://schemas.openxmlformats.org/officeDocument/2006/relationships/image" Target="../media/image494.png"/><Relationship Id="rId521" Type="http://schemas.openxmlformats.org/officeDocument/2006/relationships/image" Target="../media/image617.png"/><Relationship Id="rId95" Type="http://schemas.openxmlformats.org/officeDocument/2006/relationships/image" Target="../media/image191.png"/><Relationship Id="rId160" Type="http://schemas.openxmlformats.org/officeDocument/2006/relationships/image" Target="../media/image256.png"/><Relationship Id="rId216" Type="http://schemas.openxmlformats.org/officeDocument/2006/relationships/image" Target="../media/image312.png"/><Relationship Id="rId423" Type="http://schemas.openxmlformats.org/officeDocument/2006/relationships/image" Target="../media/image519.png"/><Relationship Id="rId258" Type="http://schemas.openxmlformats.org/officeDocument/2006/relationships/image" Target="../media/image354.png"/><Relationship Id="rId465" Type="http://schemas.openxmlformats.org/officeDocument/2006/relationships/image" Target="../media/image561.png"/><Relationship Id="rId22" Type="http://schemas.openxmlformats.org/officeDocument/2006/relationships/image" Target="../media/image118.png"/><Relationship Id="rId64" Type="http://schemas.openxmlformats.org/officeDocument/2006/relationships/image" Target="../media/image160.png"/><Relationship Id="rId118" Type="http://schemas.openxmlformats.org/officeDocument/2006/relationships/image" Target="../media/image214.png"/><Relationship Id="rId325" Type="http://schemas.openxmlformats.org/officeDocument/2006/relationships/image" Target="../media/image421.png"/><Relationship Id="rId367" Type="http://schemas.openxmlformats.org/officeDocument/2006/relationships/image" Target="../media/image463.png"/><Relationship Id="rId532" Type="http://schemas.openxmlformats.org/officeDocument/2006/relationships/image" Target="../media/image628.png"/><Relationship Id="rId171" Type="http://schemas.openxmlformats.org/officeDocument/2006/relationships/image" Target="../media/image267.png"/><Relationship Id="rId227" Type="http://schemas.openxmlformats.org/officeDocument/2006/relationships/image" Target="../media/image323.png"/><Relationship Id="rId269" Type="http://schemas.openxmlformats.org/officeDocument/2006/relationships/image" Target="../media/image365.png"/><Relationship Id="rId434" Type="http://schemas.openxmlformats.org/officeDocument/2006/relationships/image" Target="../media/image530.png"/><Relationship Id="rId476" Type="http://schemas.openxmlformats.org/officeDocument/2006/relationships/image" Target="../media/image572.png"/><Relationship Id="rId33" Type="http://schemas.openxmlformats.org/officeDocument/2006/relationships/image" Target="../media/image129.png"/><Relationship Id="rId129" Type="http://schemas.openxmlformats.org/officeDocument/2006/relationships/image" Target="../media/image225.png"/><Relationship Id="rId280" Type="http://schemas.openxmlformats.org/officeDocument/2006/relationships/image" Target="../media/image376.png"/><Relationship Id="rId336" Type="http://schemas.openxmlformats.org/officeDocument/2006/relationships/image" Target="../media/image432.png"/><Relationship Id="rId501" Type="http://schemas.openxmlformats.org/officeDocument/2006/relationships/image" Target="../media/image597.png"/><Relationship Id="rId75" Type="http://schemas.openxmlformats.org/officeDocument/2006/relationships/image" Target="../media/image171.png"/><Relationship Id="rId140" Type="http://schemas.openxmlformats.org/officeDocument/2006/relationships/image" Target="../media/image236.png"/><Relationship Id="rId182" Type="http://schemas.openxmlformats.org/officeDocument/2006/relationships/image" Target="../media/image278.png"/><Relationship Id="rId378" Type="http://schemas.openxmlformats.org/officeDocument/2006/relationships/image" Target="../media/image474.png"/><Relationship Id="rId403" Type="http://schemas.openxmlformats.org/officeDocument/2006/relationships/image" Target="../media/image499.png"/><Relationship Id="rId6" Type="http://schemas.openxmlformats.org/officeDocument/2006/relationships/image" Target="../media/image102.png"/><Relationship Id="rId238" Type="http://schemas.openxmlformats.org/officeDocument/2006/relationships/image" Target="../media/image334.png"/><Relationship Id="rId445" Type="http://schemas.openxmlformats.org/officeDocument/2006/relationships/image" Target="../media/image541.png"/><Relationship Id="rId487" Type="http://schemas.openxmlformats.org/officeDocument/2006/relationships/image" Target="../media/image583.png"/><Relationship Id="rId291" Type="http://schemas.openxmlformats.org/officeDocument/2006/relationships/image" Target="../media/image387.png"/><Relationship Id="rId305" Type="http://schemas.openxmlformats.org/officeDocument/2006/relationships/image" Target="../media/image401.png"/><Relationship Id="rId347" Type="http://schemas.openxmlformats.org/officeDocument/2006/relationships/image" Target="../media/image443.png"/><Relationship Id="rId512" Type="http://schemas.openxmlformats.org/officeDocument/2006/relationships/image" Target="../media/image608.png"/><Relationship Id="rId44" Type="http://schemas.openxmlformats.org/officeDocument/2006/relationships/image" Target="../media/image140.png"/><Relationship Id="rId86" Type="http://schemas.openxmlformats.org/officeDocument/2006/relationships/image" Target="../media/image182.png"/><Relationship Id="rId151" Type="http://schemas.openxmlformats.org/officeDocument/2006/relationships/image" Target="../media/image247.png"/><Relationship Id="rId389" Type="http://schemas.openxmlformats.org/officeDocument/2006/relationships/image" Target="../media/image485.png"/><Relationship Id="rId193" Type="http://schemas.openxmlformats.org/officeDocument/2006/relationships/image" Target="../media/image289.png"/><Relationship Id="rId207" Type="http://schemas.openxmlformats.org/officeDocument/2006/relationships/image" Target="../media/image303.png"/><Relationship Id="rId249" Type="http://schemas.openxmlformats.org/officeDocument/2006/relationships/image" Target="../media/image345.png"/><Relationship Id="rId414" Type="http://schemas.openxmlformats.org/officeDocument/2006/relationships/image" Target="../media/image510.png"/><Relationship Id="rId456" Type="http://schemas.openxmlformats.org/officeDocument/2006/relationships/image" Target="../media/image552.png"/><Relationship Id="rId498" Type="http://schemas.openxmlformats.org/officeDocument/2006/relationships/image" Target="../media/image594.png"/><Relationship Id="rId13" Type="http://schemas.openxmlformats.org/officeDocument/2006/relationships/image" Target="../media/image109.png"/><Relationship Id="rId109" Type="http://schemas.openxmlformats.org/officeDocument/2006/relationships/image" Target="../media/image205.png"/><Relationship Id="rId260" Type="http://schemas.openxmlformats.org/officeDocument/2006/relationships/image" Target="../media/image356.png"/><Relationship Id="rId316" Type="http://schemas.openxmlformats.org/officeDocument/2006/relationships/image" Target="../media/image412.png"/><Relationship Id="rId523" Type="http://schemas.openxmlformats.org/officeDocument/2006/relationships/image" Target="../media/image619.png"/><Relationship Id="rId55" Type="http://schemas.openxmlformats.org/officeDocument/2006/relationships/image" Target="../media/image151.png"/><Relationship Id="rId97" Type="http://schemas.openxmlformats.org/officeDocument/2006/relationships/image" Target="../media/image193.png"/><Relationship Id="rId120" Type="http://schemas.openxmlformats.org/officeDocument/2006/relationships/image" Target="../media/image216.png"/><Relationship Id="rId358" Type="http://schemas.openxmlformats.org/officeDocument/2006/relationships/image" Target="../media/image454.png"/><Relationship Id="rId162" Type="http://schemas.openxmlformats.org/officeDocument/2006/relationships/image" Target="../media/image258.png"/><Relationship Id="rId218" Type="http://schemas.openxmlformats.org/officeDocument/2006/relationships/image" Target="../media/image314.png"/><Relationship Id="rId425" Type="http://schemas.openxmlformats.org/officeDocument/2006/relationships/image" Target="../media/image521.png"/><Relationship Id="rId467" Type="http://schemas.openxmlformats.org/officeDocument/2006/relationships/image" Target="../media/image563.png"/><Relationship Id="rId271" Type="http://schemas.openxmlformats.org/officeDocument/2006/relationships/image" Target="../media/image367.png"/><Relationship Id="rId24" Type="http://schemas.openxmlformats.org/officeDocument/2006/relationships/image" Target="../media/image120.png"/><Relationship Id="rId66" Type="http://schemas.openxmlformats.org/officeDocument/2006/relationships/image" Target="../media/image162.png"/><Relationship Id="rId131" Type="http://schemas.openxmlformats.org/officeDocument/2006/relationships/image" Target="../media/image227.png"/><Relationship Id="rId327" Type="http://schemas.openxmlformats.org/officeDocument/2006/relationships/image" Target="../media/image423.png"/><Relationship Id="rId369" Type="http://schemas.openxmlformats.org/officeDocument/2006/relationships/image" Target="../media/image465.png"/><Relationship Id="rId173" Type="http://schemas.openxmlformats.org/officeDocument/2006/relationships/image" Target="../media/image269.png"/><Relationship Id="rId229" Type="http://schemas.openxmlformats.org/officeDocument/2006/relationships/image" Target="../media/image325.png"/><Relationship Id="rId380" Type="http://schemas.openxmlformats.org/officeDocument/2006/relationships/image" Target="../media/image476.png"/><Relationship Id="rId436" Type="http://schemas.openxmlformats.org/officeDocument/2006/relationships/image" Target="../media/image532.png"/><Relationship Id="rId240" Type="http://schemas.openxmlformats.org/officeDocument/2006/relationships/image" Target="../media/image336.png"/><Relationship Id="rId478" Type="http://schemas.openxmlformats.org/officeDocument/2006/relationships/image" Target="../media/image574.png"/><Relationship Id="rId35" Type="http://schemas.openxmlformats.org/officeDocument/2006/relationships/image" Target="../media/image131.png"/><Relationship Id="rId77" Type="http://schemas.openxmlformats.org/officeDocument/2006/relationships/image" Target="../media/image173.png"/><Relationship Id="rId100" Type="http://schemas.openxmlformats.org/officeDocument/2006/relationships/image" Target="../media/image196.png"/><Relationship Id="rId282" Type="http://schemas.openxmlformats.org/officeDocument/2006/relationships/image" Target="../media/image378.png"/><Relationship Id="rId338" Type="http://schemas.openxmlformats.org/officeDocument/2006/relationships/image" Target="../media/image434.png"/><Relationship Id="rId503" Type="http://schemas.openxmlformats.org/officeDocument/2006/relationships/image" Target="../media/image599.png"/><Relationship Id="rId8" Type="http://schemas.openxmlformats.org/officeDocument/2006/relationships/image" Target="../media/image104.png"/><Relationship Id="rId142" Type="http://schemas.openxmlformats.org/officeDocument/2006/relationships/image" Target="../media/image238.png"/><Relationship Id="rId184" Type="http://schemas.openxmlformats.org/officeDocument/2006/relationships/image" Target="../media/image280.png"/><Relationship Id="rId391" Type="http://schemas.openxmlformats.org/officeDocument/2006/relationships/image" Target="../media/image487.png"/><Relationship Id="rId405" Type="http://schemas.openxmlformats.org/officeDocument/2006/relationships/image" Target="../media/image501.png"/><Relationship Id="rId447" Type="http://schemas.openxmlformats.org/officeDocument/2006/relationships/image" Target="../media/image543.png"/><Relationship Id="rId251" Type="http://schemas.openxmlformats.org/officeDocument/2006/relationships/image" Target="../media/image347.png"/><Relationship Id="rId489" Type="http://schemas.openxmlformats.org/officeDocument/2006/relationships/image" Target="../media/image585.png"/><Relationship Id="rId46" Type="http://schemas.openxmlformats.org/officeDocument/2006/relationships/image" Target="../media/image142.png"/><Relationship Id="rId293" Type="http://schemas.openxmlformats.org/officeDocument/2006/relationships/image" Target="../media/image389.png"/><Relationship Id="rId307" Type="http://schemas.openxmlformats.org/officeDocument/2006/relationships/image" Target="../media/image403.png"/><Relationship Id="rId349" Type="http://schemas.openxmlformats.org/officeDocument/2006/relationships/image" Target="../media/image445.png"/><Relationship Id="rId514" Type="http://schemas.openxmlformats.org/officeDocument/2006/relationships/image" Target="../media/image610.png"/><Relationship Id="rId88" Type="http://schemas.openxmlformats.org/officeDocument/2006/relationships/image" Target="../media/image184.png"/><Relationship Id="rId111" Type="http://schemas.openxmlformats.org/officeDocument/2006/relationships/image" Target="../media/image207.png"/><Relationship Id="rId153" Type="http://schemas.openxmlformats.org/officeDocument/2006/relationships/image" Target="../media/image249.png"/><Relationship Id="rId195" Type="http://schemas.openxmlformats.org/officeDocument/2006/relationships/image" Target="../media/image291.png"/><Relationship Id="rId209" Type="http://schemas.openxmlformats.org/officeDocument/2006/relationships/image" Target="../media/image305.png"/><Relationship Id="rId360" Type="http://schemas.openxmlformats.org/officeDocument/2006/relationships/image" Target="../media/image456.png"/><Relationship Id="rId416" Type="http://schemas.openxmlformats.org/officeDocument/2006/relationships/image" Target="../media/image512.png"/><Relationship Id="rId220" Type="http://schemas.openxmlformats.org/officeDocument/2006/relationships/image" Target="../media/image316.png"/><Relationship Id="rId458" Type="http://schemas.openxmlformats.org/officeDocument/2006/relationships/image" Target="../media/image554.png"/><Relationship Id="rId15" Type="http://schemas.openxmlformats.org/officeDocument/2006/relationships/image" Target="../media/image111.png"/><Relationship Id="rId57" Type="http://schemas.openxmlformats.org/officeDocument/2006/relationships/image" Target="../media/image153.png"/><Relationship Id="rId262" Type="http://schemas.openxmlformats.org/officeDocument/2006/relationships/image" Target="../media/image358.png"/><Relationship Id="rId318" Type="http://schemas.openxmlformats.org/officeDocument/2006/relationships/image" Target="../media/image414.png"/><Relationship Id="rId525" Type="http://schemas.openxmlformats.org/officeDocument/2006/relationships/image" Target="../media/image621.png"/><Relationship Id="rId99" Type="http://schemas.openxmlformats.org/officeDocument/2006/relationships/image" Target="../media/image195.png"/><Relationship Id="rId122" Type="http://schemas.openxmlformats.org/officeDocument/2006/relationships/image" Target="../media/image218.png"/><Relationship Id="rId164" Type="http://schemas.openxmlformats.org/officeDocument/2006/relationships/image" Target="../media/image260.png"/><Relationship Id="rId371" Type="http://schemas.openxmlformats.org/officeDocument/2006/relationships/image" Target="../media/image467.png"/><Relationship Id="rId427" Type="http://schemas.openxmlformats.org/officeDocument/2006/relationships/image" Target="../media/image523.png"/><Relationship Id="rId469" Type="http://schemas.openxmlformats.org/officeDocument/2006/relationships/image" Target="../media/image565.png"/><Relationship Id="rId26" Type="http://schemas.openxmlformats.org/officeDocument/2006/relationships/image" Target="../media/image122.png"/><Relationship Id="rId231" Type="http://schemas.openxmlformats.org/officeDocument/2006/relationships/image" Target="../media/image327.png"/><Relationship Id="rId273" Type="http://schemas.openxmlformats.org/officeDocument/2006/relationships/image" Target="../media/image369.png"/><Relationship Id="rId329" Type="http://schemas.openxmlformats.org/officeDocument/2006/relationships/image" Target="../media/image425.png"/><Relationship Id="rId480" Type="http://schemas.openxmlformats.org/officeDocument/2006/relationships/image" Target="../media/image576.png"/><Relationship Id="rId68" Type="http://schemas.openxmlformats.org/officeDocument/2006/relationships/image" Target="../media/image164.png"/><Relationship Id="rId133" Type="http://schemas.openxmlformats.org/officeDocument/2006/relationships/image" Target="../media/image229.png"/><Relationship Id="rId175" Type="http://schemas.openxmlformats.org/officeDocument/2006/relationships/image" Target="../media/image271.png"/><Relationship Id="rId340" Type="http://schemas.openxmlformats.org/officeDocument/2006/relationships/image" Target="../media/image436.png"/><Relationship Id="rId200" Type="http://schemas.openxmlformats.org/officeDocument/2006/relationships/image" Target="../media/image296.png"/><Relationship Id="rId382" Type="http://schemas.openxmlformats.org/officeDocument/2006/relationships/image" Target="../media/image478.png"/><Relationship Id="rId438" Type="http://schemas.openxmlformats.org/officeDocument/2006/relationships/image" Target="../media/image534.png"/><Relationship Id="rId242" Type="http://schemas.openxmlformats.org/officeDocument/2006/relationships/image" Target="../media/image338.png"/><Relationship Id="rId284" Type="http://schemas.openxmlformats.org/officeDocument/2006/relationships/image" Target="../media/image380.png"/><Relationship Id="rId491" Type="http://schemas.openxmlformats.org/officeDocument/2006/relationships/image" Target="../media/image587.png"/><Relationship Id="rId505" Type="http://schemas.openxmlformats.org/officeDocument/2006/relationships/image" Target="../media/image601.png"/><Relationship Id="rId37" Type="http://schemas.openxmlformats.org/officeDocument/2006/relationships/image" Target="../media/image133.png"/><Relationship Id="rId79" Type="http://schemas.openxmlformats.org/officeDocument/2006/relationships/image" Target="../media/image175.png"/><Relationship Id="rId102" Type="http://schemas.openxmlformats.org/officeDocument/2006/relationships/image" Target="../media/image198.png"/><Relationship Id="rId144" Type="http://schemas.openxmlformats.org/officeDocument/2006/relationships/image" Target="../media/image240.png"/><Relationship Id="rId90" Type="http://schemas.openxmlformats.org/officeDocument/2006/relationships/image" Target="../media/image186.png"/><Relationship Id="rId186" Type="http://schemas.openxmlformats.org/officeDocument/2006/relationships/image" Target="../media/image282.png"/><Relationship Id="rId351" Type="http://schemas.openxmlformats.org/officeDocument/2006/relationships/image" Target="../media/image447.png"/><Relationship Id="rId393" Type="http://schemas.openxmlformats.org/officeDocument/2006/relationships/image" Target="../media/image489.png"/><Relationship Id="rId407" Type="http://schemas.openxmlformats.org/officeDocument/2006/relationships/image" Target="../media/image503.png"/><Relationship Id="rId449" Type="http://schemas.openxmlformats.org/officeDocument/2006/relationships/image" Target="../media/image545.png"/><Relationship Id="rId211" Type="http://schemas.openxmlformats.org/officeDocument/2006/relationships/image" Target="../media/image307.png"/><Relationship Id="rId253" Type="http://schemas.openxmlformats.org/officeDocument/2006/relationships/image" Target="../media/image349.png"/><Relationship Id="rId295" Type="http://schemas.openxmlformats.org/officeDocument/2006/relationships/image" Target="../media/image391.png"/><Relationship Id="rId309" Type="http://schemas.openxmlformats.org/officeDocument/2006/relationships/image" Target="../media/image405.png"/><Relationship Id="rId460" Type="http://schemas.openxmlformats.org/officeDocument/2006/relationships/image" Target="../media/image556.png"/><Relationship Id="rId516" Type="http://schemas.openxmlformats.org/officeDocument/2006/relationships/image" Target="../media/image612.png"/><Relationship Id="rId48" Type="http://schemas.openxmlformats.org/officeDocument/2006/relationships/image" Target="../media/image144.png"/><Relationship Id="rId113" Type="http://schemas.openxmlformats.org/officeDocument/2006/relationships/image" Target="../media/image209.png"/><Relationship Id="rId320" Type="http://schemas.openxmlformats.org/officeDocument/2006/relationships/image" Target="../media/image416.png"/><Relationship Id="rId155" Type="http://schemas.openxmlformats.org/officeDocument/2006/relationships/image" Target="../media/image251.png"/><Relationship Id="rId197" Type="http://schemas.openxmlformats.org/officeDocument/2006/relationships/image" Target="../media/image293.png"/><Relationship Id="rId362" Type="http://schemas.openxmlformats.org/officeDocument/2006/relationships/image" Target="../media/image458.png"/><Relationship Id="rId418" Type="http://schemas.openxmlformats.org/officeDocument/2006/relationships/image" Target="../media/image514.png"/><Relationship Id="rId222" Type="http://schemas.openxmlformats.org/officeDocument/2006/relationships/image" Target="../media/image318.png"/><Relationship Id="rId264" Type="http://schemas.openxmlformats.org/officeDocument/2006/relationships/image" Target="../media/image360.png"/><Relationship Id="rId471" Type="http://schemas.openxmlformats.org/officeDocument/2006/relationships/image" Target="../media/image567.png"/><Relationship Id="rId17" Type="http://schemas.openxmlformats.org/officeDocument/2006/relationships/image" Target="../media/image113.png"/><Relationship Id="rId59" Type="http://schemas.openxmlformats.org/officeDocument/2006/relationships/image" Target="../media/image155.png"/><Relationship Id="rId124" Type="http://schemas.openxmlformats.org/officeDocument/2006/relationships/image" Target="../media/image220.png"/><Relationship Id="rId527" Type="http://schemas.openxmlformats.org/officeDocument/2006/relationships/image" Target="../media/image623.png"/><Relationship Id="rId70" Type="http://schemas.openxmlformats.org/officeDocument/2006/relationships/image" Target="../media/image166.png"/><Relationship Id="rId166" Type="http://schemas.openxmlformats.org/officeDocument/2006/relationships/image" Target="../media/image262.png"/><Relationship Id="rId331" Type="http://schemas.openxmlformats.org/officeDocument/2006/relationships/image" Target="../media/image427.png"/><Relationship Id="rId373" Type="http://schemas.openxmlformats.org/officeDocument/2006/relationships/image" Target="../media/image469.png"/><Relationship Id="rId429" Type="http://schemas.openxmlformats.org/officeDocument/2006/relationships/image" Target="../media/image525.png"/><Relationship Id="rId1" Type="http://schemas.openxmlformats.org/officeDocument/2006/relationships/slideLayout" Target="../slideLayouts/slideLayout4.xml"/><Relationship Id="rId233" Type="http://schemas.openxmlformats.org/officeDocument/2006/relationships/image" Target="../media/image329.png"/><Relationship Id="rId440" Type="http://schemas.openxmlformats.org/officeDocument/2006/relationships/image" Target="../media/image536.png"/><Relationship Id="rId28" Type="http://schemas.openxmlformats.org/officeDocument/2006/relationships/image" Target="../media/image124.png"/><Relationship Id="rId275" Type="http://schemas.openxmlformats.org/officeDocument/2006/relationships/image" Target="../media/image371.png"/><Relationship Id="rId300" Type="http://schemas.openxmlformats.org/officeDocument/2006/relationships/image" Target="../media/image396.png"/><Relationship Id="rId482" Type="http://schemas.openxmlformats.org/officeDocument/2006/relationships/image" Target="../media/image578.png"/><Relationship Id="rId81" Type="http://schemas.openxmlformats.org/officeDocument/2006/relationships/image" Target="../media/image177.png"/><Relationship Id="rId135" Type="http://schemas.openxmlformats.org/officeDocument/2006/relationships/image" Target="../media/image231.png"/><Relationship Id="rId177" Type="http://schemas.openxmlformats.org/officeDocument/2006/relationships/image" Target="../media/image273.png"/><Relationship Id="rId342" Type="http://schemas.openxmlformats.org/officeDocument/2006/relationships/image" Target="../media/image438.png"/><Relationship Id="rId384" Type="http://schemas.openxmlformats.org/officeDocument/2006/relationships/image" Target="../media/image480.png"/><Relationship Id="rId202" Type="http://schemas.openxmlformats.org/officeDocument/2006/relationships/image" Target="../media/image298.png"/><Relationship Id="rId244" Type="http://schemas.openxmlformats.org/officeDocument/2006/relationships/image" Target="../media/image340.png"/><Relationship Id="rId39" Type="http://schemas.openxmlformats.org/officeDocument/2006/relationships/image" Target="../media/image135.png"/><Relationship Id="rId286" Type="http://schemas.openxmlformats.org/officeDocument/2006/relationships/image" Target="../media/image382.png"/><Relationship Id="rId451" Type="http://schemas.openxmlformats.org/officeDocument/2006/relationships/image" Target="../media/image547.png"/><Relationship Id="rId493" Type="http://schemas.openxmlformats.org/officeDocument/2006/relationships/image" Target="../media/image589.png"/><Relationship Id="rId507" Type="http://schemas.openxmlformats.org/officeDocument/2006/relationships/image" Target="../media/image603.png"/><Relationship Id="rId50" Type="http://schemas.openxmlformats.org/officeDocument/2006/relationships/image" Target="../media/image146.png"/><Relationship Id="rId104" Type="http://schemas.openxmlformats.org/officeDocument/2006/relationships/image" Target="../media/image200.png"/><Relationship Id="rId146" Type="http://schemas.openxmlformats.org/officeDocument/2006/relationships/image" Target="../media/image242.png"/><Relationship Id="rId188" Type="http://schemas.openxmlformats.org/officeDocument/2006/relationships/image" Target="../media/image284.png"/><Relationship Id="rId311" Type="http://schemas.openxmlformats.org/officeDocument/2006/relationships/image" Target="../media/image407.png"/><Relationship Id="rId353" Type="http://schemas.openxmlformats.org/officeDocument/2006/relationships/image" Target="../media/image449.png"/><Relationship Id="rId395" Type="http://schemas.openxmlformats.org/officeDocument/2006/relationships/image" Target="../media/image491.png"/><Relationship Id="rId409" Type="http://schemas.openxmlformats.org/officeDocument/2006/relationships/image" Target="../media/image505.png"/><Relationship Id="rId92" Type="http://schemas.openxmlformats.org/officeDocument/2006/relationships/image" Target="../media/image188.png"/><Relationship Id="rId213" Type="http://schemas.openxmlformats.org/officeDocument/2006/relationships/image" Target="../media/image309.png"/><Relationship Id="rId420" Type="http://schemas.openxmlformats.org/officeDocument/2006/relationships/image" Target="../media/image516.png"/><Relationship Id="rId255" Type="http://schemas.openxmlformats.org/officeDocument/2006/relationships/image" Target="../media/image351.png"/><Relationship Id="rId297" Type="http://schemas.openxmlformats.org/officeDocument/2006/relationships/image" Target="../media/image393.png"/><Relationship Id="rId462" Type="http://schemas.openxmlformats.org/officeDocument/2006/relationships/image" Target="../media/image558.png"/><Relationship Id="rId518" Type="http://schemas.openxmlformats.org/officeDocument/2006/relationships/image" Target="../media/image614.png"/><Relationship Id="rId115" Type="http://schemas.openxmlformats.org/officeDocument/2006/relationships/image" Target="../media/image211.png"/><Relationship Id="rId157" Type="http://schemas.openxmlformats.org/officeDocument/2006/relationships/image" Target="../media/image253.png"/><Relationship Id="rId322" Type="http://schemas.openxmlformats.org/officeDocument/2006/relationships/image" Target="../media/image418.png"/><Relationship Id="rId364" Type="http://schemas.openxmlformats.org/officeDocument/2006/relationships/image" Target="../media/image460.png"/><Relationship Id="rId61" Type="http://schemas.openxmlformats.org/officeDocument/2006/relationships/image" Target="../media/image157.png"/><Relationship Id="rId199" Type="http://schemas.openxmlformats.org/officeDocument/2006/relationships/image" Target="../media/image295.png"/><Relationship Id="rId19" Type="http://schemas.openxmlformats.org/officeDocument/2006/relationships/image" Target="../media/image115.png"/><Relationship Id="rId224" Type="http://schemas.openxmlformats.org/officeDocument/2006/relationships/image" Target="../media/image320.png"/><Relationship Id="rId266" Type="http://schemas.openxmlformats.org/officeDocument/2006/relationships/image" Target="../media/image362.png"/><Relationship Id="rId431" Type="http://schemas.openxmlformats.org/officeDocument/2006/relationships/image" Target="../media/image527.png"/><Relationship Id="rId473" Type="http://schemas.openxmlformats.org/officeDocument/2006/relationships/image" Target="../media/image569.png"/><Relationship Id="rId529" Type="http://schemas.openxmlformats.org/officeDocument/2006/relationships/image" Target="../media/image625.png"/><Relationship Id="rId30" Type="http://schemas.openxmlformats.org/officeDocument/2006/relationships/image" Target="../media/image126.png"/><Relationship Id="rId126" Type="http://schemas.openxmlformats.org/officeDocument/2006/relationships/image" Target="../media/image222.png"/><Relationship Id="rId168" Type="http://schemas.openxmlformats.org/officeDocument/2006/relationships/image" Target="../media/image264.png"/><Relationship Id="rId333" Type="http://schemas.openxmlformats.org/officeDocument/2006/relationships/image" Target="../media/image429.png"/><Relationship Id="rId72" Type="http://schemas.openxmlformats.org/officeDocument/2006/relationships/image" Target="../media/image168.png"/><Relationship Id="rId375" Type="http://schemas.openxmlformats.org/officeDocument/2006/relationships/image" Target="../media/image471.png"/><Relationship Id="rId3" Type="http://schemas.openxmlformats.org/officeDocument/2006/relationships/image" Target="../media/image99.png"/><Relationship Id="rId235" Type="http://schemas.openxmlformats.org/officeDocument/2006/relationships/image" Target="../media/image331.png"/><Relationship Id="rId277" Type="http://schemas.openxmlformats.org/officeDocument/2006/relationships/image" Target="../media/image373.png"/><Relationship Id="rId400" Type="http://schemas.openxmlformats.org/officeDocument/2006/relationships/image" Target="../media/image496.png"/><Relationship Id="rId442" Type="http://schemas.openxmlformats.org/officeDocument/2006/relationships/image" Target="../media/image538.png"/><Relationship Id="rId484" Type="http://schemas.openxmlformats.org/officeDocument/2006/relationships/image" Target="../media/image580.png"/><Relationship Id="rId137" Type="http://schemas.openxmlformats.org/officeDocument/2006/relationships/image" Target="../media/image233.png"/><Relationship Id="rId302" Type="http://schemas.openxmlformats.org/officeDocument/2006/relationships/image" Target="../media/image398.png"/><Relationship Id="rId344" Type="http://schemas.openxmlformats.org/officeDocument/2006/relationships/image" Target="../media/image440.png"/><Relationship Id="rId41" Type="http://schemas.openxmlformats.org/officeDocument/2006/relationships/image" Target="../media/image137.png"/><Relationship Id="rId83" Type="http://schemas.openxmlformats.org/officeDocument/2006/relationships/image" Target="../media/image179.png"/><Relationship Id="rId179" Type="http://schemas.openxmlformats.org/officeDocument/2006/relationships/image" Target="../media/image275.png"/><Relationship Id="rId386" Type="http://schemas.openxmlformats.org/officeDocument/2006/relationships/image" Target="../media/image482.png"/><Relationship Id="rId190" Type="http://schemas.openxmlformats.org/officeDocument/2006/relationships/image" Target="../media/image286.png"/><Relationship Id="rId204" Type="http://schemas.openxmlformats.org/officeDocument/2006/relationships/image" Target="../media/image300.png"/><Relationship Id="rId246" Type="http://schemas.openxmlformats.org/officeDocument/2006/relationships/image" Target="../media/image342.png"/><Relationship Id="rId288" Type="http://schemas.openxmlformats.org/officeDocument/2006/relationships/image" Target="../media/image384.png"/><Relationship Id="rId411" Type="http://schemas.openxmlformats.org/officeDocument/2006/relationships/image" Target="../media/image507.png"/><Relationship Id="rId453" Type="http://schemas.openxmlformats.org/officeDocument/2006/relationships/image" Target="../media/image549.png"/><Relationship Id="rId509" Type="http://schemas.openxmlformats.org/officeDocument/2006/relationships/image" Target="../media/image605.png"/><Relationship Id="rId106" Type="http://schemas.openxmlformats.org/officeDocument/2006/relationships/image" Target="../media/image202.png"/><Relationship Id="rId313" Type="http://schemas.openxmlformats.org/officeDocument/2006/relationships/image" Target="../media/image409.png"/><Relationship Id="rId495" Type="http://schemas.openxmlformats.org/officeDocument/2006/relationships/image" Target="../media/image591.png"/><Relationship Id="rId10" Type="http://schemas.openxmlformats.org/officeDocument/2006/relationships/image" Target="../media/image106.png"/><Relationship Id="rId52" Type="http://schemas.openxmlformats.org/officeDocument/2006/relationships/image" Target="../media/image148.png"/><Relationship Id="rId94" Type="http://schemas.openxmlformats.org/officeDocument/2006/relationships/image" Target="../media/image190.png"/><Relationship Id="rId148" Type="http://schemas.openxmlformats.org/officeDocument/2006/relationships/image" Target="../media/image244.png"/><Relationship Id="rId355" Type="http://schemas.openxmlformats.org/officeDocument/2006/relationships/image" Target="../media/image451.png"/><Relationship Id="rId397" Type="http://schemas.openxmlformats.org/officeDocument/2006/relationships/image" Target="../media/image493.png"/><Relationship Id="rId520" Type="http://schemas.openxmlformats.org/officeDocument/2006/relationships/image" Target="../media/image616.png"/><Relationship Id="rId215" Type="http://schemas.openxmlformats.org/officeDocument/2006/relationships/image" Target="../media/image311.png"/><Relationship Id="rId257" Type="http://schemas.openxmlformats.org/officeDocument/2006/relationships/image" Target="../media/image353.png"/><Relationship Id="rId422" Type="http://schemas.openxmlformats.org/officeDocument/2006/relationships/image" Target="../media/image518.png"/><Relationship Id="rId464" Type="http://schemas.openxmlformats.org/officeDocument/2006/relationships/image" Target="../media/image560.png"/><Relationship Id="rId299" Type="http://schemas.openxmlformats.org/officeDocument/2006/relationships/image" Target="../media/image395.png"/><Relationship Id="rId63" Type="http://schemas.openxmlformats.org/officeDocument/2006/relationships/image" Target="../media/image159.png"/><Relationship Id="rId159" Type="http://schemas.openxmlformats.org/officeDocument/2006/relationships/image" Target="../media/image255.png"/><Relationship Id="rId366" Type="http://schemas.openxmlformats.org/officeDocument/2006/relationships/image" Target="../media/image462.png"/><Relationship Id="rId226" Type="http://schemas.openxmlformats.org/officeDocument/2006/relationships/image" Target="../media/image322.png"/><Relationship Id="rId433" Type="http://schemas.openxmlformats.org/officeDocument/2006/relationships/image" Target="../media/image529.png"/><Relationship Id="rId74" Type="http://schemas.openxmlformats.org/officeDocument/2006/relationships/image" Target="../media/image170.png"/><Relationship Id="rId377" Type="http://schemas.openxmlformats.org/officeDocument/2006/relationships/image" Target="../media/image473.png"/><Relationship Id="rId500" Type="http://schemas.openxmlformats.org/officeDocument/2006/relationships/image" Target="../media/image596.png"/><Relationship Id="rId5" Type="http://schemas.openxmlformats.org/officeDocument/2006/relationships/image" Target="../media/image101.png"/><Relationship Id="rId237" Type="http://schemas.openxmlformats.org/officeDocument/2006/relationships/image" Target="../media/image333.png"/></Relationships>
</file>

<file path=ppt/slides/_rels/slide27.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3.jpeg"/><Relationship Id="rId2" Type="http://schemas.openxmlformats.org/officeDocument/2006/relationships/image" Target="../media/image632.jpeg"/><Relationship Id="rId1" Type="http://schemas.openxmlformats.org/officeDocument/2006/relationships/slideLayout" Target="../slideLayouts/slideLayout1.xml"/><Relationship Id="rId4" Type="http://schemas.openxmlformats.org/officeDocument/2006/relationships/image" Target="../media/image6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3.xml"/><Relationship Id="rId5" Type="http://schemas.openxmlformats.org/officeDocument/2006/relationships/image" Target="../media/image638.png"/><Relationship Id="rId4" Type="http://schemas.openxmlformats.org/officeDocument/2006/relationships/image" Target="../media/image637.png"/></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9.png"/><Relationship Id="rId1" Type="http://schemas.openxmlformats.org/officeDocument/2006/relationships/slideLayout" Target="../slideLayouts/slideLayout3.xml"/><Relationship Id="rId5" Type="http://schemas.openxmlformats.org/officeDocument/2006/relationships/image" Target="../media/image642.png"/><Relationship Id="rId4" Type="http://schemas.openxmlformats.org/officeDocument/2006/relationships/image" Target="../media/image641.png"/></Relationships>
</file>

<file path=ppt/slides/_rels/slide34.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3.png"/><Relationship Id="rId1" Type="http://schemas.openxmlformats.org/officeDocument/2006/relationships/slideLayout" Target="../slideLayouts/slideLayout1.xml"/><Relationship Id="rId4" Type="http://schemas.openxmlformats.org/officeDocument/2006/relationships/image" Target="../media/image645.png"/></Relationships>
</file>

<file path=ppt/slides/_rels/slide35.xml.rels><?xml version="1.0" encoding="UTF-8" standalone="yes"?>
<Relationships xmlns="http://schemas.openxmlformats.org/package/2006/relationships"><Relationship Id="rId3" Type="http://schemas.openxmlformats.org/officeDocument/2006/relationships/hyperlink" Target="https://www.pnas.org/content/118/8/e2023233118"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48.png"/><Relationship Id="rId5" Type="http://schemas.openxmlformats.org/officeDocument/2006/relationships/image" Target="../media/image647.jpeg"/><Relationship Id="rId4" Type="http://schemas.openxmlformats.org/officeDocument/2006/relationships/image" Target="../media/image646.jpeg"/></Relationships>
</file>

<file path=ppt/slides/_rels/slide36.xml.rels><?xml version="1.0" encoding="UTF-8" standalone="yes"?>
<Relationships xmlns="http://schemas.openxmlformats.org/package/2006/relationships"><Relationship Id="rId8" Type="http://schemas.openxmlformats.org/officeDocument/2006/relationships/image" Target="../media/image655.png"/><Relationship Id="rId3" Type="http://schemas.openxmlformats.org/officeDocument/2006/relationships/image" Target="../media/image650.png"/><Relationship Id="rId7" Type="http://schemas.openxmlformats.org/officeDocument/2006/relationships/image" Target="../media/image654.png"/><Relationship Id="rId2" Type="http://schemas.openxmlformats.org/officeDocument/2006/relationships/image" Target="../media/image649.jpeg"/><Relationship Id="rId1" Type="http://schemas.openxmlformats.org/officeDocument/2006/relationships/slideLayout" Target="../slideLayouts/slideLayout1.xml"/><Relationship Id="rId6" Type="http://schemas.openxmlformats.org/officeDocument/2006/relationships/image" Target="../media/image653.png"/><Relationship Id="rId5" Type="http://schemas.openxmlformats.org/officeDocument/2006/relationships/image" Target="../media/image652.png"/><Relationship Id="rId4" Type="http://schemas.openxmlformats.org/officeDocument/2006/relationships/image" Target="../media/image65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skerfoundation.org/winners/alphafold-a-technology-for-predicting-protein-structures/" TargetMode="Externa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ja.wikipedia.org/wiki/%E3%82%A2%E3%83%AB%E3%83%90%E3%83%BC%E3%83%88%E3%83%BB%E3%83%A9%E3%82%B9%E3%82%AB%E3%83%BC%E5%9F%BA%E7%A4%8E%E5%8C%BB%E5%AD%A6%E7%A0%94%E7%A9%B6%E8%B3%9E" TargetMode="External"/></Relationships>
</file>

<file path=ppt/slides/_rels/slide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31.png"/><Relationship Id="rId29"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8" Type="http://schemas.openxmlformats.org/officeDocument/2006/relationships/image" Target="../media/image23.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20" Type="http://schemas.openxmlformats.org/officeDocument/2006/relationships/image" Target="../media/image35.png"/><Relationship Id="rId41"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2719" y="0"/>
            <a:ext cx="12185388"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713868"/>
              <a:ext cx="8994656" cy="2633293"/>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第２１回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ハイエントロピー物質</a:t>
              </a:r>
              <a:endParaRPr lang="en-US" altLang="ja-JP" sz="13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～元素のクロスカップリング～</a:t>
              </a:r>
              <a:endParaRPr lang="ja-JP" altLang="en-US" sz="5079"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pic>
        <p:nvPicPr>
          <p:cNvPr id="4100" name="Picture 4" descr="「2024」のイラスト文字（フレーム）">
            <a:extLst>
              <a:ext uri="{FF2B5EF4-FFF2-40B4-BE49-F238E27FC236}">
                <a16:creationId xmlns:a16="http://schemas.microsoft.com/office/drawing/2014/main" id="{0CB61108-EE86-2CFD-C83D-7870A1F59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01" y="5689437"/>
            <a:ext cx="2471057" cy="994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1月のタイトル文字">
            <a:extLst>
              <a:ext uri="{FF2B5EF4-FFF2-40B4-BE49-F238E27FC236}">
                <a16:creationId xmlns:a16="http://schemas.microsoft.com/office/drawing/2014/main" id="{6048CCA8-4F1F-65DA-2186-91E48A3A7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273" y="5701742"/>
            <a:ext cx="28575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F3B9C73-2997-6526-5BED-AD4D236D3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333" y="5789804"/>
            <a:ext cx="771136" cy="79954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F39990A-2127-440C-BD67-EE18419026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3086" y="5800955"/>
            <a:ext cx="647427" cy="75918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木曜日">
            <a:extLst>
              <a:ext uri="{FF2B5EF4-FFF2-40B4-BE49-F238E27FC236}">
                <a16:creationId xmlns:a16="http://schemas.microsoft.com/office/drawing/2014/main" id="{E80C0B25-96F7-1A99-4D23-22D3E0F690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1535" y="5739842"/>
            <a:ext cx="25717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日">
            <a:extLst>
              <a:ext uri="{FF2B5EF4-FFF2-40B4-BE49-F238E27FC236}">
                <a16:creationId xmlns:a16="http://schemas.microsoft.com/office/drawing/2014/main" id="{672BF9B0-E361-AA83-A4B1-B8AEE216A1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7537" y="5775736"/>
            <a:ext cx="795337" cy="8096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06190BA-C7D9-7117-E1C2-96313F9491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6378" y="5797188"/>
            <a:ext cx="724094" cy="7395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運動会の看板のイラスト 縦">
            <a:extLst>
              <a:ext uri="{FF2B5EF4-FFF2-40B4-BE49-F238E27FC236}">
                <a16:creationId xmlns:a16="http://schemas.microsoft.com/office/drawing/2014/main" id="{611EB5F0-2161-E429-B635-0F5D8432F7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664" y="117425"/>
            <a:ext cx="1362096" cy="2737882"/>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D7DF2C60-B4C0-3771-08D6-0D9FC28AE72B}"/>
              </a:ext>
            </a:extLst>
          </p:cNvPr>
          <p:cNvSpPr/>
          <p:nvPr/>
        </p:nvSpPr>
        <p:spPr>
          <a:xfrm>
            <a:off x="689320" y="457915"/>
            <a:ext cx="616966" cy="20426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rgbClr val="C00000"/>
                </a:solidFill>
                <a:latin typeface="UD デジタル 教科書体 N-B" panose="02020700000000000000" pitchFamily="17" charset="-128"/>
                <a:ea typeface="UD デジタル 教科書体 N-B" panose="02020700000000000000" pitchFamily="17" charset="-128"/>
              </a:rPr>
              <a:t>参加自由</a:t>
            </a: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474345"/>
            <a:ext cx="12191999" cy="1323439"/>
          </a:xfrm>
          <a:prstGeom prst="rect">
            <a:avLst/>
          </a:prstGeom>
          <a:noFill/>
        </p:spPr>
        <p:txBody>
          <a:bodyPr wrap="square" rtlCol="0">
            <a:spAutoFit/>
          </a:bodyPr>
          <a:lstStyle/>
          <a:p>
            <a:pPr algn="ctr"/>
            <a:r>
              <a:rPr kumimoji="1" lang="ja-JP" altLang="en-US" sz="80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元素のクロスカップリング</a:t>
            </a:r>
            <a:endParaRPr kumimoji="1" lang="en-US" altLang="ja-JP" sz="80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
        <p:nvSpPr>
          <p:cNvPr id="6" name="テキスト ボックス 5">
            <a:extLst>
              <a:ext uri="{FF2B5EF4-FFF2-40B4-BE49-F238E27FC236}">
                <a16:creationId xmlns:a16="http://schemas.microsoft.com/office/drawing/2014/main" id="{21D24CB3-B93C-725F-2BD0-3E84A438C09C}"/>
              </a:ext>
            </a:extLst>
          </p:cNvPr>
          <p:cNvSpPr txBox="1"/>
          <p:nvPr/>
        </p:nvSpPr>
        <p:spPr>
          <a:xfrm>
            <a:off x="0" y="1591744"/>
            <a:ext cx="12191999" cy="1631216"/>
          </a:xfrm>
          <a:prstGeom prst="rect">
            <a:avLst/>
          </a:prstGeom>
          <a:noFill/>
        </p:spPr>
        <p:txBody>
          <a:bodyPr wrap="square">
            <a:spAutoFit/>
          </a:bodyPr>
          <a:lstStyle/>
          <a:p>
            <a:pPr algn="ctr"/>
            <a:r>
              <a:rPr lang="ja-JP" altLang="en-US" sz="2000" dirty="0">
                <a:solidFill>
                  <a:schemeClr val="bg1"/>
                </a:solidFill>
                <a:latin typeface="BIZ UDゴシック" panose="020B0400000000000000" pitchFamily="49" charset="-128"/>
                <a:ea typeface="BIZ UDゴシック" panose="020B0400000000000000" pitchFamily="49" charset="-128"/>
              </a:rPr>
              <a:t>化学では、化合物をつなぐことをカップリングといい、</a:t>
            </a:r>
            <a:endParaRPr lang="en-US" altLang="ja-JP" sz="2000"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dirty="0">
                <a:solidFill>
                  <a:schemeClr val="bg1"/>
                </a:solidFill>
                <a:latin typeface="BIZ UDゴシック" panose="020B0400000000000000" pitchFamily="49" charset="-128"/>
                <a:ea typeface="BIZ UDゴシック" panose="020B0400000000000000" pitchFamily="49" charset="-128"/>
              </a:rPr>
              <a:t>異なる２種類の化合物のカップリングをクロスカップリングと言います。</a:t>
            </a:r>
            <a:endParaRPr lang="en-US" altLang="ja-JP" sz="2000" dirty="0">
              <a:solidFill>
                <a:schemeClr val="bg1"/>
              </a:solidFill>
              <a:latin typeface="BIZ UDゴシック" panose="020B0400000000000000" pitchFamily="49" charset="-128"/>
              <a:ea typeface="BIZ UDゴシック" panose="020B0400000000000000" pitchFamily="49" charset="-128"/>
            </a:endParaRPr>
          </a:p>
          <a:p>
            <a:pPr algn="ctr"/>
            <a:endParaRPr lang="en-US" altLang="ja-JP" sz="2000"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dirty="0">
                <a:solidFill>
                  <a:schemeClr val="bg1"/>
                </a:solidFill>
                <a:latin typeface="BIZ UDゴシック" panose="020B0400000000000000" pitchFamily="49" charset="-128"/>
                <a:ea typeface="BIZ UDゴシック" panose="020B0400000000000000" pitchFamily="49" charset="-128"/>
              </a:rPr>
              <a:t>「元素のクロスカップリング」という表現は、</a:t>
            </a:r>
            <a:endParaRPr lang="en-US" altLang="ja-JP" sz="2000"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dirty="0">
                <a:solidFill>
                  <a:schemeClr val="bg1"/>
                </a:solidFill>
                <a:latin typeface="BIZ UDゴシック" panose="020B0400000000000000" pitchFamily="49" charset="-128"/>
                <a:ea typeface="BIZ UDゴシック" panose="020B0400000000000000" pitchFamily="49" charset="-128"/>
              </a:rPr>
              <a:t>化学化合物から元素への概念拡大という意味を持たせた表現として使用しています。</a:t>
            </a:r>
          </a:p>
        </p:txBody>
      </p:sp>
      <p:pic>
        <p:nvPicPr>
          <p:cNvPr id="8" name="図 7">
            <a:extLst>
              <a:ext uri="{FF2B5EF4-FFF2-40B4-BE49-F238E27FC236}">
                <a16:creationId xmlns:a16="http://schemas.microsoft.com/office/drawing/2014/main" id="{30176794-C32A-4E37-DE8B-A38F0709607F}"/>
              </a:ext>
            </a:extLst>
          </p:cNvPr>
          <p:cNvPicPr>
            <a:picLocks noChangeAspect="1"/>
          </p:cNvPicPr>
          <p:nvPr/>
        </p:nvPicPr>
        <p:blipFill>
          <a:blip r:embed="rId2"/>
          <a:stretch>
            <a:fillRect/>
          </a:stretch>
        </p:blipFill>
        <p:spPr>
          <a:xfrm>
            <a:off x="304929" y="4013947"/>
            <a:ext cx="11582140" cy="1804355"/>
          </a:xfrm>
          <a:prstGeom prst="rect">
            <a:avLst/>
          </a:prstGeom>
        </p:spPr>
      </p:pic>
    </p:spTree>
    <p:extLst>
      <p:ext uri="{BB962C8B-B14F-4D97-AF65-F5344CB8AC3E}">
        <p14:creationId xmlns:p14="http://schemas.microsoft.com/office/powerpoint/2010/main" val="2872812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C2F4BB4-EFF3-DF05-A803-6E91D3BA0CDB}"/>
              </a:ext>
            </a:extLst>
          </p:cNvPr>
          <p:cNvSpPr txBox="1"/>
          <p:nvPr/>
        </p:nvSpPr>
        <p:spPr>
          <a:xfrm>
            <a:off x="4812323" y="347181"/>
            <a:ext cx="2567354"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ご説明の流れ</a:t>
            </a:r>
          </a:p>
        </p:txBody>
      </p:sp>
      <p:sp>
        <p:nvSpPr>
          <p:cNvPr id="7" name="四角形: 角を丸くする 6">
            <a:extLst>
              <a:ext uri="{FF2B5EF4-FFF2-40B4-BE49-F238E27FC236}">
                <a16:creationId xmlns:a16="http://schemas.microsoft.com/office/drawing/2014/main" id="{32BA8A19-0B4B-7853-C2DB-CFA7ED6592E5}"/>
              </a:ext>
            </a:extLst>
          </p:cNvPr>
          <p:cNvSpPr/>
          <p:nvPr/>
        </p:nvSpPr>
        <p:spPr>
          <a:xfrm>
            <a:off x="1036027" y="1354568"/>
            <a:ext cx="10119946" cy="888023"/>
          </a:xfrm>
          <a:custGeom>
            <a:avLst/>
            <a:gdLst>
              <a:gd name="connsiteX0" fmla="*/ 0 w 10119946"/>
              <a:gd name="connsiteY0" fmla="*/ 444012 h 888023"/>
              <a:gd name="connsiteX1" fmla="*/ 444012 w 10119946"/>
              <a:gd name="connsiteY1" fmla="*/ 0 h 888023"/>
              <a:gd name="connsiteX2" fmla="*/ 1288074 w 10119946"/>
              <a:gd name="connsiteY2" fmla="*/ 0 h 888023"/>
              <a:gd name="connsiteX3" fmla="*/ 1855177 w 10119946"/>
              <a:gd name="connsiteY3" fmla="*/ 0 h 888023"/>
              <a:gd name="connsiteX4" fmla="*/ 2606920 w 10119946"/>
              <a:gd name="connsiteY4" fmla="*/ 0 h 888023"/>
              <a:gd name="connsiteX5" fmla="*/ 3174024 w 10119946"/>
              <a:gd name="connsiteY5" fmla="*/ 0 h 888023"/>
              <a:gd name="connsiteX6" fmla="*/ 3741127 w 10119946"/>
              <a:gd name="connsiteY6" fmla="*/ 0 h 888023"/>
              <a:gd name="connsiteX7" fmla="*/ 4400550 w 10119946"/>
              <a:gd name="connsiteY7" fmla="*/ 0 h 888023"/>
              <a:gd name="connsiteX8" fmla="*/ 5059974 w 10119946"/>
              <a:gd name="connsiteY8" fmla="*/ 0 h 888023"/>
              <a:gd name="connsiteX9" fmla="*/ 5534758 w 10119946"/>
              <a:gd name="connsiteY9" fmla="*/ 0 h 888023"/>
              <a:gd name="connsiteX10" fmla="*/ 5917223 w 10119946"/>
              <a:gd name="connsiteY10" fmla="*/ 0 h 888023"/>
              <a:gd name="connsiteX11" fmla="*/ 6392008 w 10119946"/>
              <a:gd name="connsiteY11" fmla="*/ 0 h 888023"/>
              <a:gd name="connsiteX12" fmla="*/ 7143750 w 10119946"/>
              <a:gd name="connsiteY12" fmla="*/ 0 h 888023"/>
              <a:gd name="connsiteX13" fmla="*/ 7526216 w 10119946"/>
              <a:gd name="connsiteY13" fmla="*/ 0 h 888023"/>
              <a:gd name="connsiteX14" fmla="*/ 8185639 w 10119946"/>
              <a:gd name="connsiteY14" fmla="*/ 0 h 888023"/>
              <a:gd name="connsiteX15" fmla="*/ 8845062 w 10119946"/>
              <a:gd name="connsiteY15" fmla="*/ 0 h 888023"/>
              <a:gd name="connsiteX16" fmla="*/ 9675935 w 10119946"/>
              <a:gd name="connsiteY16" fmla="*/ 0 h 888023"/>
              <a:gd name="connsiteX17" fmla="*/ 10119947 w 10119946"/>
              <a:gd name="connsiteY17" fmla="*/ 444012 h 888023"/>
              <a:gd name="connsiteX18" fmla="*/ 10119946 w 10119946"/>
              <a:gd name="connsiteY18" fmla="*/ 444012 h 888023"/>
              <a:gd name="connsiteX19" fmla="*/ 9675934 w 10119946"/>
              <a:gd name="connsiteY19" fmla="*/ 888024 h 888023"/>
              <a:gd name="connsiteX20" fmla="*/ 8831873 w 10119946"/>
              <a:gd name="connsiteY20" fmla="*/ 888024 h 888023"/>
              <a:gd name="connsiteX21" fmla="*/ 7987811 w 10119946"/>
              <a:gd name="connsiteY21" fmla="*/ 888024 h 888023"/>
              <a:gd name="connsiteX22" fmla="*/ 7328388 w 10119946"/>
              <a:gd name="connsiteY22" fmla="*/ 888024 h 888023"/>
              <a:gd name="connsiteX23" fmla="*/ 6945923 w 10119946"/>
              <a:gd name="connsiteY23" fmla="*/ 888024 h 888023"/>
              <a:gd name="connsiteX24" fmla="*/ 6378819 w 10119946"/>
              <a:gd name="connsiteY24" fmla="*/ 888024 h 888023"/>
              <a:gd name="connsiteX25" fmla="*/ 5719396 w 10119946"/>
              <a:gd name="connsiteY25" fmla="*/ 888024 h 888023"/>
              <a:gd name="connsiteX26" fmla="*/ 5336931 w 10119946"/>
              <a:gd name="connsiteY26" fmla="*/ 888024 h 888023"/>
              <a:gd name="connsiteX27" fmla="*/ 4492869 w 10119946"/>
              <a:gd name="connsiteY27" fmla="*/ 888023 h 888023"/>
              <a:gd name="connsiteX28" fmla="*/ 3833446 w 10119946"/>
              <a:gd name="connsiteY28" fmla="*/ 888023 h 888023"/>
              <a:gd name="connsiteX29" fmla="*/ 3450981 w 10119946"/>
              <a:gd name="connsiteY29" fmla="*/ 888023 h 888023"/>
              <a:gd name="connsiteX30" fmla="*/ 2976196 w 10119946"/>
              <a:gd name="connsiteY30" fmla="*/ 888023 h 888023"/>
              <a:gd name="connsiteX31" fmla="*/ 2224454 w 10119946"/>
              <a:gd name="connsiteY31" fmla="*/ 888023 h 888023"/>
              <a:gd name="connsiteX32" fmla="*/ 1749670 w 10119946"/>
              <a:gd name="connsiteY32" fmla="*/ 888023 h 888023"/>
              <a:gd name="connsiteX33" fmla="*/ 444012 w 10119946"/>
              <a:gd name="connsiteY33" fmla="*/ 888023 h 888023"/>
              <a:gd name="connsiteX34" fmla="*/ 0 w 10119946"/>
              <a:gd name="connsiteY34" fmla="*/ 444011 h 888023"/>
              <a:gd name="connsiteX35" fmla="*/ 0 w 10119946"/>
              <a:gd name="connsiteY35" fmla="*/ 444012 h 8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19946" h="888023" fill="none" extrusionOk="0">
                <a:moveTo>
                  <a:pt x="0" y="444012"/>
                </a:moveTo>
                <a:cubicBezTo>
                  <a:pt x="767" y="175119"/>
                  <a:pt x="252289" y="14956"/>
                  <a:pt x="444012" y="0"/>
                </a:cubicBezTo>
                <a:cubicBezTo>
                  <a:pt x="634684" y="-41597"/>
                  <a:pt x="1000315" y="-20164"/>
                  <a:pt x="1288074" y="0"/>
                </a:cubicBezTo>
                <a:cubicBezTo>
                  <a:pt x="1575833" y="20164"/>
                  <a:pt x="1706056" y="-6795"/>
                  <a:pt x="1855177" y="0"/>
                </a:cubicBezTo>
                <a:cubicBezTo>
                  <a:pt x="2004298" y="6795"/>
                  <a:pt x="2274318" y="34870"/>
                  <a:pt x="2606920" y="0"/>
                </a:cubicBezTo>
                <a:cubicBezTo>
                  <a:pt x="2939522" y="-34870"/>
                  <a:pt x="2943859" y="-17827"/>
                  <a:pt x="3174024" y="0"/>
                </a:cubicBezTo>
                <a:cubicBezTo>
                  <a:pt x="3404189" y="17827"/>
                  <a:pt x="3471573" y="-5981"/>
                  <a:pt x="3741127" y="0"/>
                </a:cubicBezTo>
                <a:cubicBezTo>
                  <a:pt x="4010681" y="5981"/>
                  <a:pt x="4114272" y="26056"/>
                  <a:pt x="4400550" y="0"/>
                </a:cubicBezTo>
                <a:cubicBezTo>
                  <a:pt x="4686828" y="-26056"/>
                  <a:pt x="4864127" y="-31477"/>
                  <a:pt x="5059974" y="0"/>
                </a:cubicBezTo>
                <a:cubicBezTo>
                  <a:pt x="5255821" y="31477"/>
                  <a:pt x="5351390" y="14425"/>
                  <a:pt x="5534758" y="0"/>
                </a:cubicBezTo>
                <a:cubicBezTo>
                  <a:pt x="5718126" y="-14425"/>
                  <a:pt x="5777461" y="-18064"/>
                  <a:pt x="5917223" y="0"/>
                </a:cubicBezTo>
                <a:cubicBezTo>
                  <a:pt x="6056985" y="18064"/>
                  <a:pt x="6205233" y="-22359"/>
                  <a:pt x="6392008" y="0"/>
                </a:cubicBezTo>
                <a:cubicBezTo>
                  <a:pt x="6578783" y="22359"/>
                  <a:pt x="6933776" y="9431"/>
                  <a:pt x="7143750" y="0"/>
                </a:cubicBezTo>
                <a:cubicBezTo>
                  <a:pt x="7353724" y="-9431"/>
                  <a:pt x="7413197" y="2421"/>
                  <a:pt x="7526216" y="0"/>
                </a:cubicBezTo>
                <a:cubicBezTo>
                  <a:pt x="7639235" y="-2421"/>
                  <a:pt x="7885675" y="20766"/>
                  <a:pt x="8185639" y="0"/>
                </a:cubicBezTo>
                <a:cubicBezTo>
                  <a:pt x="8485603" y="-20766"/>
                  <a:pt x="8583043" y="-7972"/>
                  <a:pt x="8845062" y="0"/>
                </a:cubicBezTo>
                <a:cubicBezTo>
                  <a:pt x="9107081" y="7972"/>
                  <a:pt x="9403309" y="29084"/>
                  <a:pt x="9675935" y="0"/>
                </a:cubicBezTo>
                <a:cubicBezTo>
                  <a:pt x="9917408" y="29633"/>
                  <a:pt x="10099052" y="220559"/>
                  <a:pt x="10119947" y="444012"/>
                </a:cubicBezTo>
                <a:lnTo>
                  <a:pt x="10119946" y="444012"/>
                </a:lnTo>
                <a:cubicBezTo>
                  <a:pt x="10097069" y="639290"/>
                  <a:pt x="9891581" y="876884"/>
                  <a:pt x="9675934" y="888024"/>
                </a:cubicBezTo>
                <a:cubicBezTo>
                  <a:pt x="9335095" y="894865"/>
                  <a:pt x="9086920" y="913906"/>
                  <a:pt x="8831873" y="888024"/>
                </a:cubicBezTo>
                <a:cubicBezTo>
                  <a:pt x="8576826" y="862142"/>
                  <a:pt x="8287126" y="852315"/>
                  <a:pt x="7987811" y="888024"/>
                </a:cubicBezTo>
                <a:cubicBezTo>
                  <a:pt x="7688496" y="923733"/>
                  <a:pt x="7571543" y="906111"/>
                  <a:pt x="7328388" y="888024"/>
                </a:cubicBezTo>
                <a:cubicBezTo>
                  <a:pt x="7085233" y="869937"/>
                  <a:pt x="7078291" y="906899"/>
                  <a:pt x="6945923" y="888024"/>
                </a:cubicBezTo>
                <a:cubicBezTo>
                  <a:pt x="6813556" y="869149"/>
                  <a:pt x="6655845" y="880583"/>
                  <a:pt x="6378819" y="888024"/>
                </a:cubicBezTo>
                <a:cubicBezTo>
                  <a:pt x="6101793" y="895465"/>
                  <a:pt x="5865909" y="901974"/>
                  <a:pt x="5719396" y="888024"/>
                </a:cubicBezTo>
                <a:cubicBezTo>
                  <a:pt x="5572883" y="874074"/>
                  <a:pt x="5430167" y="887038"/>
                  <a:pt x="5336931" y="888024"/>
                </a:cubicBezTo>
                <a:cubicBezTo>
                  <a:pt x="5243695" y="889010"/>
                  <a:pt x="4898237" y="908781"/>
                  <a:pt x="4492869" y="888023"/>
                </a:cubicBezTo>
                <a:cubicBezTo>
                  <a:pt x="4087501" y="867266"/>
                  <a:pt x="4025587" y="908470"/>
                  <a:pt x="3833446" y="888023"/>
                </a:cubicBezTo>
                <a:cubicBezTo>
                  <a:pt x="3641305" y="867576"/>
                  <a:pt x="3587167" y="875374"/>
                  <a:pt x="3450981" y="888023"/>
                </a:cubicBezTo>
                <a:cubicBezTo>
                  <a:pt x="3314795" y="900672"/>
                  <a:pt x="3134157" y="889808"/>
                  <a:pt x="2976196" y="888023"/>
                </a:cubicBezTo>
                <a:cubicBezTo>
                  <a:pt x="2818235" y="886238"/>
                  <a:pt x="2567635" y="897632"/>
                  <a:pt x="2224454" y="888023"/>
                </a:cubicBezTo>
                <a:cubicBezTo>
                  <a:pt x="1881273" y="878414"/>
                  <a:pt x="1981107" y="868261"/>
                  <a:pt x="1749670" y="888023"/>
                </a:cubicBezTo>
                <a:cubicBezTo>
                  <a:pt x="1518233" y="907785"/>
                  <a:pt x="814448" y="936118"/>
                  <a:pt x="444012" y="888023"/>
                </a:cubicBezTo>
                <a:cubicBezTo>
                  <a:pt x="216911" y="844248"/>
                  <a:pt x="-19247" y="663679"/>
                  <a:pt x="0" y="444011"/>
                </a:cubicBezTo>
                <a:lnTo>
                  <a:pt x="0" y="444012"/>
                </a:lnTo>
                <a:close/>
              </a:path>
              <a:path w="10119946" h="888023" stroke="0" extrusionOk="0">
                <a:moveTo>
                  <a:pt x="0" y="444012"/>
                </a:moveTo>
                <a:cubicBezTo>
                  <a:pt x="-10214" y="217826"/>
                  <a:pt x="248709" y="24303"/>
                  <a:pt x="444012" y="0"/>
                </a:cubicBezTo>
                <a:cubicBezTo>
                  <a:pt x="718555" y="34377"/>
                  <a:pt x="840038" y="-36550"/>
                  <a:pt x="1195754" y="0"/>
                </a:cubicBezTo>
                <a:cubicBezTo>
                  <a:pt x="1551470" y="36550"/>
                  <a:pt x="1643892" y="-27889"/>
                  <a:pt x="1947497" y="0"/>
                </a:cubicBezTo>
                <a:cubicBezTo>
                  <a:pt x="2251102" y="27889"/>
                  <a:pt x="2297764" y="9164"/>
                  <a:pt x="2514600" y="0"/>
                </a:cubicBezTo>
                <a:cubicBezTo>
                  <a:pt x="2731436" y="-9164"/>
                  <a:pt x="3123661" y="36722"/>
                  <a:pt x="3358662" y="0"/>
                </a:cubicBezTo>
                <a:cubicBezTo>
                  <a:pt x="3593663" y="-36722"/>
                  <a:pt x="3947617" y="29560"/>
                  <a:pt x="4202724" y="0"/>
                </a:cubicBezTo>
                <a:cubicBezTo>
                  <a:pt x="4457831" y="-29560"/>
                  <a:pt x="4618407" y="-14118"/>
                  <a:pt x="4862147" y="0"/>
                </a:cubicBezTo>
                <a:cubicBezTo>
                  <a:pt x="5105887" y="14118"/>
                  <a:pt x="5315186" y="-31917"/>
                  <a:pt x="5613889" y="0"/>
                </a:cubicBezTo>
                <a:cubicBezTo>
                  <a:pt x="5912592" y="31917"/>
                  <a:pt x="6161004" y="-1888"/>
                  <a:pt x="6457950" y="0"/>
                </a:cubicBezTo>
                <a:cubicBezTo>
                  <a:pt x="6754896" y="1888"/>
                  <a:pt x="6755262" y="7496"/>
                  <a:pt x="6840416" y="0"/>
                </a:cubicBezTo>
                <a:cubicBezTo>
                  <a:pt x="6925570" y="-7496"/>
                  <a:pt x="7034738" y="815"/>
                  <a:pt x="7222881" y="0"/>
                </a:cubicBezTo>
                <a:cubicBezTo>
                  <a:pt x="7411024" y="-815"/>
                  <a:pt x="7672511" y="-22374"/>
                  <a:pt x="7789985" y="0"/>
                </a:cubicBezTo>
                <a:cubicBezTo>
                  <a:pt x="7907459" y="22374"/>
                  <a:pt x="8133004" y="-4487"/>
                  <a:pt x="8264770" y="0"/>
                </a:cubicBezTo>
                <a:cubicBezTo>
                  <a:pt x="8396537" y="4487"/>
                  <a:pt x="8771975" y="-33036"/>
                  <a:pt x="9108831" y="0"/>
                </a:cubicBezTo>
                <a:cubicBezTo>
                  <a:pt x="9445687" y="33036"/>
                  <a:pt x="9458517" y="-23162"/>
                  <a:pt x="9675935" y="0"/>
                </a:cubicBezTo>
                <a:cubicBezTo>
                  <a:pt x="9898605" y="-3054"/>
                  <a:pt x="10141868" y="223198"/>
                  <a:pt x="10119947" y="444012"/>
                </a:cubicBezTo>
                <a:lnTo>
                  <a:pt x="10119946" y="444012"/>
                </a:lnTo>
                <a:cubicBezTo>
                  <a:pt x="10083076" y="647927"/>
                  <a:pt x="9903091" y="849969"/>
                  <a:pt x="9675934" y="888024"/>
                </a:cubicBezTo>
                <a:cubicBezTo>
                  <a:pt x="9392738" y="899161"/>
                  <a:pt x="9161994" y="907029"/>
                  <a:pt x="9016511" y="888024"/>
                </a:cubicBezTo>
                <a:cubicBezTo>
                  <a:pt x="8871028" y="869019"/>
                  <a:pt x="8775919" y="890425"/>
                  <a:pt x="8541726" y="888024"/>
                </a:cubicBezTo>
                <a:cubicBezTo>
                  <a:pt x="8307534" y="885623"/>
                  <a:pt x="8248685" y="897807"/>
                  <a:pt x="8159261" y="888024"/>
                </a:cubicBezTo>
                <a:cubicBezTo>
                  <a:pt x="8069838" y="878241"/>
                  <a:pt x="7635275" y="917353"/>
                  <a:pt x="7407519" y="888024"/>
                </a:cubicBezTo>
                <a:cubicBezTo>
                  <a:pt x="7179763" y="858695"/>
                  <a:pt x="6997926" y="875168"/>
                  <a:pt x="6748096" y="888024"/>
                </a:cubicBezTo>
                <a:cubicBezTo>
                  <a:pt x="6498266" y="900880"/>
                  <a:pt x="6370478" y="851868"/>
                  <a:pt x="5996354" y="888024"/>
                </a:cubicBezTo>
                <a:cubicBezTo>
                  <a:pt x="5622230" y="924180"/>
                  <a:pt x="5563120" y="866227"/>
                  <a:pt x="5429250" y="888024"/>
                </a:cubicBezTo>
                <a:cubicBezTo>
                  <a:pt x="5295380" y="909821"/>
                  <a:pt x="5082273" y="871069"/>
                  <a:pt x="4954465" y="888023"/>
                </a:cubicBezTo>
                <a:cubicBezTo>
                  <a:pt x="4826657" y="904977"/>
                  <a:pt x="4698989" y="895794"/>
                  <a:pt x="4479681" y="888023"/>
                </a:cubicBezTo>
                <a:cubicBezTo>
                  <a:pt x="4260373" y="880252"/>
                  <a:pt x="3988922" y="864703"/>
                  <a:pt x="3635619" y="888023"/>
                </a:cubicBezTo>
                <a:cubicBezTo>
                  <a:pt x="3282316" y="911343"/>
                  <a:pt x="3362405" y="899354"/>
                  <a:pt x="3160835" y="888023"/>
                </a:cubicBezTo>
                <a:cubicBezTo>
                  <a:pt x="2959265" y="876692"/>
                  <a:pt x="2755582" y="860633"/>
                  <a:pt x="2501412" y="888023"/>
                </a:cubicBezTo>
                <a:cubicBezTo>
                  <a:pt x="2247242" y="915413"/>
                  <a:pt x="2170272" y="886864"/>
                  <a:pt x="2026627" y="888023"/>
                </a:cubicBezTo>
                <a:cubicBezTo>
                  <a:pt x="1882982" y="889182"/>
                  <a:pt x="1629114" y="904251"/>
                  <a:pt x="1459523" y="888023"/>
                </a:cubicBezTo>
                <a:cubicBezTo>
                  <a:pt x="1289932" y="871795"/>
                  <a:pt x="853428" y="888031"/>
                  <a:pt x="444012" y="888023"/>
                </a:cubicBezTo>
                <a:cubicBezTo>
                  <a:pt x="172225" y="847309"/>
                  <a:pt x="-4233" y="651421"/>
                  <a:pt x="0" y="444011"/>
                </a:cubicBezTo>
                <a:lnTo>
                  <a:pt x="0" y="444012"/>
                </a:lnTo>
                <a:close/>
              </a:path>
            </a:pathLst>
          </a:custGeom>
          <a:solidFill>
            <a:schemeClr val="accent3">
              <a:lumMod val="20000"/>
              <a:lumOff val="80000"/>
            </a:schemeClr>
          </a:solidFill>
          <a:ln>
            <a:solidFill>
              <a:srgbClr val="002060"/>
            </a:solidFill>
            <a:extLst>
              <a:ext uri="{C807C97D-BFC1-408E-A445-0C87EB9F89A2}">
                <ask:lineSketchStyleProps xmlns:ask="http://schemas.microsoft.com/office/drawing/2018/sketchyshapes" sd="3994181924">
                  <a:prstGeom prst="roundRect">
                    <a:avLst>
                      <a:gd name="adj" fmla="val 50000"/>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dirty="0">
                <a:solidFill>
                  <a:schemeClr val="tx1"/>
                </a:solidFill>
                <a:latin typeface="BIZ UDPゴシック" panose="020B0400000000000000" pitchFamily="50" charset="-128"/>
                <a:ea typeface="BIZ UDPゴシック" panose="020B0400000000000000" pitchFamily="50" charset="-128"/>
              </a:rPr>
              <a:t>　１．ハイエントロピー物質とは何か？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22F2E694-021E-0A34-AD81-8A8FCDD57867}"/>
              </a:ext>
            </a:extLst>
          </p:cNvPr>
          <p:cNvSpPr/>
          <p:nvPr/>
        </p:nvSpPr>
        <p:spPr>
          <a:xfrm>
            <a:off x="1036027" y="2676196"/>
            <a:ext cx="10119946" cy="888023"/>
          </a:xfrm>
          <a:custGeom>
            <a:avLst/>
            <a:gdLst>
              <a:gd name="connsiteX0" fmla="*/ 0 w 10119946"/>
              <a:gd name="connsiteY0" fmla="*/ 444012 h 888023"/>
              <a:gd name="connsiteX1" fmla="*/ 444012 w 10119946"/>
              <a:gd name="connsiteY1" fmla="*/ 0 h 888023"/>
              <a:gd name="connsiteX2" fmla="*/ 1113326 w 10119946"/>
              <a:gd name="connsiteY2" fmla="*/ 0 h 888023"/>
              <a:gd name="connsiteX3" fmla="*/ 1598002 w 10119946"/>
              <a:gd name="connsiteY3" fmla="*/ 0 h 888023"/>
              <a:gd name="connsiteX4" fmla="*/ 1990359 w 10119946"/>
              <a:gd name="connsiteY4" fmla="*/ 0 h 888023"/>
              <a:gd name="connsiteX5" fmla="*/ 2382716 w 10119946"/>
              <a:gd name="connsiteY5" fmla="*/ 0 h 888023"/>
              <a:gd name="connsiteX6" fmla="*/ 2775073 w 10119946"/>
              <a:gd name="connsiteY6" fmla="*/ 0 h 888023"/>
              <a:gd name="connsiteX7" fmla="*/ 3075110 w 10119946"/>
              <a:gd name="connsiteY7" fmla="*/ 0 h 888023"/>
              <a:gd name="connsiteX8" fmla="*/ 3467467 w 10119946"/>
              <a:gd name="connsiteY8" fmla="*/ 0 h 888023"/>
              <a:gd name="connsiteX9" fmla="*/ 4229100 w 10119946"/>
              <a:gd name="connsiteY9" fmla="*/ 0 h 888023"/>
              <a:gd name="connsiteX10" fmla="*/ 4529138 w 10119946"/>
              <a:gd name="connsiteY10" fmla="*/ 0 h 888023"/>
              <a:gd name="connsiteX11" fmla="*/ 5198452 w 10119946"/>
              <a:gd name="connsiteY11" fmla="*/ 0 h 888023"/>
              <a:gd name="connsiteX12" fmla="*/ 5590809 w 10119946"/>
              <a:gd name="connsiteY12" fmla="*/ 0 h 888023"/>
              <a:gd name="connsiteX13" fmla="*/ 6075485 w 10119946"/>
              <a:gd name="connsiteY13" fmla="*/ 0 h 888023"/>
              <a:gd name="connsiteX14" fmla="*/ 6560161 w 10119946"/>
              <a:gd name="connsiteY14" fmla="*/ 0 h 888023"/>
              <a:gd name="connsiteX15" fmla="*/ 7044837 w 10119946"/>
              <a:gd name="connsiteY15" fmla="*/ 0 h 888023"/>
              <a:gd name="connsiteX16" fmla="*/ 7344874 w 10119946"/>
              <a:gd name="connsiteY16" fmla="*/ 0 h 888023"/>
              <a:gd name="connsiteX17" fmla="*/ 7921870 w 10119946"/>
              <a:gd name="connsiteY17" fmla="*/ 0 h 888023"/>
              <a:gd name="connsiteX18" fmla="*/ 8406546 w 10119946"/>
              <a:gd name="connsiteY18" fmla="*/ 0 h 888023"/>
              <a:gd name="connsiteX19" fmla="*/ 8891222 w 10119946"/>
              <a:gd name="connsiteY19" fmla="*/ 0 h 888023"/>
              <a:gd name="connsiteX20" fmla="*/ 9675935 w 10119946"/>
              <a:gd name="connsiteY20" fmla="*/ 0 h 888023"/>
              <a:gd name="connsiteX21" fmla="*/ 10119947 w 10119946"/>
              <a:gd name="connsiteY21" fmla="*/ 444012 h 888023"/>
              <a:gd name="connsiteX22" fmla="*/ 10119946 w 10119946"/>
              <a:gd name="connsiteY22" fmla="*/ 444012 h 888023"/>
              <a:gd name="connsiteX23" fmla="*/ 9675934 w 10119946"/>
              <a:gd name="connsiteY23" fmla="*/ 888024 h 888023"/>
              <a:gd name="connsiteX24" fmla="*/ 9006620 w 10119946"/>
              <a:gd name="connsiteY24" fmla="*/ 888024 h 888023"/>
              <a:gd name="connsiteX25" fmla="*/ 8706582 w 10119946"/>
              <a:gd name="connsiteY25" fmla="*/ 888024 h 888023"/>
              <a:gd name="connsiteX26" fmla="*/ 7944949 w 10119946"/>
              <a:gd name="connsiteY26" fmla="*/ 888024 h 888023"/>
              <a:gd name="connsiteX27" fmla="*/ 7552592 w 10119946"/>
              <a:gd name="connsiteY27" fmla="*/ 888024 h 888023"/>
              <a:gd name="connsiteX28" fmla="*/ 6790958 w 10119946"/>
              <a:gd name="connsiteY28" fmla="*/ 888024 h 888023"/>
              <a:gd name="connsiteX29" fmla="*/ 6121644 w 10119946"/>
              <a:gd name="connsiteY29" fmla="*/ 888024 h 888023"/>
              <a:gd name="connsiteX30" fmla="*/ 5636968 w 10119946"/>
              <a:gd name="connsiteY30" fmla="*/ 888024 h 888023"/>
              <a:gd name="connsiteX31" fmla="*/ 5244611 w 10119946"/>
              <a:gd name="connsiteY31" fmla="*/ 888024 h 888023"/>
              <a:gd name="connsiteX32" fmla="*/ 4944574 w 10119946"/>
              <a:gd name="connsiteY32" fmla="*/ 888023 h 888023"/>
              <a:gd name="connsiteX33" fmla="*/ 4182940 w 10119946"/>
              <a:gd name="connsiteY33" fmla="*/ 888023 h 888023"/>
              <a:gd name="connsiteX34" fmla="*/ 3605945 w 10119946"/>
              <a:gd name="connsiteY34" fmla="*/ 888023 h 888023"/>
              <a:gd name="connsiteX35" fmla="*/ 2936631 w 10119946"/>
              <a:gd name="connsiteY35" fmla="*/ 888023 h 888023"/>
              <a:gd name="connsiteX36" fmla="*/ 2544274 w 10119946"/>
              <a:gd name="connsiteY36" fmla="*/ 888023 h 888023"/>
              <a:gd name="connsiteX37" fmla="*/ 2151918 w 10119946"/>
              <a:gd name="connsiteY37" fmla="*/ 888023 h 888023"/>
              <a:gd name="connsiteX38" fmla="*/ 1482603 w 10119946"/>
              <a:gd name="connsiteY38" fmla="*/ 888023 h 888023"/>
              <a:gd name="connsiteX39" fmla="*/ 444012 w 10119946"/>
              <a:gd name="connsiteY39" fmla="*/ 888023 h 888023"/>
              <a:gd name="connsiteX40" fmla="*/ 0 w 10119946"/>
              <a:gd name="connsiteY40" fmla="*/ 444011 h 888023"/>
              <a:gd name="connsiteX41" fmla="*/ 0 w 10119946"/>
              <a:gd name="connsiteY41" fmla="*/ 444012 h 8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119946" h="888023" fill="none" extrusionOk="0">
                <a:moveTo>
                  <a:pt x="0" y="444012"/>
                </a:moveTo>
                <a:cubicBezTo>
                  <a:pt x="14846" y="212514"/>
                  <a:pt x="219800" y="35097"/>
                  <a:pt x="444012" y="0"/>
                </a:cubicBezTo>
                <a:cubicBezTo>
                  <a:pt x="706700" y="-55973"/>
                  <a:pt x="851433" y="9412"/>
                  <a:pt x="1113326" y="0"/>
                </a:cubicBezTo>
                <a:cubicBezTo>
                  <a:pt x="1375219" y="-9412"/>
                  <a:pt x="1411675" y="39633"/>
                  <a:pt x="1598002" y="0"/>
                </a:cubicBezTo>
                <a:cubicBezTo>
                  <a:pt x="1784329" y="-39633"/>
                  <a:pt x="1812778" y="31359"/>
                  <a:pt x="1990359" y="0"/>
                </a:cubicBezTo>
                <a:cubicBezTo>
                  <a:pt x="2167940" y="-31359"/>
                  <a:pt x="2195106" y="26868"/>
                  <a:pt x="2382716" y="0"/>
                </a:cubicBezTo>
                <a:cubicBezTo>
                  <a:pt x="2570326" y="-26868"/>
                  <a:pt x="2670291" y="11742"/>
                  <a:pt x="2775073" y="0"/>
                </a:cubicBezTo>
                <a:cubicBezTo>
                  <a:pt x="2879855" y="-11742"/>
                  <a:pt x="2961291" y="11113"/>
                  <a:pt x="3075110" y="0"/>
                </a:cubicBezTo>
                <a:cubicBezTo>
                  <a:pt x="3188929" y="-11113"/>
                  <a:pt x="3352792" y="11359"/>
                  <a:pt x="3467467" y="0"/>
                </a:cubicBezTo>
                <a:cubicBezTo>
                  <a:pt x="3582142" y="-11359"/>
                  <a:pt x="3860151" y="38392"/>
                  <a:pt x="4229100" y="0"/>
                </a:cubicBezTo>
                <a:cubicBezTo>
                  <a:pt x="4598049" y="-38392"/>
                  <a:pt x="4384612" y="27403"/>
                  <a:pt x="4529138" y="0"/>
                </a:cubicBezTo>
                <a:cubicBezTo>
                  <a:pt x="4673664" y="-27403"/>
                  <a:pt x="4874576" y="11468"/>
                  <a:pt x="5198452" y="0"/>
                </a:cubicBezTo>
                <a:cubicBezTo>
                  <a:pt x="5522328" y="-11468"/>
                  <a:pt x="5438482" y="12324"/>
                  <a:pt x="5590809" y="0"/>
                </a:cubicBezTo>
                <a:cubicBezTo>
                  <a:pt x="5743136" y="-12324"/>
                  <a:pt x="5935215" y="37431"/>
                  <a:pt x="6075485" y="0"/>
                </a:cubicBezTo>
                <a:cubicBezTo>
                  <a:pt x="6215755" y="-37431"/>
                  <a:pt x="6389471" y="50864"/>
                  <a:pt x="6560161" y="0"/>
                </a:cubicBezTo>
                <a:cubicBezTo>
                  <a:pt x="6730851" y="-50864"/>
                  <a:pt x="6807031" y="31531"/>
                  <a:pt x="7044837" y="0"/>
                </a:cubicBezTo>
                <a:cubicBezTo>
                  <a:pt x="7282643" y="-31531"/>
                  <a:pt x="7204139" y="12817"/>
                  <a:pt x="7344874" y="0"/>
                </a:cubicBezTo>
                <a:cubicBezTo>
                  <a:pt x="7485609" y="-12817"/>
                  <a:pt x="7722347" y="60543"/>
                  <a:pt x="7921870" y="0"/>
                </a:cubicBezTo>
                <a:cubicBezTo>
                  <a:pt x="8121393" y="-60543"/>
                  <a:pt x="8290036" y="11178"/>
                  <a:pt x="8406546" y="0"/>
                </a:cubicBezTo>
                <a:cubicBezTo>
                  <a:pt x="8523056" y="-11178"/>
                  <a:pt x="8670947" y="10873"/>
                  <a:pt x="8891222" y="0"/>
                </a:cubicBezTo>
                <a:cubicBezTo>
                  <a:pt x="9111497" y="-10873"/>
                  <a:pt x="9408003" y="8626"/>
                  <a:pt x="9675935" y="0"/>
                </a:cubicBezTo>
                <a:cubicBezTo>
                  <a:pt x="9866684" y="35737"/>
                  <a:pt x="10103096" y="181051"/>
                  <a:pt x="10119947" y="444012"/>
                </a:cubicBezTo>
                <a:lnTo>
                  <a:pt x="10119946" y="444012"/>
                </a:lnTo>
                <a:cubicBezTo>
                  <a:pt x="10112890" y="682099"/>
                  <a:pt x="9931281" y="911318"/>
                  <a:pt x="9675934" y="888024"/>
                </a:cubicBezTo>
                <a:cubicBezTo>
                  <a:pt x="9393260" y="938456"/>
                  <a:pt x="9201170" y="844041"/>
                  <a:pt x="9006620" y="888024"/>
                </a:cubicBezTo>
                <a:cubicBezTo>
                  <a:pt x="8812070" y="932007"/>
                  <a:pt x="8815574" y="878376"/>
                  <a:pt x="8706582" y="888024"/>
                </a:cubicBezTo>
                <a:cubicBezTo>
                  <a:pt x="8597590" y="897672"/>
                  <a:pt x="8198795" y="839171"/>
                  <a:pt x="7944949" y="888024"/>
                </a:cubicBezTo>
                <a:cubicBezTo>
                  <a:pt x="7691103" y="936877"/>
                  <a:pt x="7693235" y="866127"/>
                  <a:pt x="7552592" y="888024"/>
                </a:cubicBezTo>
                <a:cubicBezTo>
                  <a:pt x="7411949" y="909921"/>
                  <a:pt x="6959373" y="801317"/>
                  <a:pt x="6790958" y="888024"/>
                </a:cubicBezTo>
                <a:cubicBezTo>
                  <a:pt x="6622543" y="974731"/>
                  <a:pt x="6273161" y="848502"/>
                  <a:pt x="6121644" y="888024"/>
                </a:cubicBezTo>
                <a:cubicBezTo>
                  <a:pt x="5970127" y="927546"/>
                  <a:pt x="5787778" y="853097"/>
                  <a:pt x="5636968" y="888024"/>
                </a:cubicBezTo>
                <a:cubicBezTo>
                  <a:pt x="5486158" y="922951"/>
                  <a:pt x="5370252" y="871449"/>
                  <a:pt x="5244611" y="888024"/>
                </a:cubicBezTo>
                <a:cubicBezTo>
                  <a:pt x="5118969" y="904599"/>
                  <a:pt x="5094060" y="879476"/>
                  <a:pt x="4944574" y="888023"/>
                </a:cubicBezTo>
                <a:cubicBezTo>
                  <a:pt x="4795088" y="896571"/>
                  <a:pt x="4401466" y="838848"/>
                  <a:pt x="4182940" y="888023"/>
                </a:cubicBezTo>
                <a:cubicBezTo>
                  <a:pt x="3964414" y="937198"/>
                  <a:pt x="3825910" y="838340"/>
                  <a:pt x="3605945" y="888023"/>
                </a:cubicBezTo>
                <a:cubicBezTo>
                  <a:pt x="3385981" y="937706"/>
                  <a:pt x="3183564" y="808244"/>
                  <a:pt x="2936631" y="888023"/>
                </a:cubicBezTo>
                <a:cubicBezTo>
                  <a:pt x="2689698" y="967802"/>
                  <a:pt x="2696669" y="877376"/>
                  <a:pt x="2544274" y="888023"/>
                </a:cubicBezTo>
                <a:cubicBezTo>
                  <a:pt x="2391879" y="898670"/>
                  <a:pt x="2326288" y="873090"/>
                  <a:pt x="2151918" y="888023"/>
                </a:cubicBezTo>
                <a:cubicBezTo>
                  <a:pt x="1977548" y="902956"/>
                  <a:pt x="1774430" y="864067"/>
                  <a:pt x="1482603" y="888023"/>
                </a:cubicBezTo>
                <a:cubicBezTo>
                  <a:pt x="1190777" y="911979"/>
                  <a:pt x="852185" y="882171"/>
                  <a:pt x="444012" y="888023"/>
                </a:cubicBezTo>
                <a:cubicBezTo>
                  <a:pt x="215972" y="840811"/>
                  <a:pt x="-6765" y="640102"/>
                  <a:pt x="0" y="444011"/>
                </a:cubicBezTo>
                <a:lnTo>
                  <a:pt x="0" y="444012"/>
                </a:lnTo>
                <a:close/>
              </a:path>
              <a:path w="10119946" h="888023" stroke="0" extrusionOk="0">
                <a:moveTo>
                  <a:pt x="0" y="444012"/>
                </a:moveTo>
                <a:cubicBezTo>
                  <a:pt x="-17229" y="234293"/>
                  <a:pt x="133861" y="1210"/>
                  <a:pt x="444012" y="0"/>
                </a:cubicBezTo>
                <a:cubicBezTo>
                  <a:pt x="565375" y="-40115"/>
                  <a:pt x="647129" y="22580"/>
                  <a:pt x="836369" y="0"/>
                </a:cubicBezTo>
                <a:cubicBezTo>
                  <a:pt x="1025609" y="-22580"/>
                  <a:pt x="1182459" y="20219"/>
                  <a:pt x="1321045" y="0"/>
                </a:cubicBezTo>
                <a:cubicBezTo>
                  <a:pt x="1459631" y="-20219"/>
                  <a:pt x="1599825" y="765"/>
                  <a:pt x="1713401" y="0"/>
                </a:cubicBezTo>
                <a:cubicBezTo>
                  <a:pt x="1826977" y="-765"/>
                  <a:pt x="1997722" y="12775"/>
                  <a:pt x="2105758" y="0"/>
                </a:cubicBezTo>
                <a:cubicBezTo>
                  <a:pt x="2213794" y="-12775"/>
                  <a:pt x="2405681" y="9692"/>
                  <a:pt x="2590434" y="0"/>
                </a:cubicBezTo>
                <a:cubicBezTo>
                  <a:pt x="2775187" y="-9692"/>
                  <a:pt x="3045869" y="38045"/>
                  <a:pt x="3167429" y="0"/>
                </a:cubicBezTo>
                <a:cubicBezTo>
                  <a:pt x="3288989" y="-38045"/>
                  <a:pt x="3739670" y="81724"/>
                  <a:pt x="3929063" y="0"/>
                </a:cubicBezTo>
                <a:cubicBezTo>
                  <a:pt x="4118456" y="-81724"/>
                  <a:pt x="4376081" y="36285"/>
                  <a:pt x="4598377" y="0"/>
                </a:cubicBezTo>
                <a:cubicBezTo>
                  <a:pt x="4820673" y="-36285"/>
                  <a:pt x="5199595" y="202"/>
                  <a:pt x="5360011" y="0"/>
                </a:cubicBezTo>
                <a:cubicBezTo>
                  <a:pt x="5520427" y="-202"/>
                  <a:pt x="5544496" y="28517"/>
                  <a:pt x="5660048" y="0"/>
                </a:cubicBezTo>
                <a:cubicBezTo>
                  <a:pt x="5775600" y="-28517"/>
                  <a:pt x="5907521" y="43768"/>
                  <a:pt x="6052405" y="0"/>
                </a:cubicBezTo>
                <a:cubicBezTo>
                  <a:pt x="6197289" y="-43768"/>
                  <a:pt x="6460265" y="84811"/>
                  <a:pt x="6814039" y="0"/>
                </a:cubicBezTo>
                <a:cubicBezTo>
                  <a:pt x="7167813" y="-84811"/>
                  <a:pt x="7021039" y="35662"/>
                  <a:pt x="7114076" y="0"/>
                </a:cubicBezTo>
                <a:cubicBezTo>
                  <a:pt x="7207113" y="-35662"/>
                  <a:pt x="7450550" y="18624"/>
                  <a:pt x="7783391" y="0"/>
                </a:cubicBezTo>
                <a:cubicBezTo>
                  <a:pt x="8116232" y="-18624"/>
                  <a:pt x="8221100" y="68144"/>
                  <a:pt x="8452705" y="0"/>
                </a:cubicBezTo>
                <a:cubicBezTo>
                  <a:pt x="8684310" y="-68144"/>
                  <a:pt x="8882330" y="34383"/>
                  <a:pt x="9029700" y="0"/>
                </a:cubicBezTo>
                <a:cubicBezTo>
                  <a:pt x="9177071" y="-34383"/>
                  <a:pt x="9498810" y="74328"/>
                  <a:pt x="9675935" y="0"/>
                </a:cubicBezTo>
                <a:cubicBezTo>
                  <a:pt x="9913450" y="-32549"/>
                  <a:pt x="10094452" y="230379"/>
                  <a:pt x="10119947" y="444012"/>
                </a:cubicBezTo>
                <a:lnTo>
                  <a:pt x="10119946" y="444012"/>
                </a:lnTo>
                <a:cubicBezTo>
                  <a:pt x="10110405" y="684785"/>
                  <a:pt x="9902646" y="901245"/>
                  <a:pt x="9675934" y="888024"/>
                </a:cubicBezTo>
                <a:cubicBezTo>
                  <a:pt x="9380408" y="890333"/>
                  <a:pt x="9206669" y="886769"/>
                  <a:pt x="9006620" y="888024"/>
                </a:cubicBezTo>
                <a:cubicBezTo>
                  <a:pt x="8806571" y="889279"/>
                  <a:pt x="8513363" y="850365"/>
                  <a:pt x="8337305" y="888024"/>
                </a:cubicBezTo>
                <a:cubicBezTo>
                  <a:pt x="8161248" y="925683"/>
                  <a:pt x="8111730" y="845114"/>
                  <a:pt x="7944949" y="888024"/>
                </a:cubicBezTo>
                <a:cubicBezTo>
                  <a:pt x="7778168" y="930934"/>
                  <a:pt x="7609259" y="883708"/>
                  <a:pt x="7275634" y="888024"/>
                </a:cubicBezTo>
                <a:cubicBezTo>
                  <a:pt x="6942010" y="892340"/>
                  <a:pt x="6704972" y="837291"/>
                  <a:pt x="6514001" y="888024"/>
                </a:cubicBezTo>
                <a:cubicBezTo>
                  <a:pt x="6323030" y="938757"/>
                  <a:pt x="6099511" y="849631"/>
                  <a:pt x="5844686" y="888024"/>
                </a:cubicBezTo>
                <a:cubicBezTo>
                  <a:pt x="5589862" y="926417"/>
                  <a:pt x="5641108" y="875668"/>
                  <a:pt x="5452330" y="888024"/>
                </a:cubicBezTo>
                <a:cubicBezTo>
                  <a:pt x="5263552" y="900380"/>
                  <a:pt x="5248676" y="877053"/>
                  <a:pt x="5152292" y="888024"/>
                </a:cubicBezTo>
                <a:cubicBezTo>
                  <a:pt x="5055908" y="898995"/>
                  <a:pt x="4951961" y="862340"/>
                  <a:pt x="4759936" y="888023"/>
                </a:cubicBezTo>
                <a:cubicBezTo>
                  <a:pt x="4567911" y="913707"/>
                  <a:pt x="4330394" y="837042"/>
                  <a:pt x="4182940" y="888023"/>
                </a:cubicBezTo>
                <a:cubicBezTo>
                  <a:pt x="4035486" y="939004"/>
                  <a:pt x="3979359" y="872464"/>
                  <a:pt x="3790584" y="888023"/>
                </a:cubicBezTo>
                <a:cubicBezTo>
                  <a:pt x="3601809" y="903582"/>
                  <a:pt x="3409994" y="884394"/>
                  <a:pt x="3213589" y="888023"/>
                </a:cubicBezTo>
                <a:cubicBezTo>
                  <a:pt x="3017185" y="891652"/>
                  <a:pt x="2760359" y="833201"/>
                  <a:pt x="2451955" y="888023"/>
                </a:cubicBezTo>
                <a:cubicBezTo>
                  <a:pt x="2143551" y="942845"/>
                  <a:pt x="2082932" y="838077"/>
                  <a:pt x="1782641" y="888023"/>
                </a:cubicBezTo>
                <a:cubicBezTo>
                  <a:pt x="1482350" y="937969"/>
                  <a:pt x="1485804" y="834540"/>
                  <a:pt x="1297965" y="888023"/>
                </a:cubicBezTo>
                <a:cubicBezTo>
                  <a:pt x="1110126" y="941506"/>
                  <a:pt x="675729" y="824665"/>
                  <a:pt x="444012" y="888023"/>
                </a:cubicBezTo>
                <a:cubicBezTo>
                  <a:pt x="145463" y="924777"/>
                  <a:pt x="-11689" y="687832"/>
                  <a:pt x="0" y="444011"/>
                </a:cubicBezTo>
                <a:lnTo>
                  <a:pt x="0" y="444012"/>
                </a:lnTo>
                <a:close/>
              </a:path>
            </a:pathLst>
          </a:custGeom>
          <a:solidFill>
            <a:schemeClr val="accent2">
              <a:lumMod val="20000"/>
              <a:lumOff val="80000"/>
            </a:schemeClr>
          </a:solidFill>
          <a:ln>
            <a:solidFill>
              <a:srgbClr val="002060"/>
            </a:solidFill>
            <a:extLst>
              <a:ext uri="{C807C97D-BFC1-408E-A445-0C87EB9F89A2}">
                <ask:lineSketchStyleProps xmlns:ask="http://schemas.microsoft.com/office/drawing/2018/sketchyshapes" sd="217235236">
                  <a:prstGeom prst="roundRect">
                    <a:avLst>
                      <a:gd name="adj" fmla="val 50000"/>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dirty="0">
                <a:solidFill>
                  <a:schemeClr val="tx1"/>
                </a:solidFill>
                <a:latin typeface="BIZ UDPゴシック" panose="020B0400000000000000" pitchFamily="50" charset="-128"/>
                <a:ea typeface="BIZ UDPゴシック" panose="020B0400000000000000" pitchFamily="50" charset="-128"/>
              </a:rPr>
              <a:t>　２．ハイエントロピー物質の構造とか、利用分野とか・・・</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D58F997C-70B4-915B-B556-E826799858D2}"/>
              </a:ext>
            </a:extLst>
          </p:cNvPr>
          <p:cNvSpPr/>
          <p:nvPr/>
        </p:nvSpPr>
        <p:spPr>
          <a:xfrm>
            <a:off x="1036027" y="3995042"/>
            <a:ext cx="10119946" cy="888023"/>
          </a:xfrm>
          <a:custGeom>
            <a:avLst/>
            <a:gdLst>
              <a:gd name="connsiteX0" fmla="*/ 0 w 10119946"/>
              <a:gd name="connsiteY0" fmla="*/ 444012 h 888023"/>
              <a:gd name="connsiteX1" fmla="*/ 444012 w 10119946"/>
              <a:gd name="connsiteY1" fmla="*/ 0 h 888023"/>
              <a:gd name="connsiteX2" fmla="*/ 1288074 w 10119946"/>
              <a:gd name="connsiteY2" fmla="*/ 0 h 888023"/>
              <a:gd name="connsiteX3" fmla="*/ 1670539 w 10119946"/>
              <a:gd name="connsiteY3" fmla="*/ 0 h 888023"/>
              <a:gd name="connsiteX4" fmla="*/ 2237643 w 10119946"/>
              <a:gd name="connsiteY4" fmla="*/ 0 h 888023"/>
              <a:gd name="connsiteX5" fmla="*/ 2897066 w 10119946"/>
              <a:gd name="connsiteY5" fmla="*/ 0 h 888023"/>
              <a:gd name="connsiteX6" fmla="*/ 3371850 w 10119946"/>
              <a:gd name="connsiteY6" fmla="*/ 0 h 888023"/>
              <a:gd name="connsiteX7" fmla="*/ 4031274 w 10119946"/>
              <a:gd name="connsiteY7" fmla="*/ 0 h 888023"/>
              <a:gd name="connsiteX8" fmla="*/ 4598377 w 10119946"/>
              <a:gd name="connsiteY8" fmla="*/ 0 h 888023"/>
              <a:gd name="connsiteX9" fmla="*/ 5165481 w 10119946"/>
              <a:gd name="connsiteY9" fmla="*/ 0 h 888023"/>
              <a:gd name="connsiteX10" fmla="*/ 5824904 w 10119946"/>
              <a:gd name="connsiteY10" fmla="*/ 0 h 888023"/>
              <a:gd name="connsiteX11" fmla="*/ 6299689 w 10119946"/>
              <a:gd name="connsiteY11" fmla="*/ 0 h 888023"/>
              <a:gd name="connsiteX12" fmla="*/ 6959112 w 10119946"/>
              <a:gd name="connsiteY12" fmla="*/ 0 h 888023"/>
              <a:gd name="connsiteX13" fmla="*/ 7526216 w 10119946"/>
              <a:gd name="connsiteY13" fmla="*/ 0 h 888023"/>
              <a:gd name="connsiteX14" fmla="*/ 8093320 w 10119946"/>
              <a:gd name="connsiteY14" fmla="*/ 0 h 888023"/>
              <a:gd name="connsiteX15" fmla="*/ 8475785 w 10119946"/>
              <a:gd name="connsiteY15" fmla="*/ 0 h 888023"/>
              <a:gd name="connsiteX16" fmla="*/ 8950570 w 10119946"/>
              <a:gd name="connsiteY16" fmla="*/ 0 h 888023"/>
              <a:gd name="connsiteX17" fmla="*/ 9675935 w 10119946"/>
              <a:gd name="connsiteY17" fmla="*/ 0 h 888023"/>
              <a:gd name="connsiteX18" fmla="*/ 10119947 w 10119946"/>
              <a:gd name="connsiteY18" fmla="*/ 444012 h 888023"/>
              <a:gd name="connsiteX19" fmla="*/ 10119946 w 10119946"/>
              <a:gd name="connsiteY19" fmla="*/ 444012 h 888023"/>
              <a:gd name="connsiteX20" fmla="*/ 9675934 w 10119946"/>
              <a:gd name="connsiteY20" fmla="*/ 888024 h 888023"/>
              <a:gd name="connsiteX21" fmla="*/ 8924192 w 10119946"/>
              <a:gd name="connsiteY21" fmla="*/ 888024 h 888023"/>
              <a:gd name="connsiteX22" fmla="*/ 8172450 w 10119946"/>
              <a:gd name="connsiteY22" fmla="*/ 888024 h 888023"/>
              <a:gd name="connsiteX23" fmla="*/ 7328388 w 10119946"/>
              <a:gd name="connsiteY23" fmla="*/ 888024 h 888023"/>
              <a:gd name="connsiteX24" fmla="*/ 6945923 w 10119946"/>
              <a:gd name="connsiteY24" fmla="*/ 888024 h 888023"/>
              <a:gd name="connsiteX25" fmla="*/ 6471138 w 10119946"/>
              <a:gd name="connsiteY25" fmla="*/ 888024 h 888023"/>
              <a:gd name="connsiteX26" fmla="*/ 5627077 w 10119946"/>
              <a:gd name="connsiteY26" fmla="*/ 888024 h 888023"/>
              <a:gd name="connsiteX27" fmla="*/ 5244611 w 10119946"/>
              <a:gd name="connsiteY27" fmla="*/ 888024 h 888023"/>
              <a:gd name="connsiteX28" fmla="*/ 4585188 w 10119946"/>
              <a:gd name="connsiteY28" fmla="*/ 888023 h 888023"/>
              <a:gd name="connsiteX29" fmla="*/ 4018085 w 10119946"/>
              <a:gd name="connsiteY29" fmla="*/ 888023 h 888023"/>
              <a:gd name="connsiteX30" fmla="*/ 3543300 w 10119946"/>
              <a:gd name="connsiteY30" fmla="*/ 888023 h 888023"/>
              <a:gd name="connsiteX31" fmla="*/ 2699239 w 10119946"/>
              <a:gd name="connsiteY31" fmla="*/ 888023 h 888023"/>
              <a:gd name="connsiteX32" fmla="*/ 1855177 w 10119946"/>
              <a:gd name="connsiteY32" fmla="*/ 888023 h 888023"/>
              <a:gd name="connsiteX33" fmla="*/ 1472712 w 10119946"/>
              <a:gd name="connsiteY33" fmla="*/ 888023 h 888023"/>
              <a:gd name="connsiteX34" fmla="*/ 444012 w 10119946"/>
              <a:gd name="connsiteY34" fmla="*/ 888023 h 888023"/>
              <a:gd name="connsiteX35" fmla="*/ 0 w 10119946"/>
              <a:gd name="connsiteY35" fmla="*/ 444011 h 888023"/>
              <a:gd name="connsiteX36" fmla="*/ 0 w 10119946"/>
              <a:gd name="connsiteY36" fmla="*/ 444012 h 8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19946" h="888023" fill="none" extrusionOk="0">
                <a:moveTo>
                  <a:pt x="0" y="444012"/>
                </a:moveTo>
                <a:cubicBezTo>
                  <a:pt x="1868" y="184726"/>
                  <a:pt x="212042" y="476"/>
                  <a:pt x="444012" y="0"/>
                </a:cubicBezTo>
                <a:cubicBezTo>
                  <a:pt x="681103" y="40446"/>
                  <a:pt x="1020822" y="9397"/>
                  <a:pt x="1288074" y="0"/>
                </a:cubicBezTo>
                <a:cubicBezTo>
                  <a:pt x="1555326" y="-9397"/>
                  <a:pt x="1576263" y="-14192"/>
                  <a:pt x="1670539" y="0"/>
                </a:cubicBezTo>
                <a:cubicBezTo>
                  <a:pt x="1764816" y="14192"/>
                  <a:pt x="2030607" y="-23801"/>
                  <a:pt x="2237643" y="0"/>
                </a:cubicBezTo>
                <a:cubicBezTo>
                  <a:pt x="2444679" y="23801"/>
                  <a:pt x="2685047" y="7926"/>
                  <a:pt x="2897066" y="0"/>
                </a:cubicBezTo>
                <a:cubicBezTo>
                  <a:pt x="3109085" y="-7926"/>
                  <a:pt x="3135260" y="-10437"/>
                  <a:pt x="3371850" y="0"/>
                </a:cubicBezTo>
                <a:cubicBezTo>
                  <a:pt x="3608440" y="10437"/>
                  <a:pt x="3703287" y="19178"/>
                  <a:pt x="4031274" y="0"/>
                </a:cubicBezTo>
                <a:cubicBezTo>
                  <a:pt x="4359261" y="-19178"/>
                  <a:pt x="4335387" y="-10137"/>
                  <a:pt x="4598377" y="0"/>
                </a:cubicBezTo>
                <a:cubicBezTo>
                  <a:pt x="4861367" y="10137"/>
                  <a:pt x="5017685" y="-20284"/>
                  <a:pt x="5165481" y="0"/>
                </a:cubicBezTo>
                <a:cubicBezTo>
                  <a:pt x="5313277" y="20284"/>
                  <a:pt x="5622921" y="8852"/>
                  <a:pt x="5824904" y="0"/>
                </a:cubicBezTo>
                <a:cubicBezTo>
                  <a:pt x="6026887" y="-8852"/>
                  <a:pt x="6064341" y="-17349"/>
                  <a:pt x="6299689" y="0"/>
                </a:cubicBezTo>
                <a:cubicBezTo>
                  <a:pt x="6535037" y="17349"/>
                  <a:pt x="6773267" y="27221"/>
                  <a:pt x="6959112" y="0"/>
                </a:cubicBezTo>
                <a:cubicBezTo>
                  <a:pt x="7144957" y="-27221"/>
                  <a:pt x="7279162" y="-28241"/>
                  <a:pt x="7526216" y="0"/>
                </a:cubicBezTo>
                <a:cubicBezTo>
                  <a:pt x="7773270" y="28241"/>
                  <a:pt x="7910521" y="-8996"/>
                  <a:pt x="8093320" y="0"/>
                </a:cubicBezTo>
                <a:cubicBezTo>
                  <a:pt x="8276119" y="8996"/>
                  <a:pt x="8317113" y="-13739"/>
                  <a:pt x="8475785" y="0"/>
                </a:cubicBezTo>
                <a:cubicBezTo>
                  <a:pt x="8634457" y="13739"/>
                  <a:pt x="8737737" y="-10172"/>
                  <a:pt x="8950570" y="0"/>
                </a:cubicBezTo>
                <a:cubicBezTo>
                  <a:pt x="9163404" y="10172"/>
                  <a:pt x="9447305" y="-32178"/>
                  <a:pt x="9675935" y="0"/>
                </a:cubicBezTo>
                <a:cubicBezTo>
                  <a:pt x="9944556" y="920"/>
                  <a:pt x="10114206" y="215809"/>
                  <a:pt x="10119947" y="444012"/>
                </a:cubicBezTo>
                <a:lnTo>
                  <a:pt x="10119946" y="444012"/>
                </a:lnTo>
                <a:cubicBezTo>
                  <a:pt x="10111864" y="668039"/>
                  <a:pt x="9929053" y="903393"/>
                  <a:pt x="9675934" y="888024"/>
                </a:cubicBezTo>
                <a:cubicBezTo>
                  <a:pt x="9487904" y="896358"/>
                  <a:pt x="9278894" y="860731"/>
                  <a:pt x="8924192" y="888024"/>
                </a:cubicBezTo>
                <a:cubicBezTo>
                  <a:pt x="8569490" y="915317"/>
                  <a:pt x="8381516" y="859985"/>
                  <a:pt x="8172450" y="888024"/>
                </a:cubicBezTo>
                <a:cubicBezTo>
                  <a:pt x="7963384" y="916063"/>
                  <a:pt x="7699226" y="864733"/>
                  <a:pt x="7328388" y="888024"/>
                </a:cubicBezTo>
                <a:cubicBezTo>
                  <a:pt x="6957550" y="911315"/>
                  <a:pt x="7119528" y="874613"/>
                  <a:pt x="6945923" y="888024"/>
                </a:cubicBezTo>
                <a:cubicBezTo>
                  <a:pt x="6772318" y="901435"/>
                  <a:pt x="6582843" y="908202"/>
                  <a:pt x="6471138" y="888024"/>
                </a:cubicBezTo>
                <a:cubicBezTo>
                  <a:pt x="6359434" y="867846"/>
                  <a:pt x="6006058" y="861253"/>
                  <a:pt x="5627077" y="888024"/>
                </a:cubicBezTo>
                <a:cubicBezTo>
                  <a:pt x="5248096" y="914795"/>
                  <a:pt x="5391974" y="883125"/>
                  <a:pt x="5244611" y="888024"/>
                </a:cubicBezTo>
                <a:cubicBezTo>
                  <a:pt x="5097248" y="892922"/>
                  <a:pt x="4745274" y="881081"/>
                  <a:pt x="4585188" y="888023"/>
                </a:cubicBezTo>
                <a:cubicBezTo>
                  <a:pt x="4425102" y="894966"/>
                  <a:pt x="4263211" y="894773"/>
                  <a:pt x="4018085" y="888023"/>
                </a:cubicBezTo>
                <a:cubicBezTo>
                  <a:pt x="3772959" y="881273"/>
                  <a:pt x="3737511" y="903183"/>
                  <a:pt x="3543300" y="888023"/>
                </a:cubicBezTo>
                <a:cubicBezTo>
                  <a:pt x="3349090" y="872863"/>
                  <a:pt x="2869862" y="858563"/>
                  <a:pt x="2699239" y="888023"/>
                </a:cubicBezTo>
                <a:cubicBezTo>
                  <a:pt x="2528616" y="917483"/>
                  <a:pt x="2139246" y="878838"/>
                  <a:pt x="1855177" y="888023"/>
                </a:cubicBezTo>
                <a:cubicBezTo>
                  <a:pt x="1571108" y="897208"/>
                  <a:pt x="1619534" y="884131"/>
                  <a:pt x="1472712" y="888023"/>
                </a:cubicBezTo>
                <a:cubicBezTo>
                  <a:pt x="1325890" y="891915"/>
                  <a:pt x="860640" y="884075"/>
                  <a:pt x="444012" y="888023"/>
                </a:cubicBezTo>
                <a:cubicBezTo>
                  <a:pt x="188440" y="859068"/>
                  <a:pt x="-19069" y="697220"/>
                  <a:pt x="0" y="444011"/>
                </a:cubicBezTo>
                <a:lnTo>
                  <a:pt x="0" y="444012"/>
                </a:lnTo>
                <a:close/>
              </a:path>
              <a:path w="10119946" h="888023" stroke="0" extrusionOk="0">
                <a:moveTo>
                  <a:pt x="0" y="444012"/>
                </a:moveTo>
                <a:cubicBezTo>
                  <a:pt x="-7625" y="205441"/>
                  <a:pt x="209432" y="-15749"/>
                  <a:pt x="444012" y="0"/>
                </a:cubicBezTo>
                <a:cubicBezTo>
                  <a:pt x="607442" y="10863"/>
                  <a:pt x="1034260" y="-29767"/>
                  <a:pt x="1195754" y="0"/>
                </a:cubicBezTo>
                <a:cubicBezTo>
                  <a:pt x="1357248" y="29767"/>
                  <a:pt x="1472027" y="-11036"/>
                  <a:pt x="1578220" y="0"/>
                </a:cubicBezTo>
                <a:cubicBezTo>
                  <a:pt x="1684413" y="11036"/>
                  <a:pt x="2089973" y="35865"/>
                  <a:pt x="2329962" y="0"/>
                </a:cubicBezTo>
                <a:cubicBezTo>
                  <a:pt x="2569951" y="-35865"/>
                  <a:pt x="2818570" y="18252"/>
                  <a:pt x="2989385" y="0"/>
                </a:cubicBezTo>
                <a:cubicBezTo>
                  <a:pt x="3160200" y="-18252"/>
                  <a:pt x="3232161" y="-7208"/>
                  <a:pt x="3464170" y="0"/>
                </a:cubicBezTo>
                <a:cubicBezTo>
                  <a:pt x="3696179" y="7208"/>
                  <a:pt x="3770488" y="6685"/>
                  <a:pt x="3938954" y="0"/>
                </a:cubicBezTo>
                <a:cubicBezTo>
                  <a:pt x="4107420" y="-6685"/>
                  <a:pt x="4201435" y="-13411"/>
                  <a:pt x="4321420" y="0"/>
                </a:cubicBezTo>
                <a:cubicBezTo>
                  <a:pt x="4441405" y="13411"/>
                  <a:pt x="4660381" y="15600"/>
                  <a:pt x="4980843" y="0"/>
                </a:cubicBezTo>
                <a:cubicBezTo>
                  <a:pt x="5301305" y="-15600"/>
                  <a:pt x="5234184" y="19539"/>
                  <a:pt x="5455627" y="0"/>
                </a:cubicBezTo>
                <a:cubicBezTo>
                  <a:pt x="5677070" y="-19539"/>
                  <a:pt x="5929362" y="-12606"/>
                  <a:pt x="6115050" y="0"/>
                </a:cubicBezTo>
                <a:cubicBezTo>
                  <a:pt x="6300738" y="12606"/>
                  <a:pt x="6528529" y="-7947"/>
                  <a:pt x="6682154" y="0"/>
                </a:cubicBezTo>
                <a:cubicBezTo>
                  <a:pt x="6835779" y="7947"/>
                  <a:pt x="6939362" y="21502"/>
                  <a:pt x="7156939" y="0"/>
                </a:cubicBezTo>
                <a:cubicBezTo>
                  <a:pt x="7374516" y="-21502"/>
                  <a:pt x="7494319" y="-23536"/>
                  <a:pt x="7631723" y="0"/>
                </a:cubicBezTo>
                <a:cubicBezTo>
                  <a:pt x="7769127" y="23536"/>
                  <a:pt x="8198919" y="-10088"/>
                  <a:pt x="8475785" y="0"/>
                </a:cubicBezTo>
                <a:cubicBezTo>
                  <a:pt x="8752651" y="10088"/>
                  <a:pt x="9211609" y="39655"/>
                  <a:pt x="9675935" y="0"/>
                </a:cubicBezTo>
                <a:cubicBezTo>
                  <a:pt x="9950863" y="1950"/>
                  <a:pt x="10125756" y="239758"/>
                  <a:pt x="10119947" y="444012"/>
                </a:cubicBezTo>
                <a:lnTo>
                  <a:pt x="10119946" y="444012"/>
                </a:lnTo>
                <a:cubicBezTo>
                  <a:pt x="10112525" y="693264"/>
                  <a:pt x="9887061" y="920781"/>
                  <a:pt x="9675934" y="888024"/>
                </a:cubicBezTo>
                <a:cubicBezTo>
                  <a:pt x="9534887" y="894456"/>
                  <a:pt x="9287137" y="857539"/>
                  <a:pt x="9016511" y="888024"/>
                </a:cubicBezTo>
                <a:cubicBezTo>
                  <a:pt x="8745885" y="918509"/>
                  <a:pt x="8410501" y="916027"/>
                  <a:pt x="8172450" y="888024"/>
                </a:cubicBezTo>
                <a:cubicBezTo>
                  <a:pt x="7934399" y="860021"/>
                  <a:pt x="7916890" y="893101"/>
                  <a:pt x="7789984" y="888024"/>
                </a:cubicBezTo>
                <a:cubicBezTo>
                  <a:pt x="7663078" y="882947"/>
                  <a:pt x="7516096" y="899655"/>
                  <a:pt x="7407519" y="888024"/>
                </a:cubicBezTo>
                <a:cubicBezTo>
                  <a:pt x="7298943" y="876393"/>
                  <a:pt x="6964446" y="876412"/>
                  <a:pt x="6840415" y="888024"/>
                </a:cubicBezTo>
                <a:cubicBezTo>
                  <a:pt x="6716384" y="899636"/>
                  <a:pt x="6456837" y="867193"/>
                  <a:pt x="6273311" y="888024"/>
                </a:cubicBezTo>
                <a:cubicBezTo>
                  <a:pt x="6089785" y="908855"/>
                  <a:pt x="5810723" y="905611"/>
                  <a:pt x="5613888" y="888024"/>
                </a:cubicBezTo>
                <a:cubicBezTo>
                  <a:pt x="5417053" y="870436"/>
                  <a:pt x="5275503" y="862240"/>
                  <a:pt x="5046785" y="888023"/>
                </a:cubicBezTo>
                <a:cubicBezTo>
                  <a:pt x="4818067" y="913806"/>
                  <a:pt x="4485102" y="913717"/>
                  <a:pt x="4295042" y="888023"/>
                </a:cubicBezTo>
                <a:cubicBezTo>
                  <a:pt x="4104982" y="862329"/>
                  <a:pt x="3783732" y="870021"/>
                  <a:pt x="3450981" y="888023"/>
                </a:cubicBezTo>
                <a:cubicBezTo>
                  <a:pt x="3118230" y="906025"/>
                  <a:pt x="3091402" y="869734"/>
                  <a:pt x="2883877" y="888023"/>
                </a:cubicBezTo>
                <a:cubicBezTo>
                  <a:pt x="2676352" y="906312"/>
                  <a:pt x="2421772" y="856473"/>
                  <a:pt x="2224454" y="888023"/>
                </a:cubicBezTo>
                <a:cubicBezTo>
                  <a:pt x="2027136" y="919573"/>
                  <a:pt x="1554344" y="906799"/>
                  <a:pt x="1380393" y="888023"/>
                </a:cubicBezTo>
                <a:cubicBezTo>
                  <a:pt x="1206442" y="869247"/>
                  <a:pt x="887665" y="903401"/>
                  <a:pt x="444012" y="888023"/>
                </a:cubicBezTo>
                <a:cubicBezTo>
                  <a:pt x="206684" y="896816"/>
                  <a:pt x="22055" y="706509"/>
                  <a:pt x="0" y="444011"/>
                </a:cubicBezTo>
                <a:lnTo>
                  <a:pt x="0" y="444012"/>
                </a:lnTo>
                <a:close/>
              </a:path>
            </a:pathLst>
          </a:custGeom>
          <a:solidFill>
            <a:schemeClr val="accent5">
              <a:lumMod val="20000"/>
              <a:lumOff val="80000"/>
            </a:schemeClr>
          </a:solidFill>
          <a:ln>
            <a:solidFill>
              <a:srgbClr val="002060"/>
            </a:solidFill>
            <a:extLst>
              <a:ext uri="{C807C97D-BFC1-408E-A445-0C87EB9F89A2}">
                <ask:lineSketchStyleProps xmlns:ask="http://schemas.microsoft.com/office/drawing/2018/sketchyshapes" sd="1250389339">
                  <a:prstGeom prst="roundRect">
                    <a:avLst>
                      <a:gd name="adj" fmla="val 50000"/>
                    </a:avLst>
                  </a:prstGeom>
                  <ask:type>
                    <ask:lineSketchFreehand/>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dirty="0">
                <a:solidFill>
                  <a:schemeClr val="tx1"/>
                </a:solidFill>
                <a:latin typeface="BIZ UDPゴシック" panose="020B0400000000000000" pitchFamily="50" charset="-128"/>
                <a:ea typeface="BIZ UDPゴシック" panose="020B0400000000000000" pitchFamily="50" charset="-128"/>
              </a:rPr>
              <a:t>　３．ハイエントロピー物質のトピック</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29C4460F-86D5-993C-BB21-5E84D0D34CC8}"/>
              </a:ext>
            </a:extLst>
          </p:cNvPr>
          <p:cNvSpPr/>
          <p:nvPr/>
        </p:nvSpPr>
        <p:spPr>
          <a:xfrm>
            <a:off x="1036027" y="5313888"/>
            <a:ext cx="10238614" cy="888023"/>
          </a:xfrm>
          <a:custGeom>
            <a:avLst/>
            <a:gdLst>
              <a:gd name="connsiteX0" fmla="*/ 0 w 10238614"/>
              <a:gd name="connsiteY0" fmla="*/ 444012 h 888023"/>
              <a:gd name="connsiteX1" fmla="*/ 444012 w 10238614"/>
              <a:gd name="connsiteY1" fmla="*/ 0 h 888023"/>
              <a:gd name="connsiteX2" fmla="*/ 1121930 w 10238614"/>
              <a:gd name="connsiteY2" fmla="*/ 0 h 888023"/>
              <a:gd name="connsiteX3" fmla="*/ 1519330 w 10238614"/>
              <a:gd name="connsiteY3" fmla="*/ 0 h 888023"/>
              <a:gd name="connsiteX4" fmla="*/ 2197248 w 10238614"/>
              <a:gd name="connsiteY4" fmla="*/ 0 h 888023"/>
              <a:gd name="connsiteX5" fmla="*/ 2968672 w 10238614"/>
              <a:gd name="connsiteY5" fmla="*/ 0 h 888023"/>
              <a:gd name="connsiteX6" fmla="*/ 3459578 w 10238614"/>
              <a:gd name="connsiteY6" fmla="*/ 0 h 888023"/>
              <a:gd name="connsiteX7" fmla="*/ 4137495 w 10238614"/>
              <a:gd name="connsiteY7" fmla="*/ 0 h 888023"/>
              <a:gd name="connsiteX8" fmla="*/ 4721907 w 10238614"/>
              <a:gd name="connsiteY8" fmla="*/ 0 h 888023"/>
              <a:gd name="connsiteX9" fmla="*/ 5306319 w 10238614"/>
              <a:gd name="connsiteY9" fmla="*/ 0 h 888023"/>
              <a:gd name="connsiteX10" fmla="*/ 5984237 w 10238614"/>
              <a:gd name="connsiteY10" fmla="*/ 0 h 888023"/>
              <a:gd name="connsiteX11" fmla="*/ 6568649 w 10238614"/>
              <a:gd name="connsiteY11" fmla="*/ 0 h 888023"/>
              <a:gd name="connsiteX12" fmla="*/ 7153061 w 10238614"/>
              <a:gd name="connsiteY12" fmla="*/ 0 h 888023"/>
              <a:gd name="connsiteX13" fmla="*/ 7830979 w 10238614"/>
              <a:gd name="connsiteY13" fmla="*/ 0 h 888023"/>
              <a:gd name="connsiteX14" fmla="*/ 8134873 w 10238614"/>
              <a:gd name="connsiteY14" fmla="*/ 0 h 888023"/>
              <a:gd name="connsiteX15" fmla="*/ 8625779 w 10238614"/>
              <a:gd name="connsiteY15" fmla="*/ 0 h 888023"/>
              <a:gd name="connsiteX16" fmla="*/ 9794603 w 10238614"/>
              <a:gd name="connsiteY16" fmla="*/ 0 h 888023"/>
              <a:gd name="connsiteX17" fmla="*/ 10238615 w 10238614"/>
              <a:gd name="connsiteY17" fmla="*/ 444012 h 888023"/>
              <a:gd name="connsiteX18" fmla="*/ 10238614 w 10238614"/>
              <a:gd name="connsiteY18" fmla="*/ 444012 h 888023"/>
              <a:gd name="connsiteX19" fmla="*/ 9794602 w 10238614"/>
              <a:gd name="connsiteY19" fmla="*/ 888024 h 888023"/>
              <a:gd name="connsiteX20" fmla="*/ 9490708 w 10238614"/>
              <a:gd name="connsiteY20" fmla="*/ 888024 h 888023"/>
              <a:gd name="connsiteX21" fmla="*/ 8906296 w 10238614"/>
              <a:gd name="connsiteY21" fmla="*/ 888024 h 888023"/>
              <a:gd name="connsiteX22" fmla="*/ 8228378 w 10238614"/>
              <a:gd name="connsiteY22" fmla="*/ 888024 h 888023"/>
              <a:gd name="connsiteX23" fmla="*/ 7737472 w 10238614"/>
              <a:gd name="connsiteY23" fmla="*/ 888024 h 888023"/>
              <a:gd name="connsiteX24" fmla="*/ 7433578 w 10238614"/>
              <a:gd name="connsiteY24" fmla="*/ 888024 h 888023"/>
              <a:gd name="connsiteX25" fmla="*/ 7129684 w 10238614"/>
              <a:gd name="connsiteY25" fmla="*/ 888024 h 888023"/>
              <a:gd name="connsiteX26" fmla="*/ 6825790 w 10238614"/>
              <a:gd name="connsiteY26" fmla="*/ 888024 h 888023"/>
              <a:gd name="connsiteX27" fmla="*/ 6241378 w 10238614"/>
              <a:gd name="connsiteY27" fmla="*/ 888024 h 888023"/>
              <a:gd name="connsiteX28" fmla="*/ 5656966 w 10238614"/>
              <a:gd name="connsiteY28" fmla="*/ 888024 h 888023"/>
              <a:gd name="connsiteX29" fmla="*/ 5259566 w 10238614"/>
              <a:gd name="connsiteY29" fmla="*/ 888024 h 888023"/>
              <a:gd name="connsiteX30" fmla="*/ 4955672 w 10238614"/>
              <a:gd name="connsiteY30" fmla="*/ 888023 h 888023"/>
              <a:gd name="connsiteX31" fmla="*/ 4184248 w 10238614"/>
              <a:gd name="connsiteY31" fmla="*/ 888023 h 888023"/>
              <a:gd name="connsiteX32" fmla="*/ 3880354 w 10238614"/>
              <a:gd name="connsiteY32" fmla="*/ 888023 h 888023"/>
              <a:gd name="connsiteX33" fmla="*/ 3202436 w 10238614"/>
              <a:gd name="connsiteY33" fmla="*/ 888023 h 888023"/>
              <a:gd name="connsiteX34" fmla="*/ 2898542 w 10238614"/>
              <a:gd name="connsiteY34" fmla="*/ 888023 h 888023"/>
              <a:gd name="connsiteX35" fmla="*/ 2407636 w 10238614"/>
              <a:gd name="connsiteY35" fmla="*/ 888023 h 888023"/>
              <a:gd name="connsiteX36" fmla="*/ 1823224 w 10238614"/>
              <a:gd name="connsiteY36" fmla="*/ 888023 h 888023"/>
              <a:gd name="connsiteX37" fmla="*/ 1051800 w 10238614"/>
              <a:gd name="connsiteY37" fmla="*/ 888023 h 888023"/>
              <a:gd name="connsiteX38" fmla="*/ 444012 w 10238614"/>
              <a:gd name="connsiteY38" fmla="*/ 888023 h 888023"/>
              <a:gd name="connsiteX39" fmla="*/ 0 w 10238614"/>
              <a:gd name="connsiteY39" fmla="*/ 444011 h 888023"/>
              <a:gd name="connsiteX40" fmla="*/ 0 w 10238614"/>
              <a:gd name="connsiteY40" fmla="*/ 444012 h 8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238614" h="888023" fill="none" extrusionOk="0">
                <a:moveTo>
                  <a:pt x="0" y="444012"/>
                </a:moveTo>
                <a:cubicBezTo>
                  <a:pt x="15142" y="193120"/>
                  <a:pt x="199750" y="-57021"/>
                  <a:pt x="444012" y="0"/>
                </a:cubicBezTo>
                <a:cubicBezTo>
                  <a:pt x="741347" y="-64332"/>
                  <a:pt x="884325" y="31285"/>
                  <a:pt x="1121930" y="0"/>
                </a:cubicBezTo>
                <a:cubicBezTo>
                  <a:pt x="1359535" y="-31285"/>
                  <a:pt x="1386659" y="23489"/>
                  <a:pt x="1519330" y="0"/>
                </a:cubicBezTo>
                <a:cubicBezTo>
                  <a:pt x="1652001" y="-23489"/>
                  <a:pt x="2005483" y="65061"/>
                  <a:pt x="2197248" y="0"/>
                </a:cubicBezTo>
                <a:cubicBezTo>
                  <a:pt x="2389013" y="-65061"/>
                  <a:pt x="2763375" y="85341"/>
                  <a:pt x="2968672" y="0"/>
                </a:cubicBezTo>
                <a:cubicBezTo>
                  <a:pt x="3173969" y="-85341"/>
                  <a:pt x="3233850" y="18425"/>
                  <a:pt x="3459578" y="0"/>
                </a:cubicBezTo>
                <a:cubicBezTo>
                  <a:pt x="3685306" y="-18425"/>
                  <a:pt x="3950760" y="30693"/>
                  <a:pt x="4137495" y="0"/>
                </a:cubicBezTo>
                <a:cubicBezTo>
                  <a:pt x="4324230" y="-30693"/>
                  <a:pt x="4464641" y="50908"/>
                  <a:pt x="4721907" y="0"/>
                </a:cubicBezTo>
                <a:cubicBezTo>
                  <a:pt x="4979173" y="-50908"/>
                  <a:pt x="5087088" y="26738"/>
                  <a:pt x="5306319" y="0"/>
                </a:cubicBezTo>
                <a:cubicBezTo>
                  <a:pt x="5525550" y="-26738"/>
                  <a:pt x="5806572" y="75940"/>
                  <a:pt x="5984237" y="0"/>
                </a:cubicBezTo>
                <a:cubicBezTo>
                  <a:pt x="6161902" y="-75940"/>
                  <a:pt x="6361509" y="46644"/>
                  <a:pt x="6568649" y="0"/>
                </a:cubicBezTo>
                <a:cubicBezTo>
                  <a:pt x="6775789" y="-46644"/>
                  <a:pt x="6961443" y="17125"/>
                  <a:pt x="7153061" y="0"/>
                </a:cubicBezTo>
                <a:cubicBezTo>
                  <a:pt x="7344679" y="-17125"/>
                  <a:pt x="7568953" y="47116"/>
                  <a:pt x="7830979" y="0"/>
                </a:cubicBezTo>
                <a:cubicBezTo>
                  <a:pt x="8093005" y="-47116"/>
                  <a:pt x="8022200" y="9943"/>
                  <a:pt x="8134873" y="0"/>
                </a:cubicBezTo>
                <a:cubicBezTo>
                  <a:pt x="8247546" y="-9943"/>
                  <a:pt x="8430093" y="57004"/>
                  <a:pt x="8625779" y="0"/>
                </a:cubicBezTo>
                <a:cubicBezTo>
                  <a:pt x="8821465" y="-57004"/>
                  <a:pt x="9268515" y="135730"/>
                  <a:pt x="9794603" y="0"/>
                </a:cubicBezTo>
                <a:cubicBezTo>
                  <a:pt x="10068807" y="-20591"/>
                  <a:pt x="10207865" y="177025"/>
                  <a:pt x="10238615" y="444012"/>
                </a:cubicBezTo>
                <a:lnTo>
                  <a:pt x="10238614" y="444012"/>
                </a:lnTo>
                <a:cubicBezTo>
                  <a:pt x="10304148" y="666586"/>
                  <a:pt x="10005404" y="856116"/>
                  <a:pt x="9794602" y="888024"/>
                </a:cubicBezTo>
                <a:cubicBezTo>
                  <a:pt x="9677784" y="889714"/>
                  <a:pt x="9623268" y="865920"/>
                  <a:pt x="9490708" y="888024"/>
                </a:cubicBezTo>
                <a:cubicBezTo>
                  <a:pt x="9358148" y="910128"/>
                  <a:pt x="9037480" y="846604"/>
                  <a:pt x="8906296" y="888024"/>
                </a:cubicBezTo>
                <a:cubicBezTo>
                  <a:pt x="8775112" y="929444"/>
                  <a:pt x="8379161" y="809524"/>
                  <a:pt x="8228378" y="888024"/>
                </a:cubicBezTo>
                <a:cubicBezTo>
                  <a:pt x="8077595" y="966524"/>
                  <a:pt x="7885854" y="878668"/>
                  <a:pt x="7737472" y="888024"/>
                </a:cubicBezTo>
                <a:cubicBezTo>
                  <a:pt x="7589090" y="897380"/>
                  <a:pt x="7544782" y="874049"/>
                  <a:pt x="7433578" y="888024"/>
                </a:cubicBezTo>
                <a:cubicBezTo>
                  <a:pt x="7322374" y="901999"/>
                  <a:pt x="7207781" y="868447"/>
                  <a:pt x="7129684" y="888024"/>
                </a:cubicBezTo>
                <a:cubicBezTo>
                  <a:pt x="7051587" y="907601"/>
                  <a:pt x="6927002" y="868229"/>
                  <a:pt x="6825790" y="888024"/>
                </a:cubicBezTo>
                <a:cubicBezTo>
                  <a:pt x="6724578" y="907819"/>
                  <a:pt x="6521931" y="883217"/>
                  <a:pt x="6241378" y="888024"/>
                </a:cubicBezTo>
                <a:cubicBezTo>
                  <a:pt x="5960825" y="892831"/>
                  <a:pt x="5805352" y="884944"/>
                  <a:pt x="5656966" y="888024"/>
                </a:cubicBezTo>
                <a:cubicBezTo>
                  <a:pt x="5508580" y="891104"/>
                  <a:pt x="5394536" y="884660"/>
                  <a:pt x="5259566" y="888024"/>
                </a:cubicBezTo>
                <a:cubicBezTo>
                  <a:pt x="5124596" y="891388"/>
                  <a:pt x="5075439" y="869756"/>
                  <a:pt x="4955672" y="888023"/>
                </a:cubicBezTo>
                <a:cubicBezTo>
                  <a:pt x="4835905" y="906291"/>
                  <a:pt x="4477684" y="805224"/>
                  <a:pt x="4184248" y="888023"/>
                </a:cubicBezTo>
                <a:cubicBezTo>
                  <a:pt x="3890812" y="970822"/>
                  <a:pt x="4026701" y="872664"/>
                  <a:pt x="3880354" y="888023"/>
                </a:cubicBezTo>
                <a:cubicBezTo>
                  <a:pt x="3734007" y="903382"/>
                  <a:pt x="3471244" y="856005"/>
                  <a:pt x="3202436" y="888023"/>
                </a:cubicBezTo>
                <a:cubicBezTo>
                  <a:pt x="2933628" y="920041"/>
                  <a:pt x="3042541" y="870313"/>
                  <a:pt x="2898542" y="888023"/>
                </a:cubicBezTo>
                <a:cubicBezTo>
                  <a:pt x="2754543" y="905733"/>
                  <a:pt x="2620790" y="873238"/>
                  <a:pt x="2407636" y="888023"/>
                </a:cubicBezTo>
                <a:cubicBezTo>
                  <a:pt x="2194482" y="902808"/>
                  <a:pt x="2078984" y="827240"/>
                  <a:pt x="1823224" y="888023"/>
                </a:cubicBezTo>
                <a:cubicBezTo>
                  <a:pt x="1567464" y="948806"/>
                  <a:pt x="1299916" y="875206"/>
                  <a:pt x="1051800" y="888023"/>
                </a:cubicBezTo>
                <a:cubicBezTo>
                  <a:pt x="803684" y="900840"/>
                  <a:pt x="633026" y="820254"/>
                  <a:pt x="444012" y="888023"/>
                </a:cubicBezTo>
                <a:cubicBezTo>
                  <a:pt x="226549" y="938545"/>
                  <a:pt x="1223" y="696138"/>
                  <a:pt x="0" y="444011"/>
                </a:cubicBezTo>
                <a:lnTo>
                  <a:pt x="0" y="444012"/>
                </a:lnTo>
                <a:close/>
              </a:path>
              <a:path w="10238614" h="888023" stroke="0" extrusionOk="0">
                <a:moveTo>
                  <a:pt x="0" y="444012"/>
                </a:moveTo>
                <a:cubicBezTo>
                  <a:pt x="-13791" y="203671"/>
                  <a:pt x="203869" y="7814"/>
                  <a:pt x="444012" y="0"/>
                </a:cubicBezTo>
                <a:cubicBezTo>
                  <a:pt x="685730" y="-6229"/>
                  <a:pt x="693454" y="29941"/>
                  <a:pt x="934918" y="0"/>
                </a:cubicBezTo>
                <a:cubicBezTo>
                  <a:pt x="1176382" y="-29941"/>
                  <a:pt x="1343096" y="59272"/>
                  <a:pt x="1706342" y="0"/>
                </a:cubicBezTo>
                <a:cubicBezTo>
                  <a:pt x="2069588" y="-59272"/>
                  <a:pt x="2115929" y="52593"/>
                  <a:pt x="2384260" y="0"/>
                </a:cubicBezTo>
                <a:cubicBezTo>
                  <a:pt x="2652591" y="-52593"/>
                  <a:pt x="2561965" y="19570"/>
                  <a:pt x="2688154" y="0"/>
                </a:cubicBezTo>
                <a:cubicBezTo>
                  <a:pt x="2814343" y="-19570"/>
                  <a:pt x="2977042" y="38726"/>
                  <a:pt x="3085554" y="0"/>
                </a:cubicBezTo>
                <a:cubicBezTo>
                  <a:pt x="3194066" y="-38726"/>
                  <a:pt x="3677520" y="1523"/>
                  <a:pt x="3856978" y="0"/>
                </a:cubicBezTo>
                <a:cubicBezTo>
                  <a:pt x="4036436" y="-1523"/>
                  <a:pt x="4260931" y="28722"/>
                  <a:pt x="4441390" y="0"/>
                </a:cubicBezTo>
                <a:cubicBezTo>
                  <a:pt x="4621849" y="-28722"/>
                  <a:pt x="4646531" y="44939"/>
                  <a:pt x="4838790" y="0"/>
                </a:cubicBezTo>
                <a:cubicBezTo>
                  <a:pt x="5031049" y="-44939"/>
                  <a:pt x="5122948" y="27989"/>
                  <a:pt x="5236190" y="0"/>
                </a:cubicBezTo>
                <a:cubicBezTo>
                  <a:pt x="5349432" y="-27989"/>
                  <a:pt x="5422852" y="35317"/>
                  <a:pt x="5540084" y="0"/>
                </a:cubicBezTo>
                <a:cubicBezTo>
                  <a:pt x="5657316" y="-35317"/>
                  <a:pt x="5898854" y="46826"/>
                  <a:pt x="6218002" y="0"/>
                </a:cubicBezTo>
                <a:cubicBezTo>
                  <a:pt x="6537150" y="-46826"/>
                  <a:pt x="6484335" y="42249"/>
                  <a:pt x="6615402" y="0"/>
                </a:cubicBezTo>
                <a:cubicBezTo>
                  <a:pt x="6746469" y="-42249"/>
                  <a:pt x="7230510" y="11064"/>
                  <a:pt x="7386826" y="0"/>
                </a:cubicBezTo>
                <a:cubicBezTo>
                  <a:pt x="7543142" y="-11064"/>
                  <a:pt x="7881660" y="36775"/>
                  <a:pt x="8064744" y="0"/>
                </a:cubicBezTo>
                <a:cubicBezTo>
                  <a:pt x="8247828" y="-36775"/>
                  <a:pt x="8587881" y="31801"/>
                  <a:pt x="8742662" y="0"/>
                </a:cubicBezTo>
                <a:cubicBezTo>
                  <a:pt x="8897443" y="-31801"/>
                  <a:pt x="9483156" y="46912"/>
                  <a:pt x="9794603" y="0"/>
                </a:cubicBezTo>
                <a:cubicBezTo>
                  <a:pt x="10063575" y="9225"/>
                  <a:pt x="10293219" y="244684"/>
                  <a:pt x="10238615" y="444012"/>
                </a:cubicBezTo>
                <a:lnTo>
                  <a:pt x="10238614" y="444012"/>
                </a:lnTo>
                <a:cubicBezTo>
                  <a:pt x="10212364" y="679509"/>
                  <a:pt x="10096690" y="905592"/>
                  <a:pt x="9794602" y="888024"/>
                </a:cubicBezTo>
                <a:cubicBezTo>
                  <a:pt x="9685974" y="913025"/>
                  <a:pt x="9582350" y="872185"/>
                  <a:pt x="9490708" y="888024"/>
                </a:cubicBezTo>
                <a:cubicBezTo>
                  <a:pt x="9399066" y="903863"/>
                  <a:pt x="8989628" y="809209"/>
                  <a:pt x="8719284" y="888024"/>
                </a:cubicBezTo>
                <a:cubicBezTo>
                  <a:pt x="8448940" y="966839"/>
                  <a:pt x="8398377" y="860248"/>
                  <a:pt x="8228378" y="888024"/>
                </a:cubicBezTo>
                <a:cubicBezTo>
                  <a:pt x="8058379" y="915800"/>
                  <a:pt x="7716980" y="807364"/>
                  <a:pt x="7550460" y="888024"/>
                </a:cubicBezTo>
                <a:cubicBezTo>
                  <a:pt x="7383940" y="968684"/>
                  <a:pt x="7344019" y="857999"/>
                  <a:pt x="7153060" y="888024"/>
                </a:cubicBezTo>
                <a:cubicBezTo>
                  <a:pt x="6962101" y="918049"/>
                  <a:pt x="6902219" y="840779"/>
                  <a:pt x="6662154" y="888024"/>
                </a:cubicBezTo>
                <a:cubicBezTo>
                  <a:pt x="6422089" y="935269"/>
                  <a:pt x="6443784" y="878416"/>
                  <a:pt x="6264754" y="888024"/>
                </a:cubicBezTo>
                <a:cubicBezTo>
                  <a:pt x="6085724" y="897632"/>
                  <a:pt x="5999059" y="870258"/>
                  <a:pt x="5773848" y="888024"/>
                </a:cubicBezTo>
                <a:cubicBezTo>
                  <a:pt x="5548637" y="905790"/>
                  <a:pt x="5474668" y="842574"/>
                  <a:pt x="5282942" y="888024"/>
                </a:cubicBezTo>
                <a:cubicBezTo>
                  <a:pt x="5091216" y="933473"/>
                  <a:pt x="5045400" y="864260"/>
                  <a:pt x="4979048" y="888023"/>
                </a:cubicBezTo>
                <a:cubicBezTo>
                  <a:pt x="4912696" y="911787"/>
                  <a:pt x="4601969" y="827038"/>
                  <a:pt x="4301130" y="888023"/>
                </a:cubicBezTo>
                <a:cubicBezTo>
                  <a:pt x="4000291" y="949008"/>
                  <a:pt x="4022138" y="862773"/>
                  <a:pt x="3810224" y="888023"/>
                </a:cubicBezTo>
                <a:cubicBezTo>
                  <a:pt x="3598310" y="913273"/>
                  <a:pt x="3382642" y="851365"/>
                  <a:pt x="3038801" y="888023"/>
                </a:cubicBezTo>
                <a:cubicBezTo>
                  <a:pt x="2694960" y="924681"/>
                  <a:pt x="2836262" y="876901"/>
                  <a:pt x="2734907" y="888023"/>
                </a:cubicBezTo>
                <a:cubicBezTo>
                  <a:pt x="2633552" y="899145"/>
                  <a:pt x="2443344" y="841403"/>
                  <a:pt x="2337506" y="888023"/>
                </a:cubicBezTo>
                <a:cubicBezTo>
                  <a:pt x="2231668" y="934643"/>
                  <a:pt x="2171366" y="873856"/>
                  <a:pt x="2033612" y="888023"/>
                </a:cubicBezTo>
                <a:cubicBezTo>
                  <a:pt x="1895858" y="902190"/>
                  <a:pt x="1618421" y="881868"/>
                  <a:pt x="1449200" y="888023"/>
                </a:cubicBezTo>
                <a:cubicBezTo>
                  <a:pt x="1279979" y="894178"/>
                  <a:pt x="753389" y="885020"/>
                  <a:pt x="444012" y="888023"/>
                </a:cubicBezTo>
                <a:cubicBezTo>
                  <a:pt x="189501" y="958793"/>
                  <a:pt x="54" y="721929"/>
                  <a:pt x="0" y="444011"/>
                </a:cubicBezTo>
                <a:lnTo>
                  <a:pt x="0" y="444012"/>
                </a:lnTo>
                <a:close/>
              </a:path>
            </a:pathLst>
          </a:custGeom>
          <a:solidFill>
            <a:schemeClr val="accent6">
              <a:lumMod val="20000"/>
              <a:lumOff val="80000"/>
            </a:schemeClr>
          </a:solidFill>
          <a:ln>
            <a:solidFill>
              <a:srgbClr val="002060"/>
            </a:solidFill>
            <a:extLst>
              <a:ext uri="{C807C97D-BFC1-408E-A445-0C87EB9F89A2}">
                <ask:lineSketchStyleProps xmlns:ask="http://schemas.microsoft.com/office/drawing/2018/sketchyshapes" sd="2972620757">
                  <a:prstGeom prst="roundRect">
                    <a:avLst>
                      <a:gd name="adj" fmla="val 50000"/>
                    </a:avLst>
                  </a:prstGeom>
                  <ask:type>
                    <ask:lineSketchScribble/>
                  </ask:type>
                </ask:lineSketchStyleProps>
              </a:ext>
            </a:extLst>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dirty="0">
                <a:solidFill>
                  <a:schemeClr val="tx1"/>
                </a:solidFill>
                <a:latin typeface="BIZ UDPゴシック" panose="020B0400000000000000" pitchFamily="50" charset="-128"/>
                <a:ea typeface="BIZ UDPゴシック" panose="020B0400000000000000" pitchFamily="50" charset="-128"/>
              </a:rPr>
              <a:t>　４．元素のクロスカップリング？</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0766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85897"/>
            <a:ext cx="12192000" cy="1508105"/>
          </a:xfrm>
          <a:prstGeom prst="rect">
            <a:avLst/>
          </a:prstGeom>
          <a:noFill/>
        </p:spPr>
        <p:txBody>
          <a:bodyPr wrap="square" rtlCol="0">
            <a:spAutoFit/>
          </a:bodyPr>
          <a:lstStyle/>
          <a:p>
            <a:pPr algn="ctr"/>
            <a:r>
              <a:rPr kumimoji="1" lang="ja-JP" altLang="en-US"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エントロピー</a:t>
            </a:r>
            <a:r>
              <a:rPr lang="ja-JP" altLang="en-US"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とは？</a:t>
            </a:r>
            <a:endParaRPr kumimoji="1" lang="en-US" altLang="ja-JP"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3355446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エントロピーとは？</a:t>
            </a:r>
            <a:endParaRPr kumimoji="1" lang="ja-JP" altLang="en-US" sz="2400" b="1" dirty="0">
              <a:latin typeface="BIZ UDP明朝 Medium" panose="02020500000000000000" pitchFamily="18" charset="-128"/>
              <a:ea typeface="BIZ UDP明朝 Medium" panose="02020500000000000000" pitchFamily="18" charset="-128"/>
            </a:endParaRPr>
          </a:p>
        </p:txBody>
      </p:sp>
      <p:sp>
        <p:nvSpPr>
          <p:cNvPr id="2" name="楕円 1">
            <a:extLst>
              <a:ext uri="{FF2B5EF4-FFF2-40B4-BE49-F238E27FC236}">
                <a16:creationId xmlns:a16="http://schemas.microsoft.com/office/drawing/2014/main" id="{7DA834E8-3FAD-614B-BFA5-506299DA3B71}"/>
              </a:ext>
            </a:extLst>
          </p:cNvPr>
          <p:cNvSpPr/>
          <p:nvPr/>
        </p:nvSpPr>
        <p:spPr>
          <a:xfrm>
            <a:off x="2369586" y="2341180"/>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5BC903F6-85AB-97C5-E2BB-07512EE646DD}"/>
              </a:ext>
            </a:extLst>
          </p:cNvPr>
          <p:cNvSpPr/>
          <p:nvPr/>
        </p:nvSpPr>
        <p:spPr>
          <a:xfrm>
            <a:off x="1597074" y="2341180"/>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65EA190-7722-2385-8A94-287FFC2EAC94}"/>
              </a:ext>
            </a:extLst>
          </p:cNvPr>
          <p:cNvSpPr/>
          <p:nvPr/>
        </p:nvSpPr>
        <p:spPr>
          <a:xfrm>
            <a:off x="1202935" y="1426778"/>
            <a:ext cx="4035974" cy="51789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2875B0D-47A3-1C8E-12E6-9081B4EB16E5}"/>
              </a:ext>
            </a:extLst>
          </p:cNvPr>
          <p:cNvSpPr/>
          <p:nvPr/>
        </p:nvSpPr>
        <p:spPr>
          <a:xfrm>
            <a:off x="3106620" y="2341180"/>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B5F60F7-2910-EB58-8B2B-615498F25B5C}"/>
              </a:ext>
            </a:extLst>
          </p:cNvPr>
          <p:cNvSpPr/>
          <p:nvPr/>
        </p:nvSpPr>
        <p:spPr>
          <a:xfrm>
            <a:off x="3835771" y="2341180"/>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5CC4E551-A0E2-1985-EEAA-BF682ED28E79}"/>
              </a:ext>
            </a:extLst>
          </p:cNvPr>
          <p:cNvSpPr/>
          <p:nvPr/>
        </p:nvSpPr>
        <p:spPr>
          <a:xfrm>
            <a:off x="4600395" y="2364830"/>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69E1DDA-593D-2A73-17D2-60D1303AB2F3}"/>
              </a:ext>
            </a:extLst>
          </p:cNvPr>
          <p:cNvSpPr/>
          <p:nvPr/>
        </p:nvSpPr>
        <p:spPr>
          <a:xfrm>
            <a:off x="2369586" y="3208281"/>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5EA0C94-2FAC-CF79-5FD5-3485947F31FF}"/>
              </a:ext>
            </a:extLst>
          </p:cNvPr>
          <p:cNvSpPr/>
          <p:nvPr/>
        </p:nvSpPr>
        <p:spPr>
          <a:xfrm>
            <a:off x="1597074" y="3208281"/>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CF4812A-DA38-420D-FF5E-5771BEA63F8A}"/>
              </a:ext>
            </a:extLst>
          </p:cNvPr>
          <p:cNvSpPr/>
          <p:nvPr/>
        </p:nvSpPr>
        <p:spPr>
          <a:xfrm>
            <a:off x="3106620" y="3208281"/>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8F5A1C64-96C5-204A-B3E6-4EB96311155E}"/>
              </a:ext>
            </a:extLst>
          </p:cNvPr>
          <p:cNvSpPr/>
          <p:nvPr/>
        </p:nvSpPr>
        <p:spPr>
          <a:xfrm>
            <a:off x="3835771" y="3208281"/>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FA28422-0194-7D99-F784-0CF0F25950C4}"/>
              </a:ext>
            </a:extLst>
          </p:cNvPr>
          <p:cNvSpPr/>
          <p:nvPr/>
        </p:nvSpPr>
        <p:spPr>
          <a:xfrm>
            <a:off x="4600395" y="3231931"/>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9413548-034A-E713-B22E-713009A1B020}"/>
              </a:ext>
            </a:extLst>
          </p:cNvPr>
          <p:cNvSpPr/>
          <p:nvPr/>
        </p:nvSpPr>
        <p:spPr>
          <a:xfrm>
            <a:off x="2306523" y="501343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6EFF51D-CB66-4435-FF3D-50C567F80165}"/>
              </a:ext>
            </a:extLst>
          </p:cNvPr>
          <p:cNvSpPr/>
          <p:nvPr/>
        </p:nvSpPr>
        <p:spPr>
          <a:xfrm>
            <a:off x="1534011" y="501343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352F098-2C6B-0D84-9B57-AE0AB5BA1726}"/>
              </a:ext>
            </a:extLst>
          </p:cNvPr>
          <p:cNvSpPr/>
          <p:nvPr/>
        </p:nvSpPr>
        <p:spPr>
          <a:xfrm>
            <a:off x="3043557" y="501343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DC9B8A2-9F0E-AD66-8E3D-F4F4DB1A1DB6}"/>
              </a:ext>
            </a:extLst>
          </p:cNvPr>
          <p:cNvSpPr/>
          <p:nvPr/>
        </p:nvSpPr>
        <p:spPr>
          <a:xfrm>
            <a:off x="3772708" y="501343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F37448C-603E-C3DF-EAC1-1FBBE5F4029F}"/>
              </a:ext>
            </a:extLst>
          </p:cNvPr>
          <p:cNvSpPr/>
          <p:nvPr/>
        </p:nvSpPr>
        <p:spPr>
          <a:xfrm>
            <a:off x="4537332" y="503708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707D9B31-85BF-F8B9-D2E2-58AF01C13AC8}"/>
              </a:ext>
            </a:extLst>
          </p:cNvPr>
          <p:cNvSpPr/>
          <p:nvPr/>
        </p:nvSpPr>
        <p:spPr>
          <a:xfrm>
            <a:off x="2306523" y="4114799"/>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86CD48B8-3637-4391-AF38-ED2746BC9520}"/>
              </a:ext>
            </a:extLst>
          </p:cNvPr>
          <p:cNvSpPr/>
          <p:nvPr/>
        </p:nvSpPr>
        <p:spPr>
          <a:xfrm>
            <a:off x="1534011" y="4114799"/>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9522B9C-4C97-B0CE-E0E5-594318A9C56C}"/>
              </a:ext>
            </a:extLst>
          </p:cNvPr>
          <p:cNvSpPr/>
          <p:nvPr/>
        </p:nvSpPr>
        <p:spPr>
          <a:xfrm>
            <a:off x="3043557" y="4114799"/>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78CB784-C8EF-8459-8636-F5C1BBEB64D6}"/>
              </a:ext>
            </a:extLst>
          </p:cNvPr>
          <p:cNvSpPr/>
          <p:nvPr/>
        </p:nvSpPr>
        <p:spPr>
          <a:xfrm>
            <a:off x="3772708" y="4114799"/>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F8833348-96AC-D663-22DB-AAF62EEEBDD2}"/>
              </a:ext>
            </a:extLst>
          </p:cNvPr>
          <p:cNvSpPr/>
          <p:nvPr/>
        </p:nvSpPr>
        <p:spPr>
          <a:xfrm>
            <a:off x="4537332" y="4134503"/>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B3638F6-4C24-B35E-B706-314D417BE400}"/>
              </a:ext>
            </a:extLst>
          </p:cNvPr>
          <p:cNvSpPr/>
          <p:nvPr/>
        </p:nvSpPr>
        <p:spPr>
          <a:xfrm>
            <a:off x="2306523" y="5888418"/>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F4ECE5F-E97C-68D8-48AE-D23E437DD2DE}"/>
              </a:ext>
            </a:extLst>
          </p:cNvPr>
          <p:cNvSpPr/>
          <p:nvPr/>
        </p:nvSpPr>
        <p:spPr>
          <a:xfrm>
            <a:off x="1534011" y="5888418"/>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ACBB4ED-E9C6-C0C7-E704-E7DCD82CB7CE}"/>
              </a:ext>
            </a:extLst>
          </p:cNvPr>
          <p:cNvSpPr/>
          <p:nvPr/>
        </p:nvSpPr>
        <p:spPr>
          <a:xfrm>
            <a:off x="3043557" y="5888418"/>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FA110C4-8BB6-3548-EAFF-4CA17A78641A}"/>
              </a:ext>
            </a:extLst>
          </p:cNvPr>
          <p:cNvSpPr/>
          <p:nvPr/>
        </p:nvSpPr>
        <p:spPr>
          <a:xfrm>
            <a:off x="3772708" y="5888418"/>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21059B6-8FA6-633C-AACB-8792F7D38418}"/>
              </a:ext>
            </a:extLst>
          </p:cNvPr>
          <p:cNvSpPr/>
          <p:nvPr/>
        </p:nvSpPr>
        <p:spPr>
          <a:xfrm>
            <a:off x="4537332" y="5912068"/>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D44223C-4E05-37A6-5CAE-CAE320DA22BE}"/>
              </a:ext>
            </a:extLst>
          </p:cNvPr>
          <p:cNvSpPr/>
          <p:nvPr/>
        </p:nvSpPr>
        <p:spPr>
          <a:xfrm>
            <a:off x="2369586" y="167114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91D6CC32-1955-9BE2-0EAA-5959D93BAA9D}"/>
              </a:ext>
            </a:extLst>
          </p:cNvPr>
          <p:cNvSpPr/>
          <p:nvPr/>
        </p:nvSpPr>
        <p:spPr>
          <a:xfrm>
            <a:off x="1597074" y="167114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8312D81-25EA-3CC9-A401-12B4A8BBD865}"/>
              </a:ext>
            </a:extLst>
          </p:cNvPr>
          <p:cNvSpPr/>
          <p:nvPr/>
        </p:nvSpPr>
        <p:spPr>
          <a:xfrm>
            <a:off x="3106620" y="167114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7A8E35D-537D-82A3-F2A8-D4A01757B14F}"/>
              </a:ext>
            </a:extLst>
          </p:cNvPr>
          <p:cNvSpPr/>
          <p:nvPr/>
        </p:nvSpPr>
        <p:spPr>
          <a:xfrm>
            <a:off x="3835771" y="167114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F2AD4715-932D-76C7-AA5B-1C68089429BE}"/>
              </a:ext>
            </a:extLst>
          </p:cNvPr>
          <p:cNvSpPr/>
          <p:nvPr/>
        </p:nvSpPr>
        <p:spPr>
          <a:xfrm>
            <a:off x="4600395" y="1694794"/>
            <a:ext cx="378372" cy="394138"/>
          </a:xfrm>
          <a:prstGeom prst="ellipse">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E09E09F-A3FC-CFD5-DD86-522E60B940E8}"/>
              </a:ext>
            </a:extLst>
          </p:cNvPr>
          <p:cNvSpPr/>
          <p:nvPr/>
        </p:nvSpPr>
        <p:spPr>
          <a:xfrm>
            <a:off x="7137827" y="1426778"/>
            <a:ext cx="4035974" cy="51789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DB88A90-ABE4-C6C4-6D80-1D409BD58027}"/>
              </a:ext>
            </a:extLst>
          </p:cNvPr>
          <p:cNvSpPr/>
          <p:nvPr/>
        </p:nvSpPr>
        <p:spPr>
          <a:xfrm>
            <a:off x="8373447" y="2876620"/>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715AF2C1-2458-BBEE-04A5-8DE3D03E9175}"/>
              </a:ext>
            </a:extLst>
          </p:cNvPr>
          <p:cNvSpPr/>
          <p:nvPr/>
        </p:nvSpPr>
        <p:spPr>
          <a:xfrm>
            <a:off x="8856238" y="3819195"/>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E8EC2F8-7851-AEDB-37AC-3F42F759C4DA}"/>
              </a:ext>
            </a:extLst>
          </p:cNvPr>
          <p:cNvSpPr/>
          <p:nvPr/>
        </p:nvSpPr>
        <p:spPr>
          <a:xfrm>
            <a:off x="8154697" y="5864777"/>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E3176EB6-D6D8-5FF8-13A2-7DC61B73E21D}"/>
              </a:ext>
            </a:extLst>
          </p:cNvPr>
          <p:cNvSpPr/>
          <p:nvPr/>
        </p:nvSpPr>
        <p:spPr>
          <a:xfrm>
            <a:off x="9760711" y="4016264"/>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B0DD945E-0526-F8FD-2C2A-6B32B295E5DF}"/>
              </a:ext>
            </a:extLst>
          </p:cNvPr>
          <p:cNvSpPr/>
          <p:nvPr/>
        </p:nvSpPr>
        <p:spPr>
          <a:xfrm>
            <a:off x="10456432" y="5864777"/>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31EC9C6A-A5FE-279B-166E-CE94B41DCC5B}"/>
              </a:ext>
            </a:extLst>
          </p:cNvPr>
          <p:cNvSpPr/>
          <p:nvPr/>
        </p:nvSpPr>
        <p:spPr>
          <a:xfrm>
            <a:off x="7740861" y="3909846"/>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1596EFF-A7C5-D1FF-A18F-62468116FAF0}"/>
              </a:ext>
            </a:extLst>
          </p:cNvPr>
          <p:cNvSpPr/>
          <p:nvPr/>
        </p:nvSpPr>
        <p:spPr>
          <a:xfrm>
            <a:off x="10460394" y="1852450"/>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8A7BBD28-3534-503E-5DE0-A7172B1D438C}"/>
              </a:ext>
            </a:extLst>
          </p:cNvPr>
          <p:cNvSpPr/>
          <p:nvPr/>
        </p:nvSpPr>
        <p:spPr>
          <a:xfrm>
            <a:off x="7551675" y="1773623"/>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A6B628DF-4B53-48EF-E137-618E7665DFC2}"/>
              </a:ext>
            </a:extLst>
          </p:cNvPr>
          <p:cNvSpPr/>
          <p:nvPr/>
        </p:nvSpPr>
        <p:spPr>
          <a:xfrm>
            <a:off x="9573590" y="2853265"/>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C1A8BAA8-7B5D-7A52-531C-79C0BC286137}"/>
              </a:ext>
            </a:extLst>
          </p:cNvPr>
          <p:cNvSpPr/>
          <p:nvPr/>
        </p:nvSpPr>
        <p:spPr>
          <a:xfrm>
            <a:off x="8611893" y="2064989"/>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6BA154BC-4A46-0A8B-5242-71D78137E148}"/>
              </a:ext>
            </a:extLst>
          </p:cNvPr>
          <p:cNvSpPr/>
          <p:nvPr/>
        </p:nvSpPr>
        <p:spPr>
          <a:xfrm>
            <a:off x="9116378" y="5714999"/>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B1E90E51-5CA9-250C-7AD2-89836BA53CCE}"/>
              </a:ext>
            </a:extLst>
          </p:cNvPr>
          <p:cNvSpPr/>
          <p:nvPr/>
        </p:nvSpPr>
        <p:spPr>
          <a:xfrm>
            <a:off x="7506316" y="5249933"/>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AC3659FB-DB07-9B8E-81E0-3D7EFF70D72B}"/>
              </a:ext>
            </a:extLst>
          </p:cNvPr>
          <p:cNvSpPr/>
          <p:nvPr/>
        </p:nvSpPr>
        <p:spPr>
          <a:xfrm>
            <a:off x="8286708" y="4674482"/>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85BEA9C-07AD-287F-5EDB-04A2B26444AB}"/>
              </a:ext>
            </a:extLst>
          </p:cNvPr>
          <p:cNvSpPr/>
          <p:nvPr/>
        </p:nvSpPr>
        <p:spPr>
          <a:xfrm>
            <a:off x="10424912" y="3073689"/>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3372BC1D-83EC-F734-C63E-F8D6BAA083C2}"/>
              </a:ext>
            </a:extLst>
          </p:cNvPr>
          <p:cNvSpPr/>
          <p:nvPr/>
        </p:nvSpPr>
        <p:spPr>
          <a:xfrm>
            <a:off x="9449437" y="1923100"/>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F335F4E6-37A0-4668-E831-797DC722111F}"/>
              </a:ext>
            </a:extLst>
          </p:cNvPr>
          <p:cNvSpPr/>
          <p:nvPr/>
        </p:nvSpPr>
        <p:spPr>
          <a:xfrm>
            <a:off x="7346721" y="2971505"/>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E71807DA-A3E3-DEC3-7181-536816509ACD}"/>
              </a:ext>
            </a:extLst>
          </p:cNvPr>
          <p:cNvSpPr/>
          <p:nvPr/>
        </p:nvSpPr>
        <p:spPr>
          <a:xfrm>
            <a:off x="9433598" y="4840015"/>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4139B61B-77C8-CE37-C6FE-7FE9AF3159A3}"/>
              </a:ext>
            </a:extLst>
          </p:cNvPr>
          <p:cNvSpPr/>
          <p:nvPr/>
        </p:nvSpPr>
        <p:spPr>
          <a:xfrm>
            <a:off x="10460394" y="4784831"/>
            <a:ext cx="378372" cy="394138"/>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78F86E03-A2C0-435F-C1CE-A8332508205C}"/>
              </a:ext>
            </a:extLst>
          </p:cNvPr>
          <p:cNvCxnSpPr>
            <a:stCxn id="67" idx="6"/>
          </p:cNvCxnSpPr>
          <p:nvPr/>
        </p:nvCxnSpPr>
        <p:spPr>
          <a:xfrm flipV="1">
            <a:off x="7930047" y="1923100"/>
            <a:ext cx="189186" cy="47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52EF656-07D5-B5B9-69FD-A48200067816}"/>
              </a:ext>
            </a:extLst>
          </p:cNvPr>
          <p:cNvCxnSpPr>
            <a:stCxn id="75" idx="4"/>
          </p:cNvCxnSpPr>
          <p:nvPr/>
        </p:nvCxnSpPr>
        <p:spPr>
          <a:xfrm flipH="1">
            <a:off x="7506316" y="3365643"/>
            <a:ext cx="29591" cy="173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124A00F-FFD2-A33D-F17F-0EACE688F595}"/>
              </a:ext>
            </a:extLst>
          </p:cNvPr>
          <p:cNvCxnSpPr>
            <a:stCxn id="55" idx="1"/>
          </p:cNvCxnSpPr>
          <p:nvPr/>
        </p:nvCxnSpPr>
        <p:spPr>
          <a:xfrm flipH="1" flipV="1">
            <a:off x="8286708" y="2853265"/>
            <a:ext cx="142150" cy="8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40CC309-86C2-3877-A56F-D4E7D640549A}"/>
              </a:ext>
            </a:extLst>
          </p:cNvPr>
          <p:cNvCxnSpPr>
            <a:stCxn id="74" idx="7"/>
          </p:cNvCxnSpPr>
          <p:nvPr/>
        </p:nvCxnSpPr>
        <p:spPr>
          <a:xfrm flipV="1">
            <a:off x="9772398" y="1852450"/>
            <a:ext cx="179564" cy="12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E6AF5572-E411-17E2-64F2-821D3DF12AEE}"/>
              </a:ext>
            </a:extLst>
          </p:cNvPr>
          <p:cNvCxnSpPr>
            <a:stCxn id="69" idx="5"/>
          </p:cNvCxnSpPr>
          <p:nvPr/>
        </p:nvCxnSpPr>
        <p:spPr>
          <a:xfrm>
            <a:off x="8934854" y="2401407"/>
            <a:ext cx="181524" cy="113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F79A9987-C5D1-FCF7-95A2-57046940287E}"/>
              </a:ext>
            </a:extLst>
          </p:cNvPr>
          <p:cNvCxnSpPr>
            <a:stCxn id="56" idx="0"/>
          </p:cNvCxnSpPr>
          <p:nvPr/>
        </p:nvCxnSpPr>
        <p:spPr>
          <a:xfrm flipH="1" flipV="1">
            <a:off x="8990265" y="3626069"/>
            <a:ext cx="55159" cy="19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B549A9DB-C4A9-A83B-9210-1B2A633CCB2D}"/>
              </a:ext>
            </a:extLst>
          </p:cNvPr>
          <p:cNvCxnSpPr>
            <a:stCxn id="68" idx="2"/>
          </p:cNvCxnSpPr>
          <p:nvPr/>
        </p:nvCxnSpPr>
        <p:spPr>
          <a:xfrm flipH="1">
            <a:off x="9372600" y="3050334"/>
            <a:ext cx="200990" cy="2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D6B95FC2-029F-8C53-A514-838028A459CF}"/>
              </a:ext>
            </a:extLst>
          </p:cNvPr>
          <p:cNvCxnSpPr>
            <a:stCxn id="73" idx="0"/>
          </p:cNvCxnSpPr>
          <p:nvPr/>
        </p:nvCxnSpPr>
        <p:spPr>
          <a:xfrm flipV="1">
            <a:off x="10614098" y="2853265"/>
            <a:ext cx="27626" cy="22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5B655EE7-F82A-4F8C-4FB7-4C6862CF094F}"/>
              </a:ext>
            </a:extLst>
          </p:cNvPr>
          <p:cNvCxnSpPr>
            <a:stCxn id="58" idx="2"/>
          </p:cNvCxnSpPr>
          <p:nvPr/>
        </p:nvCxnSpPr>
        <p:spPr>
          <a:xfrm flipH="1">
            <a:off x="9494750" y="4213333"/>
            <a:ext cx="265961" cy="9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323BF9E0-730A-6AEA-BEA9-B86A37C3748C}"/>
              </a:ext>
            </a:extLst>
          </p:cNvPr>
          <p:cNvCxnSpPr>
            <a:stCxn id="66" idx="3"/>
          </p:cNvCxnSpPr>
          <p:nvPr/>
        </p:nvCxnSpPr>
        <p:spPr>
          <a:xfrm flipH="1">
            <a:off x="10342179" y="2188868"/>
            <a:ext cx="173626" cy="12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53A05B98-C658-686F-9541-C3FFD17B729C}"/>
              </a:ext>
            </a:extLst>
          </p:cNvPr>
          <p:cNvCxnSpPr>
            <a:stCxn id="65" idx="2"/>
          </p:cNvCxnSpPr>
          <p:nvPr/>
        </p:nvCxnSpPr>
        <p:spPr>
          <a:xfrm flipH="1">
            <a:off x="7535907" y="4106915"/>
            <a:ext cx="204954" cy="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BF7DF6A2-71FA-FC4C-2EC4-A2CD315B439C}"/>
              </a:ext>
            </a:extLst>
          </p:cNvPr>
          <p:cNvCxnSpPr>
            <a:stCxn id="72" idx="7"/>
          </p:cNvCxnSpPr>
          <p:nvPr/>
        </p:nvCxnSpPr>
        <p:spPr>
          <a:xfrm flipV="1">
            <a:off x="8609669" y="4611414"/>
            <a:ext cx="55411" cy="120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55EDA4C2-AD1B-878E-120C-3207245122CA}"/>
              </a:ext>
            </a:extLst>
          </p:cNvPr>
          <p:cNvCxnSpPr>
            <a:stCxn id="71" idx="3"/>
          </p:cNvCxnSpPr>
          <p:nvPr/>
        </p:nvCxnSpPr>
        <p:spPr>
          <a:xfrm flipH="1">
            <a:off x="7401910" y="5586351"/>
            <a:ext cx="159817" cy="128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BBE65CC3-C512-A647-F002-16D82316B697}"/>
              </a:ext>
            </a:extLst>
          </p:cNvPr>
          <p:cNvCxnSpPr>
            <a:stCxn id="57" idx="0"/>
          </p:cNvCxnSpPr>
          <p:nvPr/>
        </p:nvCxnSpPr>
        <p:spPr>
          <a:xfrm flipV="1">
            <a:off x="8343883" y="5644071"/>
            <a:ext cx="84975" cy="22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7D3490CA-F42F-3C17-9739-561CC4A9AABC}"/>
              </a:ext>
            </a:extLst>
          </p:cNvPr>
          <p:cNvCxnSpPr>
            <a:cxnSpLocks/>
            <a:stCxn id="70" idx="6"/>
          </p:cNvCxnSpPr>
          <p:nvPr/>
        </p:nvCxnSpPr>
        <p:spPr>
          <a:xfrm>
            <a:off x="9494750" y="5912068"/>
            <a:ext cx="153747" cy="86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4BF2D62-7C97-D7BA-A455-C488668445F1}"/>
              </a:ext>
            </a:extLst>
          </p:cNvPr>
          <p:cNvCxnSpPr>
            <a:stCxn id="76" idx="2"/>
          </p:cNvCxnSpPr>
          <p:nvPr/>
        </p:nvCxnSpPr>
        <p:spPr>
          <a:xfrm flipH="1">
            <a:off x="9234610" y="5037084"/>
            <a:ext cx="198988" cy="31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79EA81FA-B44C-1D58-E9D4-EFFC33311A6F}"/>
              </a:ext>
            </a:extLst>
          </p:cNvPr>
          <p:cNvCxnSpPr>
            <a:stCxn id="77" idx="0"/>
          </p:cNvCxnSpPr>
          <p:nvPr/>
        </p:nvCxnSpPr>
        <p:spPr>
          <a:xfrm flipH="1" flipV="1">
            <a:off x="10641724" y="4611414"/>
            <a:ext cx="7856" cy="17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95CF95BD-34EA-C79B-F263-C938DB3BC6FE}"/>
              </a:ext>
            </a:extLst>
          </p:cNvPr>
          <p:cNvCxnSpPr>
            <a:stCxn id="59" idx="1"/>
          </p:cNvCxnSpPr>
          <p:nvPr/>
        </p:nvCxnSpPr>
        <p:spPr>
          <a:xfrm flipH="1" flipV="1">
            <a:off x="10424912" y="5754424"/>
            <a:ext cx="86931" cy="168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1AB6075E-FE4D-7EB5-6399-B36F14A64F42}"/>
              </a:ext>
            </a:extLst>
          </p:cNvPr>
          <p:cNvSpPr txBox="1"/>
          <p:nvPr/>
        </p:nvSpPr>
        <p:spPr>
          <a:xfrm>
            <a:off x="7721085" y="984759"/>
            <a:ext cx="3125496"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無秩序・カオス・乱雑</a:t>
            </a:r>
          </a:p>
        </p:txBody>
      </p:sp>
      <p:sp>
        <p:nvSpPr>
          <p:cNvPr id="122" name="テキスト ボックス 121">
            <a:extLst>
              <a:ext uri="{FF2B5EF4-FFF2-40B4-BE49-F238E27FC236}">
                <a16:creationId xmlns:a16="http://schemas.microsoft.com/office/drawing/2014/main" id="{1A20479D-01F6-4CD0-13C7-B9784CBF1A76}"/>
              </a:ext>
            </a:extLst>
          </p:cNvPr>
          <p:cNvSpPr txBox="1"/>
          <p:nvPr/>
        </p:nvSpPr>
        <p:spPr>
          <a:xfrm>
            <a:off x="1733058" y="969283"/>
            <a:ext cx="3125496"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秩序・整然</a:t>
            </a:r>
          </a:p>
        </p:txBody>
      </p:sp>
    </p:spTree>
    <p:extLst>
      <p:ext uri="{BB962C8B-B14F-4D97-AF65-F5344CB8AC3E}">
        <p14:creationId xmlns:p14="http://schemas.microsoft.com/office/powerpoint/2010/main" val="3534214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物質の原子配列を決める自由エネルギー</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2050" name="Picture 2" descr="レアメタルのイラスト">
            <a:extLst>
              <a:ext uri="{FF2B5EF4-FFF2-40B4-BE49-F238E27FC236}">
                <a16:creationId xmlns:a16="http://schemas.microsoft.com/office/drawing/2014/main" id="{1C74F199-DF60-37FA-63A1-15AE9CAB1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23" y="2415920"/>
            <a:ext cx="2694288" cy="26942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6D1A572-1940-B867-6528-75428F36D5AF}"/>
              </a:ext>
            </a:extLst>
          </p:cNvPr>
          <p:cNvSpPr txBox="1"/>
          <p:nvPr/>
        </p:nvSpPr>
        <p:spPr>
          <a:xfrm>
            <a:off x="1098027" y="4757032"/>
            <a:ext cx="1466335" cy="5078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物質</a:t>
            </a:r>
            <a:r>
              <a:rPr kumimoji="1" lang="ja-JP" altLang="en-US" sz="300" dirty="0">
                <a:latin typeface="BIZ UDPゴシック" panose="020B0400000000000000" pitchFamily="50" charset="-128"/>
                <a:ea typeface="BIZ UDPゴシック" panose="020B0400000000000000" pitchFamily="50" charset="-128"/>
              </a:rPr>
              <a:t>のつもり・・・</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sz="900" dirty="0">
                <a:latin typeface="BIZ UDPゴシック" panose="020B0400000000000000" pitchFamily="50" charset="-128"/>
                <a:ea typeface="BIZ UDPゴシック" panose="020B0400000000000000" pitchFamily="50" charset="-128"/>
              </a:rPr>
              <a:t>（出所：いらすとや）</a:t>
            </a:r>
            <a:endParaRPr kumimoji="1" lang="ja-JP" altLang="en-US" sz="9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881CB47C-E396-4E80-3688-F0947B6E8899}"/>
              </a:ext>
            </a:extLst>
          </p:cNvPr>
          <p:cNvSpPr txBox="1"/>
          <p:nvPr/>
        </p:nvSpPr>
        <p:spPr>
          <a:xfrm>
            <a:off x="3886794" y="3863564"/>
            <a:ext cx="7954999" cy="646331"/>
          </a:xfrm>
          <a:prstGeom prst="rect">
            <a:avLst/>
          </a:prstGeom>
          <a:noFill/>
        </p:spPr>
        <p:txBody>
          <a:bodyPr wrap="square" rtlCol="0">
            <a:spAutoFit/>
          </a:bodyPr>
          <a:lstStyle/>
          <a:p>
            <a:r>
              <a:rPr kumimoji="1" lang="ja-JP" altLang="en-US" sz="3600" dirty="0">
                <a:latin typeface="BIZ UDPゴシック" panose="020B0400000000000000" pitchFamily="50" charset="-128"/>
                <a:ea typeface="BIZ UDPゴシック" panose="020B0400000000000000" pitchFamily="50" charset="-128"/>
              </a:rPr>
              <a:t>物質は</a:t>
            </a:r>
            <a:r>
              <a:rPr kumimoji="1" lang="ja-JP" altLang="en-US" sz="3600" u="sng" dirty="0">
                <a:solidFill>
                  <a:srgbClr val="C00000"/>
                </a:solidFill>
                <a:latin typeface="BIZ UDPゴシック" panose="020B0400000000000000" pitchFamily="50" charset="-128"/>
                <a:ea typeface="BIZ UDPゴシック" panose="020B0400000000000000" pitchFamily="50" charset="-128"/>
              </a:rPr>
              <a:t>様々な形態</a:t>
            </a:r>
            <a:r>
              <a:rPr kumimoji="1" lang="ja-JP" altLang="en-US" sz="3600" dirty="0">
                <a:latin typeface="BIZ UDPゴシック" panose="020B0400000000000000" pitchFamily="50" charset="-128"/>
                <a:ea typeface="BIZ UDPゴシック" panose="020B0400000000000000" pitchFamily="50" charset="-128"/>
              </a:rPr>
              <a:t>を持ち得る</a:t>
            </a:r>
            <a:r>
              <a:rPr kumimoji="1" lang="ja-JP" altLang="en-US" sz="3600" u="sng" dirty="0">
                <a:solidFill>
                  <a:srgbClr val="C00000"/>
                </a:solidFill>
                <a:latin typeface="BIZ UDPゴシック" panose="020B0400000000000000" pitchFamily="50" charset="-128"/>
                <a:ea typeface="BIZ UDPゴシック" panose="020B0400000000000000" pitchFamily="50" charset="-128"/>
              </a:rPr>
              <a:t>可能性</a:t>
            </a:r>
          </a:p>
        </p:txBody>
      </p:sp>
      <p:sp>
        <p:nvSpPr>
          <p:cNvPr id="5" name="矢印: 下 4">
            <a:extLst>
              <a:ext uri="{FF2B5EF4-FFF2-40B4-BE49-F238E27FC236}">
                <a16:creationId xmlns:a16="http://schemas.microsoft.com/office/drawing/2014/main" id="{ED9259AF-41F6-28A3-F635-3AC94E104D24}"/>
              </a:ext>
            </a:extLst>
          </p:cNvPr>
          <p:cNvSpPr/>
          <p:nvPr/>
        </p:nvSpPr>
        <p:spPr>
          <a:xfrm rot="16200000">
            <a:off x="2905297" y="3797607"/>
            <a:ext cx="1150033" cy="831670"/>
          </a:xfrm>
          <a:prstGeom prst="downArrow">
            <a:avLst/>
          </a:prstGeom>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吹き出し: 角を丸めた四角形 6">
            <a:extLst>
              <a:ext uri="{FF2B5EF4-FFF2-40B4-BE49-F238E27FC236}">
                <a16:creationId xmlns:a16="http://schemas.microsoft.com/office/drawing/2014/main" id="{CF8252E3-2E05-6B18-0ADA-99914178F152}"/>
              </a:ext>
            </a:extLst>
          </p:cNvPr>
          <p:cNvSpPr/>
          <p:nvPr/>
        </p:nvSpPr>
        <p:spPr>
          <a:xfrm>
            <a:off x="10235416" y="3367712"/>
            <a:ext cx="988540" cy="482777"/>
          </a:xfrm>
          <a:prstGeom prst="wedgeRoundRectCallout">
            <a:avLst>
              <a:gd name="adj1" fmla="val -20833"/>
              <a:gd name="adj2" fmla="val 71032"/>
              <a:gd name="adj3" fmla="val 16667"/>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Pゴシック" panose="020B0400000000000000" pitchFamily="50" charset="-128"/>
                <a:ea typeface="BIZ UDPゴシック" panose="020B0400000000000000" pitchFamily="50" charset="-128"/>
              </a:rPr>
              <a:t>自由度</a:t>
            </a:r>
          </a:p>
        </p:txBody>
      </p:sp>
      <p:sp>
        <p:nvSpPr>
          <p:cNvPr id="8" name="吹き出し: 角を丸めた四角形 7">
            <a:extLst>
              <a:ext uri="{FF2B5EF4-FFF2-40B4-BE49-F238E27FC236}">
                <a16:creationId xmlns:a16="http://schemas.microsoft.com/office/drawing/2014/main" id="{B1144304-312E-76D9-5CC8-542BC02EA508}"/>
              </a:ext>
            </a:extLst>
          </p:cNvPr>
          <p:cNvSpPr/>
          <p:nvPr/>
        </p:nvSpPr>
        <p:spPr>
          <a:xfrm>
            <a:off x="5986583" y="4626783"/>
            <a:ext cx="1188997" cy="482777"/>
          </a:xfrm>
          <a:prstGeom prst="wedgeRoundRectCallout">
            <a:avLst>
              <a:gd name="adj1" fmla="val -22219"/>
              <a:gd name="adj2" fmla="val -75714"/>
              <a:gd name="adj3" fmla="val 16667"/>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Pゴシック" panose="020B0400000000000000" pitchFamily="50" charset="-128"/>
                <a:ea typeface="BIZ UDPゴシック" panose="020B0400000000000000" pitchFamily="50" charset="-128"/>
              </a:rPr>
              <a:t>原子配列</a:t>
            </a:r>
          </a:p>
        </p:txBody>
      </p:sp>
      <p:sp>
        <p:nvSpPr>
          <p:cNvPr id="10" name="テキスト ボックス 9">
            <a:extLst>
              <a:ext uri="{FF2B5EF4-FFF2-40B4-BE49-F238E27FC236}">
                <a16:creationId xmlns:a16="http://schemas.microsoft.com/office/drawing/2014/main" id="{592FE2EB-5C92-30A4-C2B1-8CA0EBD6F6BC}"/>
              </a:ext>
            </a:extLst>
          </p:cNvPr>
          <p:cNvSpPr txBox="1"/>
          <p:nvPr/>
        </p:nvSpPr>
        <p:spPr>
          <a:xfrm>
            <a:off x="255373" y="586713"/>
            <a:ext cx="11804822" cy="1477328"/>
          </a:xfrm>
          <a:prstGeom prst="rect">
            <a:avLst/>
          </a:prstGeom>
          <a:noFill/>
        </p:spPr>
        <p:txBody>
          <a:bodyPr wrap="square">
            <a:spAutoFit/>
          </a:bodyPr>
          <a:lstStyle/>
          <a:p>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物質は、様々な</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原子配列を持ちうる可能性（自由度）</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がある。物質の</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原子配列が決まるのは</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、エネルギーが最も低いエネルギー状態（</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自由エネルギー</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）のときである。</a:t>
            </a:r>
            <a:endParaRPr lang="en-US" altLang="ja-JP" b="0" i="0" dirty="0">
              <a:solidFill>
                <a:srgbClr val="002060"/>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自由エネルギーは、</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エンタルピー項</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と</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エントロピー項</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で定まり、この２者により原子配列が決まる。</a:t>
            </a:r>
            <a:endParaRPr lang="en-US" altLang="ja-JP" b="0" i="0" dirty="0">
              <a:solidFill>
                <a:srgbClr val="002060"/>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もし、その物質が、</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規則構造</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を持つ場合は、原子配列の自由度は凍結される。（</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エントロピー減少</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a:t>
            </a:r>
            <a:endParaRPr lang="en-US" altLang="ja-JP" b="0" i="0" dirty="0">
              <a:solidFill>
                <a:srgbClr val="002060"/>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逆に</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不規則構造</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の場合は自由度が高くなる。（</a:t>
            </a:r>
            <a:r>
              <a:rPr lang="ja-JP" altLang="en-US" b="0" i="0" dirty="0">
                <a:solidFill>
                  <a:srgbClr val="C00000"/>
                </a:solidFill>
                <a:effectLst/>
                <a:latin typeface="UD デジタル 教科書体 NK-B" panose="02020700000000000000" pitchFamily="18" charset="-128"/>
                <a:ea typeface="UD デジタル 教科書体 NK-B" panose="02020700000000000000" pitchFamily="18" charset="-128"/>
              </a:rPr>
              <a:t>ハイエントロピー</a:t>
            </a:r>
            <a:r>
              <a:rPr lang="ja-JP" altLang="en-US" b="0" i="0" dirty="0">
                <a:solidFill>
                  <a:srgbClr val="002060"/>
                </a:solidFill>
                <a:effectLst/>
                <a:latin typeface="UD デジタル 教科書体 NK-B" panose="02020700000000000000" pitchFamily="18" charset="-128"/>
                <a:ea typeface="UD デジタル 教科書体 NK-B" panose="02020700000000000000" pitchFamily="18" charset="-128"/>
              </a:rPr>
              <a:t>）</a:t>
            </a:r>
            <a:endParaRPr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11" name="四角形: 角を丸くする 10">
            <a:extLst>
              <a:ext uri="{FF2B5EF4-FFF2-40B4-BE49-F238E27FC236}">
                <a16:creationId xmlns:a16="http://schemas.microsoft.com/office/drawing/2014/main" id="{C354DF6C-FB1E-A56C-FC81-53BB32A1AD34}"/>
              </a:ext>
            </a:extLst>
          </p:cNvPr>
          <p:cNvSpPr/>
          <p:nvPr/>
        </p:nvSpPr>
        <p:spPr>
          <a:xfrm>
            <a:off x="255373" y="5462087"/>
            <a:ext cx="4199063" cy="985229"/>
          </a:xfrm>
          <a:prstGeom prst="roundRect">
            <a:avLst>
              <a:gd name="adj" fmla="val 3630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自由エネルギー</a:t>
            </a:r>
          </a:p>
        </p:txBody>
      </p:sp>
      <p:sp>
        <p:nvSpPr>
          <p:cNvPr id="12" name="四角形: 角を丸くする 11">
            <a:extLst>
              <a:ext uri="{FF2B5EF4-FFF2-40B4-BE49-F238E27FC236}">
                <a16:creationId xmlns:a16="http://schemas.microsoft.com/office/drawing/2014/main" id="{A1B7CB45-7C01-8A68-34FD-BF5CC124766D}"/>
              </a:ext>
            </a:extLst>
          </p:cNvPr>
          <p:cNvSpPr/>
          <p:nvPr/>
        </p:nvSpPr>
        <p:spPr>
          <a:xfrm>
            <a:off x="5149921" y="5594148"/>
            <a:ext cx="2825578" cy="671149"/>
          </a:xfrm>
          <a:prstGeom prst="roundRect">
            <a:avLst>
              <a:gd name="adj" fmla="val 50000"/>
            </a:avLst>
          </a:prstGeom>
          <a:solidFill>
            <a:srgbClr val="7030A0"/>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エンタルピー項</a:t>
            </a:r>
          </a:p>
        </p:txBody>
      </p:sp>
      <p:sp>
        <p:nvSpPr>
          <p:cNvPr id="13" name="四角形: 角を丸くする 12">
            <a:extLst>
              <a:ext uri="{FF2B5EF4-FFF2-40B4-BE49-F238E27FC236}">
                <a16:creationId xmlns:a16="http://schemas.microsoft.com/office/drawing/2014/main" id="{009E1ED9-EE3E-12CE-C1B9-84BE4A57A48C}"/>
              </a:ext>
            </a:extLst>
          </p:cNvPr>
          <p:cNvSpPr/>
          <p:nvPr/>
        </p:nvSpPr>
        <p:spPr>
          <a:xfrm>
            <a:off x="8447806" y="5594149"/>
            <a:ext cx="2825578" cy="671149"/>
          </a:xfrm>
          <a:prstGeom prst="roundRect">
            <a:avLst>
              <a:gd name="adj" fmla="val 50000"/>
            </a:avLst>
          </a:prstGeom>
          <a:solidFill>
            <a:schemeClr val="accent5">
              <a:lumMod val="50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エントロピー項</a:t>
            </a:r>
          </a:p>
        </p:txBody>
      </p:sp>
      <p:sp>
        <p:nvSpPr>
          <p:cNvPr id="14" name="四角形: 角を丸くする 13">
            <a:extLst>
              <a:ext uri="{FF2B5EF4-FFF2-40B4-BE49-F238E27FC236}">
                <a16:creationId xmlns:a16="http://schemas.microsoft.com/office/drawing/2014/main" id="{34F9446A-FF2B-A0AF-DCA9-1493C8EEBDB1}"/>
              </a:ext>
            </a:extLst>
          </p:cNvPr>
          <p:cNvSpPr/>
          <p:nvPr/>
        </p:nvSpPr>
        <p:spPr>
          <a:xfrm>
            <a:off x="4867092" y="5338119"/>
            <a:ext cx="6744044" cy="1178011"/>
          </a:xfrm>
          <a:custGeom>
            <a:avLst/>
            <a:gdLst>
              <a:gd name="connsiteX0" fmla="*/ 0 w 6744044"/>
              <a:gd name="connsiteY0" fmla="*/ 196339 h 1178011"/>
              <a:gd name="connsiteX1" fmla="*/ 196339 w 6744044"/>
              <a:gd name="connsiteY1" fmla="*/ 0 h 1178011"/>
              <a:gd name="connsiteX2" fmla="*/ 773736 w 6744044"/>
              <a:gd name="connsiteY2" fmla="*/ 0 h 1178011"/>
              <a:gd name="connsiteX3" fmla="*/ 1224105 w 6744044"/>
              <a:gd name="connsiteY3" fmla="*/ 0 h 1178011"/>
              <a:gd name="connsiteX4" fmla="*/ 1674475 w 6744044"/>
              <a:gd name="connsiteY4" fmla="*/ 0 h 1178011"/>
              <a:gd name="connsiteX5" fmla="*/ 2061331 w 6744044"/>
              <a:gd name="connsiteY5" fmla="*/ 0 h 1178011"/>
              <a:gd name="connsiteX6" fmla="*/ 2511701 w 6744044"/>
              <a:gd name="connsiteY6" fmla="*/ 0 h 1178011"/>
              <a:gd name="connsiteX7" fmla="*/ 3089098 w 6744044"/>
              <a:gd name="connsiteY7" fmla="*/ 0 h 1178011"/>
              <a:gd name="connsiteX8" fmla="*/ 3730008 w 6744044"/>
              <a:gd name="connsiteY8" fmla="*/ 0 h 1178011"/>
              <a:gd name="connsiteX9" fmla="*/ 4370919 w 6744044"/>
              <a:gd name="connsiteY9" fmla="*/ 0 h 1178011"/>
              <a:gd name="connsiteX10" fmla="*/ 4948316 w 6744044"/>
              <a:gd name="connsiteY10" fmla="*/ 0 h 1178011"/>
              <a:gd name="connsiteX11" fmla="*/ 5335171 w 6744044"/>
              <a:gd name="connsiteY11" fmla="*/ 0 h 1178011"/>
              <a:gd name="connsiteX12" fmla="*/ 5912568 w 6744044"/>
              <a:gd name="connsiteY12" fmla="*/ 0 h 1178011"/>
              <a:gd name="connsiteX13" fmla="*/ 6547705 w 6744044"/>
              <a:gd name="connsiteY13" fmla="*/ 0 h 1178011"/>
              <a:gd name="connsiteX14" fmla="*/ 6744044 w 6744044"/>
              <a:gd name="connsiteY14" fmla="*/ 196339 h 1178011"/>
              <a:gd name="connsiteX15" fmla="*/ 6744044 w 6744044"/>
              <a:gd name="connsiteY15" fmla="*/ 604712 h 1178011"/>
              <a:gd name="connsiteX16" fmla="*/ 6744044 w 6744044"/>
              <a:gd name="connsiteY16" fmla="*/ 981672 h 1178011"/>
              <a:gd name="connsiteX17" fmla="*/ 6547705 w 6744044"/>
              <a:gd name="connsiteY17" fmla="*/ 1178011 h 1178011"/>
              <a:gd name="connsiteX18" fmla="*/ 5843281 w 6744044"/>
              <a:gd name="connsiteY18" fmla="*/ 1178011 h 1178011"/>
              <a:gd name="connsiteX19" fmla="*/ 5138857 w 6744044"/>
              <a:gd name="connsiteY19" fmla="*/ 1178011 h 1178011"/>
              <a:gd name="connsiteX20" fmla="*/ 4752001 w 6744044"/>
              <a:gd name="connsiteY20" fmla="*/ 1178011 h 1178011"/>
              <a:gd name="connsiteX21" fmla="*/ 4365145 w 6744044"/>
              <a:gd name="connsiteY21" fmla="*/ 1178011 h 1178011"/>
              <a:gd name="connsiteX22" fmla="*/ 3660720 w 6744044"/>
              <a:gd name="connsiteY22" fmla="*/ 1178011 h 1178011"/>
              <a:gd name="connsiteX23" fmla="*/ 3146837 w 6744044"/>
              <a:gd name="connsiteY23" fmla="*/ 1178011 h 1178011"/>
              <a:gd name="connsiteX24" fmla="*/ 2569440 w 6744044"/>
              <a:gd name="connsiteY24" fmla="*/ 1178011 h 1178011"/>
              <a:gd name="connsiteX25" fmla="*/ 2182584 w 6744044"/>
              <a:gd name="connsiteY25" fmla="*/ 1178011 h 1178011"/>
              <a:gd name="connsiteX26" fmla="*/ 1478160 w 6744044"/>
              <a:gd name="connsiteY26" fmla="*/ 1178011 h 1178011"/>
              <a:gd name="connsiteX27" fmla="*/ 900763 w 6744044"/>
              <a:gd name="connsiteY27" fmla="*/ 1178011 h 1178011"/>
              <a:gd name="connsiteX28" fmla="*/ 196339 w 6744044"/>
              <a:gd name="connsiteY28" fmla="*/ 1178011 h 1178011"/>
              <a:gd name="connsiteX29" fmla="*/ 0 w 6744044"/>
              <a:gd name="connsiteY29" fmla="*/ 981672 h 1178011"/>
              <a:gd name="connsiteX30" fmla="*/ 0 w 6744044"/>
              <a:gd name="connsiteY30" fmla="*/ 573299 h 1178011"/>
              <a:gd name="connsiteX31" fmla="*/ 0 w 6744044"/>
              <a:gd name="connsiteY31" fmla="*/ 196339 h 11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44044" h="1178011" extrusionOk="0">
                <a:moveTo>
                  <a:pt x="0" y="196339"/>
                </a:moveTo>
                <a:cubicBezTo>
                  <a:pt x="-15748" y="62255"/>
                  <a:pt x="115494" y="-827"/>
                  <a:pt x="196339" y="0"/>
                </a:cubicBezTo>
                <a:cubicBezTo>
                  <a:pt x="365136" y="-14852"/>
                  <a:pt x="525910" y="16141"/>
                  <a:pt x="773736" y="0"/>
                </a:cubicBezTo>
                <a:cubicBezTo>
                  <a:pt x="1021562" y="-16141"/>
                  <a:pt x="1133728" y="27561"/>
                  <a:pt x="1224105" y="0"/>
                </a:cubicBezTo>
                <a:cubicBezTo>
                  <a:pt x="1314482" y="-27561"/>
                  <a:pt x="1550828" y="20518"/>
                  <a:pt x="1674475" y="0"/>
                </a:cubicBezTo>
                <a:cubicBezTo>
                  <a:pt x="1798122" y="-20518"/>
                  <a:pt x="1915696" y="14701"/>
                  <a:pt x="2061331" y="0"/>
                </a:cubicBezTo>
                <a:cubicBezTo>
                  <a:pt x="2206966" y="-14701"/>
                  <a:pt x="2403123" y="26030"/>
                  <a:pt x="2511701" y="0"/>
                </a:cubicBezTo>
                <a:cubicBezTo>
                  <a:pt x="2620279" y="-26030"/>
                  <a:pt x="2889401" y="33609"/>
                  <a:pt x="3089098" y="0"/>
                </a:cubicBezTo>
                <a:cubicBezTo>
                  <a:pt x="3288795" y="-33609"/>
                  <a:pt x="3498882" y="50580"/>
                  <a:pt x="3730008" y="0"/>
                </a:cubicBezTo>
                <a:cubicBezTo>
                  <a:pt x="3961134" y="-50580"/>
                  <a:pt x="4208689" y="40398"/>
                  <a:pt x="4370919" y="0"/>
                </a:cubicBezTo>
                <a:cubicBezTo>
                  <a:pt x="4533149" y="-40398"/>
                  <a:pt x="4788527" y="19864"/>
                  <a:pt x="4948316" y="0"/>
                </a:cubicBezTo>
                <a:cubicBezTo>
                  <a:pt x="5108105" y="-19864"/>
                  <a:pt x="5195325" y="25878"/>
                  <a:pt x="5335171" y="0"/>
                </a:cubicBezTo>
                <a:cubicBezTo>
                  <a:pt x="5475017" y="-25878"/>
                  <a:pt x="5655560" y="31111"/>
                  <a:pt x="5912568" y="0"/>
                </a:cubicBezTo>
                <a:cubicBezTo>
                  <a:pt x="6169576" y="-31111"/>
                  <a:pt x="6328648" y="61502"/>
                  <a:pt x="6547705" y="0"/>
                </a:cubicBezTo>
                <a:cubicBezTo>
                  <a:pt x="6643786" y="13649"/>
                  <a:pt x="6733086" y="117537"/>
                  <a:pt x="6744044" y="196339"/>
                </a:cubicBezTo>
                <a:cubicBezTo>
                  <a:pt x="6762617" y="323207"/>
                  <a:pt x="6699629" y="483949"/>
                  <a:pt x="6744044" y="604712"/>
                </a:cubicBezTo>
                <a:cubicBezTo>
                  <a:pt x="6788459" y="725475"/>
                  <a:pt x="6737689" y="798826"/>
                  <a:pt x="6744044" y="981672"/>
                </a:cubicBezTo>
                <a:cubicBezTo>
                  <a:pt x="6740949" y="1080498"/>
                  <a:pt x="6658035" y="1199577"/>
                  <a:pt x="6547705" y="1178011"/>
                </a:cubicBezTo>
                <a:cubicBezTo>
                  <a:pt x="6287738" y="1238705"/>
                  <a:pt x="6055190" y="1119078"/>
                  <a:pt x="5843281" y="1178011"/>
                </a:cubicBezTo>
                <a:cubicBezTo>
                  <a:pt x="5631372" y="1236944"/>
                  <a:pt x="5286938" y="1167261"/>
                  <a:pt x="5138857" y="1178011"/>
                </a:cubicBezTo>
                <a:cubicBezTo>
                  <a:pt x="4990776" y="1188761"/>
                  <a:pt x="4935620" y="1165630"/>
                  <a:pt x="4752001" y="1178011"/>
                </a:cubicBezTo>
                <a:cubicBezTo>
                  <a:pt x="4568382" y="1190392"/>
                  <a:pt x="4457425" y="1152009"/>
                  <a:pt x="4365145" y="1178011"/>
                </a:cubicBezTo>
                <a:cubicBezTo>
                  <a:pt x="4272865" y="1204013"/>
                  <a:pt x="3836361" y="1161109"/>
                  <a:pt x="3660720" y="1178011"/>
                </a:cubicBezTo>
                <a:cubicBezTo>
                  <a:pt x="3485079" y="1194913"/>
                  <a:pt x="3279847" y="1136237"/>
                  <a:pt x="3146837" y="1178011"/>
                </a:cubicBezTo>
                <a:cubicBezTo>
                  <a:pt x="3013827" y="1219785"/>
                  <a:pt x="2702489" y="1122377"/>
                  <a:pt x="2569440" y="1178011"/>
                </a:cubicBezTo>
                <a:cubicBezTo>
                  <a:pt x="2436391" y="1233645"/>
                  <a:pt x="2269010" y="1148465"/>
                  <a:pt x="2182584" y="1178011"/>
                </a:cubicBezTo>
                <a:cubicBezTo>
                  <a:pt x="2096158" y="1207557"/>
                  <a:pt x="1822931" y="1149186"/>
                  <a:pt x="1478160" y="1178011"/>
                </a:cubicBezTo>
                <a:cubicBezTo>
                  <a:pt x="1133389" y="1206836"/>
                  <a:pt x="1016770" y="1174714"/>
                  <a:pt x="900763" y="1178011"/>
                </a:cubicBezTo>
                <a:cubicBezTo>
                  <a:pt x="784756" y="1181308"/>
                  <a:pt x="455173" y="1143864"/>
                  <a:pt x="196339" y="1178011"/>
                </a:cubicBezTo>
                <a:cubicBezTo>
                  <a:pt x="111522" y="1168393"/>
                  <a:pt x="-2822" y="1091071"/>
                  <a:pt x="0" y="981672"/>
                </a:cubicBezTo>
                <a:cubicBezTo>
                  <a:pt x="-1253" y="778623"/>
                  <a:pt x="48623" y="757225"/>
                  <a:pt x="0" y="573299"/>
                </a:cubicBezTo>
                <a:cubicBezTo>
                  <a:pt x="-48623" y="389373"/>
                  <a:pt x="5107" y="327666"/>
                  <a:pt x="0" y="196339"/>
                </a:cubicBezTo>
                <a:close/>
              </a:path>
            </a:pathLst>
          </a:custGeom>
          <a:noFill/>
          <a:ln w="76200">
            <a:solidFill>
              <a:srgbClr val="FFC000"/>
            </a:solidFill>
            <a:extLst>
              <a:ext uri="{C807C97D-BFC1-408E-A445-0C87EB9F89A2}">
                <ask:lineSketchStyleProps xmlns:ask="http://schemas.microsoft.com/office/drawing/2018/sketchyshapes" sd="2717515596">
                  <a:prstGeom prst="roundRect">
                    <a:avLst/>
                  </a:prstGeom>
                  <ask:type>
                    <ask:lineSketchScribble/>
                  </ask:type>
                </ask:lineSketchStyleProps>
              </a:ext>
            </a:extLst>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C5CAA232-3C55-A0A0-CED9-F5E24A5402E0}"/>
              </a:ext>
            </a:extLst>
          </p:cNvPr>
          <p:cNvGrpSpPr/>
          <p:nvPr/>
        </p:nvGrpSpPr>
        <p:grpSpPr>
          <a:xfrm>
            <a:off x="4195952" y="5462087"/>
            <a:ext cx="605232" cy="985229"/>
            <a:chOff x="4169458" y="5033319"/>
            <a:chExt cx="605232" cy="1333702"/>
          </a:xfrm>
        </p:grpSpPr>
        <p:sp>
          <p:nvSpPr>
            <p:cNvPr id="15" name="矢印: 山形 14">
              <a:extLst>
                <a:ext uri="{FF2B5EF4-FFF2-40B4-BE49-F238E27FC236}">
                  <a16:creationId xmlns:a16="http://schemas.microsoft.com/office/drawing/2014/main" id="{DDE6141F-143F-0F73-E7E9-7584B4BC9FEE}"/>
                </a:ext>
              </a:extLst>
            </p:cNvPr>
            <p:cNvSpPr/>
            <p:nvPr/>
          </p:nvSpPr>
          <p:spPr>
            <a:xfrm>
              <a:off x="4321608" y="5033319"/>
              <a:ext cx="453082" cy="1333702"/>
            </a:xfrm>
            <a:prstGeom prst="chevron">
              <a:avLst>
                <a:gd name="adj" fmla="val 59091"/>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山形 15">
              <a:extLst>
                <a:ext uri="{FF2B5EF4-FFF2-40B4-BE49-F238E27FC236}">
                  <a16:creationId xmlns:a16="http://schemas.microsoft.com/office/drawing/2014/main" id="{544A63F5-073D-266F-A0CF-48A3C27D3CDA}"/>
                </a:ext>
              </a:extLst>
            </p:cNvPr>
            <p:cNvSpPr/>
            <p:nvPr/>
          </p:nvSpPr>
          <p:spPr>
            <a:xfrm>
              <a:off x="4169458" y="5033319"/>
              <a:ext cx="453082" cy="1333702"/>
            </a:xfrm>
            <a:prstGeom prst="chevron">
              <a:avLst>
                <a:gd name="adj" fmla="val 59091"/>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9" name="テキスト ボックス 18">
            <a:extLst>
              <a:ext uri="{FF2B5EF4-FFF2-40B4-BE49-F238E27FC236}">
                <a16:creationId xmlns:a16="http://schemas.microsoft.com/office/drawing/2014/main" id="{A62D22CF-7E84-334E-7504-C06E823F7305}"/>
              </a:ext>
            </a:extLst>
          </p:cNvPr>
          <p:cNvSpPr txBox="1"/>
          <p:nvPr/>
        </p:nvSpPr>
        <p:spPr>
          <a:xfrm rot="21172485">
            <a:off x="4223651" y="2162967"/>
            <a:ext cx="7656397" cy="923330"/>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ja-JP" altLang="en-US" b="0" i="0" dirty="0">
                <a:solidFill>
                  <a:srgbClr val="3B3B3B"/>
                </a:solidFill>
                <a:effectLst/>
                <a:latin typeface="UD デジタル 教科書体 N-R" panose="02020400000000000000" pitchFamily="17" charset="-128"/>
                <a:ea typeface="UD デジタル 教科書体 N-R" panose="02020400000000000000" pitchFamily="17" charset="-128"/>
              </a:rPr>
              <a:t>物質の不規則構造を更に不規則にするとどうなるか？</a:t>
            </a:r>
            <a:endParaRPr lang="en-US" altLang="ja-JP" b="0" i="0" dirty="0">
              <a:solidFill>
                <a:srgbClr val="3B3B3B"/>
              </a:solidFill>
              <a:effectLst/>
              <a:latin typeface="UD デジタル 教科書体 N-R" panose="02020400000000000000" pitchFamily="17" charset="-128"/>
              <a:ea typeface="UD デジタル 教科書体 N-R" panose="02020400000000000000" pitchFamily="17" charset="-128"/>
            </a:endParaRPr>
          </a:p>
          <a:p>
            <a:r>
              <a:rPr lang="ja-JP" altLang="en-US" b="0" i="0" dirty="0">
                <a:solidFill>
                  <a:srgbClr val="3B3B3B"/>
                </a:solidFill>
                <a:effectLst/>
                <a:latin typeface="UD デジタル 教科書体 N-R" panose="02020400000000000000" pitchFamily="17" charset="-128"/>
                <a:ea typeface="UD デジタル 教科書体 N-R" panose="02020400000000000000" pitchFamily="17" charset="-128"/>
              </a:rPr>
              <a:t>つまり構成元素の種類を増やし濃度を高めると、原子配置の場合の数が莫大となり、ハイエントロピーとなる。</a:t>
            </a:r>
            <a:endParaRPr lang="ja-JP" altLang="en-US"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76188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エントロピーや熱力学を知るのに良い動画＠予備校のノリで学ぶ「大学の数学・物理」</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15A4F181-1C55-F2D2-A4AF-5E224B767ECB}"/>
              </a:ext>
            </a:extLst>
          </p:cNvPr>
          <p:cNvPicPr>
            <a:picLocks noChangeAspect="1"/>
          </p:cNvPicPr>
          <p:nvPr/>
        </p:nvPicPr>
        <p:blipFill>
          <a:blip r:embed="rId2"/>
          <a:stretch>
            <a:fillRect/>
          </a:stretch>
        </p:blipFill>
        <p:spPr>
          <a:xfrm>
            <a:off x="467630" y="542548"/>
            <a:ext cx="11217553" cy="6294186"/>
          </a:xfrm>
          <a:prstGeom prst="rect">
            <a:avLst/>
          </a:prstGeom>
        </p:spPr>
      </p:pic>
      <p:sp>
        <p:nvSpPr>
          <p:cNvPr id="10" name="テキスト ボックス 9">
            <a:extLst>
              <a:ext uri="{FF2B5EF4-FFF2-40B4-BE49-F238E27FC236}">
                <a16:creationId xmlns:a16="http://schemas.microsoft.com/office/drawing/2014/main" id="{032BF7BF-B42B-03F0-A161-3B9FDD3DE76B}"/>
              </a:ext>
            </a:extLst>
          </p:cNvPr>
          <p:cNvSpPr txBox="1"/>
          <p:nvPr/>
        </p:nvSpPr>
        <p:spPr>
          <a:xfrm>
            <a:off x="6022427" y="6421453"/>
            <a:ext cx="4406462" cy="430887"/>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（出所）予備校のノリで学ぶ「大学の数学・物理」</a:t>
            </a:r>
            <a:r>
              <a:rPr kumimoji="1" lang="en-US" altLang="ja-JP" sz="1100" dirty="0">
                <a:solidFill>
                  <a:schemeClr val="bg1"/>
                </a:solidFill>
                <a:latin typeface="BIZ UDPゴシック" panose="020B0400000000000000" pitchFamily="50" charset="-128"/>
                <a:ea typeface="BIZ UDPゴシック" panose="020B0400000000000000" pitchFamily="50" charset="-128"/>
              </a:rPr>
              <a:t>https://www.youtube.com/watch?v=PvDtTc7DFKc</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FF2EFE89-C4CF-AAC9-B77E-F8D6733688F6}"/>
              </a:ext>
            </a:extLst>
          </p:cNvPr>
          <p:cNvSpPr txBox="1"/>
          <p:nvPr/>
        </p:nvSpPr>
        <p:spPr>
          <a:xfrm rot="21342614">
            <a:off x="6053893" y="1964105"/>
            <a:ext cx="3011213" cy="954107"/>
          </a:xfrm>
          <a:custGeom>
            <a:avLst/>
            <a:gdLst>
              <a:gd name="connsiteX0" fmla="*/ 0 w 3011213"/>
              <a:gd name="connsiteY0" fmla="*/ 0 h 954107"/>
              <a:gd name="connsiteX1" fmla="*/ 632355 w 3011213"/>
              <a:gd name="connsiteY1" fmla="*/ 0 h 954107"/>
              <a:gd name="connsiteX2" fmla="*/ 1234597 w 3011213"/>
              <a:gd name="connsiteY2" fmla="*/ 0 h 954107"/>
              <a:gd name="connsiteX3" fmla="*/ 1836840 w 3011213"/>
              <a:gd name="connsiteY3" fmla="*/ 0 h 954107"/>
              <a:gd name="connsiteX4" fmla="*/ 2348746 w 3011213"/>
              <a:gd name="connsiteY4" fmla="*/ 0 h 954107"/>
              <a:gd name="connsiteX5" fmla="*/ 3011213 w 3011213"/>
              <a:gd name="connsiteY5" fmla="*/ 0 h 954107"/>
              <a:gd name="connsiteX6" fmla="*/ 3011213 w 3011213"/>
              <a:gd name="connsiteY6" fmla="*/ 496136 h 954107"/>
              <a:gd name="connsiteX7" fmla="*/ 3011213 w 3011213"/>
              <a:gd name="connsiteY7" fmla="*/ 954107 h 954107"/>
              <a:gd name="connsiteX8" fmla="*/ 2499307 w 3011213"/>
              <a:gd name="connsiteY8" fmla="*/ 954107 h 954107"/>
              <a:gd name="connsiteX9" fmla="*/ 1897064 w 3011213"/>
              <a:gd name="connsiteY9" fmla="*/ 954107 h 954107"/>
              <a:gd name="connsiteX10" fmla="*/ 1324934 w 3011213"/>
              <a:gd name="connsiteY10" fmla="*/ 954107 h 954107"/>
              <a:gd name="connsiteX11" fmla="*/ 692579 w 3011213"/>
              <a:gd name="connsiteY11" fmla="*/ 954107 h 954107"/>
              <a:gd name="connsiteX12" fmla="*/ 0 w 3011213"/>
              <a:gd name="connsiteY12" fmla="*/ 954107 h 954107"/>
              <a:gd name="connsiteX13" fmla="*/ 0 w 3011213"/>
              <a:gd name="connsiteY13" fmla="*/ 457971 h 954107"/>
              <a:gd name="connsiteX14" fmla="*/ 0 w 3011213"/>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213" h="954107" fill="none" extrusionOk="0">
                <a:moveTo>
                  <a:pt x="0" y="0"/>
                </a:moveTo>
                <a:cubicBezTo>
                  <a:pt x="177973" y="9572"/>
                  <a:pt x="438764" y="23778"/>
                  <a:pt x="632355" y="0"/>
                </a:cubicBezTo>
                <a:cubicBezTo>
                  <a:pt x="825946" y="-23778"/>
                  <a:pt x="935213" y="26631"/>
                  <a:pt x="1234597" y="0"/>
                </a:cubicBezTo>
                <a:cubicBezTo>
                  <a:pt x="1533981" y="-26631"/>
                  <a:pt x="1697184" y="15585"/>
                  <a:pt x="1836840" y="0"/>
                </a:cubicBezTo>
                <a:cubicBezTo>
                  <a:pt x="1976496" y="-15585"/>
                  <a:pt x="2195243" y="13181"/>
                  <a:pt x="2348746" y="0"/>
                </a:cubicBezTo>
                <a:cubicBezTo>
                  <a:pt x="2502249" y="-13181"/>
                  <a:pt x="2814662" y="-25880"/>
                  <a:pt x="3011213" y="0"/>
                </a:cubicBezTo>
                <a:cubicBezTo>
                  <a:pt x="3030188" y="165505"/>
                  <a:pt x="3022824" y="248546"/>
                  <a:pt x="3011213" y="496136"/>
                </a:cubicBezTo>
                <a:cubicBezTo>
                  <a:pt x="2999602" y="743726"/>
                  <a:pt x="3007608" y="817196"/>
                  <a:pt x="3011213" y="954107"/>
                </a:cubicBezTo>
                <a:cubicBezTo>
                  <a:pt x="2788487" y="970417"/>
                  <a:pt x="2644322" y="933931"/>
                  <a:pt x="2499307" y="954107"/>
                </a:cubicBezTo>
                <a:cubicBezTo>
                  <a:pt x="2354292" y="974283"/>
                  <a:pt x="2153457" y="926691"/>
                  <a:pt x="1897064" y="954107"/>
                </a:cubicBezTo>
                <a:cubicBezTo>
                  <a:pt x="1640671" y="981523"/>
                  <a:pt x="1609237" y="969885"/>
                  <a:pt x="1324934" y="954107"/>
                </a:cubicBezTo>
                <a:cubicBezTo>
                  <a:pt x="1040631" y="938330"/>
                  <a:pt x="822462" y="929889"/>
                  <a:pt x="692579" y="954107"/>
                </a:cubicBezTo>
                <a:cubicBezTo>
                  <a:pt x="562697" y="978325"/>
                  <a:pt x="331790" y="986102"/>
                  <a:pt x="0" y="954107"/>
                </a:cubicBezTo>
                <a:cubicBezTo>
                  <a:pt x="-1904" y="784994"/>
                  <a:pt x="-782" y="705155"/>
                  <a:pt x="0" y="457971"/>
                </a:cubicBezTo>
                <a:cubicBezTo>
                  <a:pt x="782" y="210787"/>
                  <a:pt x="8732" y="146637"/>
                  <a:pt x="0" y="0"/>
                </a:cubicBezTo>
                <a:close/>
              </a:path>
              <a:path w="3011213" h="954107" stroke="0" extrusionOk="0">
                <a:moveTo>
                  <a:pt x="0" y="0"/>
                </a:moveTo>
                <a:cubicBezTo>
                  <a:pt x="254006" y="30971"/>
                  <a:pt x="470560" y="-13218"/>
                  <a:pt x="632355" y="0"/>
                </a:cubicBezTo>
                <a:cubicBezTo>
                  <a:pt x="794151" y="13218"/>
                  <a:pt x="953339" y="18083"/>
                  <a:pt x="1174373" y="0"/>
                </a:cubicBezTo>
                <a:cubicBezTo>
                  <a:pt x="1395407" y="-18083"/>
                  <a:pt x="1639271" y="22540"/>
                  <a:pt x="1776616" y="0"/>
                </a:cubicBezTo>
                <a:cubicBezTo>
                  <a:pt x="1913961" y="-22540"/>
                  <a:pt x="2053390" y="-4136"/>
                  <a:pt x="2318634" y="0"/>
                </a:cubicBezTo>
                <a:cubicBezTo>
                  <a:pt x="2583878" y="4136"/>
                  <a:pt x="2791037" y="10116"/>
                  <a:pt x="3011213" y="0"/>
                </a:cubicBezTo>
                <a:cubicBezTo>
                  <a:pt x="3022724" y="240911"/>
                  <a:pt x="3025467" y="323107"/>
                  <a:pt x="3011213" y="496136"/>
                </a:cubicBezTo>
                <a:cubicBezTo>
                  <a:pt x="2996959" y="669165"/>
                  <a:pt x="3019472" y="826771"/>
                  <a:pt x="3011213" y="954107"/>
                </a:cubicBezTo>
                <a:cubicBezTo>
                  <a:pt x="2774738" y="947449"/>
                  <a:pt x="2698407" y="958633"/>
                  <a:pt x="2408970" y="954107"/>
                </a:cubicBezTo>
                <a:cubicBezTo>
                  <a:pt x="2119533" y="949581"/>
                  <a:pt x="1964801" y="932998"/>
                  <a:pt x="1776616" y="954107"/>
                </a:cubicBezTo>
                <a:cubicBezTo>
                  <a:pt x="1588431" y="975216"/>
                  <a:pt x="1289287" y="946230"/>
                  <a:pt x="1114149" y="954107"/>
                </a:cubicBezTo>
                <a:cubicBezTo>
                  <a:pt x="939011" y="961984"/>
                  <a:pt x="300490" y="917658"/>
                  <a:pt x="0" y="954107"/>
                </a:cubicBezTo>
                <a:cubicBezTo>
                  <a:pt x="-15622" y="845113"/>
                  <a:pt x="5530" y="708956"/>
                  <a:pt x="0" y="477054"/>
                </a:cubicBezTo>
                <a:cubicBezTo>
                  <a:pt x="-5530" y="245152"/>
                  <a:pt x="-14544" y="174467"/>
                  <a:pt x="0" y="0"/>
                </a:cubicBezTo>
                <a:close/>
              </a:path>
            </a:pathLst>
          </a:custGeom>
          <a:solidFill>
            <a:srgbClr val="FFC000"/>
          </a:solidFill>
          <a:ln>
            <a:solidFill>
              <a:schemeClr val="tx1"/>
            </a:solidFill>
            <a:extLst>
              <a:ext uri="{C807C97D-BFC1-408E-A445-0C87EB9F89A2}">
                <ask:lineSketchStyleProps xmlns:ask="http://schemas.microsoft.com/office/drawing/2018/sketchyshapes" sd="3666956852">
                  <a:prstGeom prst="rect">
                    <a:avLst/>
                  </a:prstGeom>
                  <ask:type>
                    <ask:lineSketchFreehand/>
                  </ask:type>
                </ask:lineSketchStyleProps>
              </a:ext>
            </a:extLst>
          </a:ln>
          <a:effectLst>
            <a:innerShdw blurRad="114300">
              <a:prstClr val="black"/>
            </a:innerShdw>
          </a:effectLst>
        </p:spPr>
        <p:txBody>
          <a:bodyPr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なんと！</a:t>
            </a:r>
            <a:endParaRPr kumimoji="1" lang="en-US" altLang="ja-JP" sz="2800" b="1"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再生数８３３万回</a:t>
            </a:r>
          </a:p>
        </p:txBody>
      </p:sp>
    </p:spTree>
    <p:extLst>
      <p:ext uri="{BB962C8B-B14F-4D97-AF65-F5344CB8AC3E}">
        <p14:creationId xmlns:p14="http://schemas.microsoft.com/office/powerpoint/2010/main" val="202969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FFC000"/>
                </a:solidFill>
                <a:latin typeface="BIZ UDP明朝 Medium" panose="02020500000000000000" pitchFamily="18" charset="-128"/>
                <a:ea typeface="BIZ UDP明朝 Medium" panose="02020500000000000000" pitchFamily="18" charset="-128"/>
              </a:rPr>
              <a:t>【</a:t>
            </a:r>
            <a:r>
              <a:rPr lang="ja-JP" altLang="en-US" sz="2400" b="1" dirty="0">
                <a:solidFill>
                  <a:srgbClr val="FFC000"/>
                </a:solidFill>
                <a:latin typeface="BIZ UDP明朝 Medium" panose="02020500000000000000" pitchFamily="18" charset="-128"/>
                <a:ea typeface="BIZ UDP明朝 Medium" panose="02020500000000000000" pitchFamily="18" charset="-128"/>
              </a:rPr>
              <a:t>おまけ</a:t>
            </a:r>
            <a:r>
              <a:rPr lang="en-US" altLang="ja-JP" sz="2400" b="1" dirty="0">
                <a:solidFill>
                  <a:srgbClr val="FFC000"/>
                </a:solidFill>
                <a:latin typeface="BIZ UDP明朝 Medium" panose="02020500000000000000" pitchFamily="18" charset="-128"/>
                <a:ea typeface="BIZ UDP明朝 Medium" panose="02020500000000000000" pitchFamily="18" charset="-128"/>
              </a:rPr>
              <a:t>】</a:t>
            </a:r>
            <a:r>
              <a:rPr lang="ja-JP" altLang="en-US" sz="2400" b="1" dirty="0">
                <a:latin typeface="BIZ UDP明朝 Medium" panose="02020500000000000000" pitchFamily="18" charset="-128"/>
                <a:ea typeface="BIZ UDP明朝 Medium" panose="02020500000000000000" pitchFamily="18" charset="-128"/>
              </a:rPr>
              <a:t>マックスウェルの悪魔：「情報熱力学」</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2050" name="Picture 2">
            <a:extLst>
              <a:ext uri="{FF2B5EF4-FFF2-40B4-BE49-F238E27FC236}">
                <a16:creationId xmlns:a16="http://schemas.microsoft.com/office/drawing/2014/main" id="{997CABBB-D78A-026F-6987-6E2335A93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710" y="1124749"/>
            <a:ext cx="6227380" cy="496244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E71E6C8-6F2C-52AE-800E-9133ABB13572}"/>
              </a:ext>
            </a:extLst>
          </p:cNvPr>
          <p:cNvSpPr txBox="1"/>
          <p:nvPr/>
        </p:nvSpPr>
        <p:spPr>
          <a:xfrm>
            <a:off x="4876800" y="5956353"/>
            <a:ext cx="7315200" cy="830997"/>
          </a:xfrm>
          <a:prstGeom prst="rect">
            <a:avLst/>
          </a:prstGeom>
          <a:noFill/>
        </p:spPr>
        <p:txBody>
          <a:bodyPr wrap="square">
            <a:spAutoFit/>
          </a:bodyPr>
          <a:lstStyle/>
          <a:p>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窓を開閉して速い分子を右側に、遅い分子を左側に集めることで、左右の部屋に温度差が生じる。この思考実験では、熱力学第二法則に反する現象が発生する？</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（沙川准教授（現在は教授）への取材を基に東京大学新聞社が作成）</a:t>
            </a:r>
            <a:endParaRPr lang="ja-JP" altLang="en-US" sz="16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9773DCC-03C5-3FF9-27DD-EABA5225CC75}"/>
              </a:ext>
            </a:extLst>
          </p:cNvPr>
          <p:cNvSpPr txBox="1"/>
          <p:nvPr/>
        </p:nvSpPr>
        <p:spPr>
          <a:xfrm>
            <a:off x="5591504" y="700519"/>
            <a:ext cx="4761186" cy="369332"/>
          </a:xfrm>
          <a:prstGeom prst="rect">
            <a:avLst/>
          </a:prstGeom>
          <a:noFill/>
        </p:spPr>
        <p:txBody>
          <a:bodyPr wrap="square">
            <a:spAutoFit/>
          </a:bodyPr>
          <a:lstStyle/>
          <a:p>
            <a:pPr algn="ctr"/>
            <a:r>
              <a:rPr lang="ja-JP" altLang="en-US" sz="1800" b="0" i="0" dirty="0">
                <a:solidFill>
                  <a:srgbClr val="000000"/>
                </a:solidFill>
                <a:effectLst/>
                <a:latin typeface="BIZ UDPゴシック" panose="020B0400000000000000" pitchFamily="50" charset="-128"/>
                <a:ea typeface="BIZ UDPゴシック" panose="020B0400000000000000" pitchFamily="50" charset="-128"/>
              </a:rPr>
              <a:t>マクスウェルの悪魔の概念図（思考実験）</a:t>
            </a:r>
            <a:endParaRPr lang="ja-JP" altLang="en-US" dirty="0"/>
          </a:p>
        </p:txBody>
      </p:sp>
      <p:pic>
        <p:nvPicPr>
          <p:cNvPr id="1026" name="Picture 2" descr="非平衡統計力学ゆらぎの熱力学から情報熱力学まで">
            <a:extLst>
              <a:ext uri="{FF2B5EF4-FFF2-40B4-BE49-F238E27FC236}">
                <a16:creationId xmlns:a16="http://schemas.microsoft.com/office/drawing/2014/main" id="{5C13F689-C852-C39A-3F5C-0D0890D5E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66" y="3362641"/>
            <a:ext cx="2256821" cy="32046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物理学150年の謎を日本人教授が解明】マクスウェルの悪魔が現れた！／東京大学 沙川貴大教授／教え子にヨビノリたくみ氏/世界レベルの独創性 ...">
            <a:extLst>
              <a:ext uri="{FF2B5EF4-FFF2-40B4-BE49-F238E27FC236}">
                <a16:creationId xmlns:a16="http://schemas.microsoft.com/office/drawing/2014/main" id="{A8BFD4E4-42F6-0EC4-98B0-21B380DC30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64" y="700519"/>
            <a:ext cx="4622800" cy="26003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0740D4E-A3DC-D679-13F3-439FCDE97177}"/>
              </a:ext>
            </a:extLst>
          </p:cNvPr>
          <p:cNvSpPr txBox="1"/>
          <p:nvPr/>
        </p:nvSpPr>
        <p:spPr>
          <a:xfrm>
            <a:off x="850904" y="505636"/>
            <a:ext cx="3145366" cy="261610"/>
          </a:xfrm>
          <a:prstGeom prst="rect">
            <a:avLst/>
          </a:prstGeom>
          <a:noFill/>
        </p:spPr>
        <p:txBody>
          <a:bodyPr wrap="square">
            <a:spAutoFit/>
          </a:bodyPr>
          <a:lstStyle/>
          <a:p>
            <a:pPr algn="ctr"/>
            <a:r>
              <a:rPr lang="en-US" altLang="ja-JP" sz="1100" dirty="0">
                <a:solidFill>
                  <a:srgbClr val="C00000"/>
                </a:solidFill>
                <a:latin typeface="UD デジタル 教科書体 NK-B" panose="02020700000000000000" pitchFamily="18" charset="-128"/>
                <a:ea typeface="UD デジタル 教科書体 NK-B" panose="02020700000000000000" pitchFamily="18" charset="-128"/>
              </a:rPr>
              <a:t>https://youtu.be/4v7aVCMmlfU</a:t>
            </a:r>
            <a:endParaRPr lang="ja-JP" altLang="en-US" sz="11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90ABFA3E-E527-4768-DF70-49F19B8251EB}"/>
              </a:ext>
            </a:extLst>
          </p:cNvPr>
          <p:cNvSpPr txBox="1"/>
          <p:nvPr/>
        </p:nvSpPr>
        <p:spPr>
          <a:xfrm>
            <a:off x="10562690" y="2829980"/>
            <a:ext cx="1733246" cy="261610"/>
          </a:xfrm>
          <a:prstGeom prst="rect">
            <a:avLst/>
          </a:prstGeom>
          <a:noFill/>
        </p:spPr>
        <p:txBody>
          <a:bodyPr wrap="square">
            <a:spAutoFit/>
          </a:bodyPr>
          <a:lstStyle/>
          <a:p>
            <a:pPr algn="ctr"/>
            <a:r>
              <a:rPr lang="ja-JP" altLang="en-US" sz="1100" dirty="0">
                <a:latin typeface="UD デジタル 教科書体 NK-B" panose="02020700000000000000" pitchFamily="18" charset="-128"/>
                <a:ea typeface="UD デジタル 教科書体 NK-B" panose="02020700000000000000" pitchFamily="18" charset="-128"/>
              </a:rPr>
              <a:t>（出所：東京大学新聞社）</a:t>
            </a:r>
          </a:p>
        </p:txBody>
      </p:sp>
      <p:sp>
        <p:nvSpPr>
          <p:cNvPr id="8" name="テキスト ボックス 7">
            <a:extLst>
              <a:ext uri="{FF2B5EF4-FFF2-40B4-BE49-F238E27FC236}">
                <a16:creationId xmlns:a16="http://schemas.microsoft.com/office/drawing/2014/main" id="{908D8F71-8C14-A445-668E-7BC768646C93}"/>
              </a:ext>
            </a:extLst>
          </p:cNvPr>
          <p:cNvSpPr txBox="1"/>
          <p:nvPr/>
        </p:nvSpPr>
        <p:spPr>
          <a:xfrm>
            <a:off x="308690" y="6567327"/>
            <a:ext cx="1733246" cy="261610"/>
          </a:xfrm>
          <a:prstGeom prst="rect">
            <a:avLst/>
          </a:prstGeom>
          <a:noFill/>
        </p:spPr>
        <p:txBody>
          <a:bodyPr wrap="square">
            <a:spAutoFit/>
          </a:bodyPr>
          <a:lstStyle/>
          <a:p>
            <a:pPr algn="ctr"/>
            <a:r>
              <a:rPr lang="ja-JP" altLang="en-US" sz="1100" dirty="0">
                <a:latin typeface="UD デジタル 教科書体 NK-B" panose="02020700000000000000" pitchFamily="18" charset="-128"/>
                <a:ea typeface="UD デジタル 教科書体 NK-B" panose="02020700000000000000" pitchFamily="18" charset="-128"/>
              </a:rPr>
              <a:t>（出所：</a:t>
            </a:r>
            <a:r>
              <a:rPr lang="en-US" altLang="ja-JP" sz="1100" dirty="0">
                <a:latin typeface="UD デジタル 教科書体 NK-B" panose="02020700000000000000" pitchFamily="18" charset="-128"/>
                <a:ea typeface="UD デジタル 教科書体 NK-B" panose="02020700000000000000" pitchFamily="18" charset="-128"/>
              </a:rPr>
              <a:t>Amazon</a:t>
            </a:r>
            <a:r>
              <a:rPr lang="ja-JP" altLang="en-US" sz="1100" dirty="0">
                <a:latin typeface="UD デジタル 教科書体 NK-B" panose="02020700000000000000" pitchFamily="18" charset="-128"/>
                <a:ea typeface="UD デジタル 教科書体 NK-B" panose="02020700000000000000" pitchFamily="18" charset="-128"/>
              </a:rPr>
              <a:t>）</a:t>
            </a:r>
          </a:p>
        </p:txBody>
      </p:sp>
      <p:pic>
        <p:nvPicPr>
          <p:cNvPr id="1030" name="Picture 6">
            <a:extLst>
              <a:ext uri="{FF2B5EF4-FFF2-40B4-BE49-F238E27FC236}">
                <a16:creationId xmlns:a16="http://schemas.microsoft.com/office/drawing/2014/main" id="{DB542F39-8FCF-F071-4218-C8700970AF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8032" y="3362641"/>
            <a:ext cx="2258117" cy="320468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D18EBD49-FE6A-C07A-5D56-E0176C7EA59F}"/>
              </a:ext>
            </a:extLst>
          </p:cNvPr>
          <p:cNvSpPr txBox="1"/>
          <p:nvPr/>
        </p:nvSpPr>
        <p:spPr>
          <a:xfrm>
            <a:off x="2760467" y="6567327"/>
            <a:ext cx="1733246" cy="261610"/>
          </a:xfrm>
          <a:prstGeom prst="rect">
            <a:avLst/>
          </a:prstGeom>
          <a:noFill/>
        </p:spPr>
        <p:txBody>
          <a:bodyPr wrap="square">
            <a:spAutoFit/>
          </a:bodyPr>
          <a:lstStyle/>
          <a:p>
            <a:pPr algn="ctr"/>
            <a:r>
              <a:rPr lang="ja-JP" altLang="en-US" sz="1100" dirty="0">
                <a:latin typeface="UD デジタル 教科書体 NK-B" panose="02020700000000000000" pitchFamily="18" charset="-128"/>
                <a:ea typeface="UD デジタル 教科書体 NK-B" panose="02020700000000000000" pitchFamily="18" charset="-128"/>
              </a:rPr>
              <a:t>（出所：裳華房）</a:t>
            </a:r>
          </a:p>
        </p:txBody>
      </p:sp>
    </p:spTree>
    <p:extLst>
      <p:ext uri="{BB962C8B-B14F-4D97-AF65-F5344CB8AC3E}">
        <p14:creationId xmlns:p14="http://schemas.microsoft.com/office/powerpoint/2010/main" val="26927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ボーズ＝アインシュタイン凝縮</a:t>
            </a:r>
          </a:p>
        </p:txBody>
      </p:sp>
      <p:sp>
        <p:nvSpPr>
          <p:cNvPr id="2" name="テキスト ボックス 1">
            <a:extLst>
              <a:ext uri="{FF2B5EF4-FFF2-40B4-BE49-F238E27FC236}">
                <a16:creationId xmlns:a16="http://schemas.microsoft.com/office/drawing/2014/main" id="{E3668471-E19D-1C83-48FF-9275D4F89A0B}"/>
              </a:ext>
            </a:extLst>
          </p:cNvPr>
          <p:cNvSpPr txBox="1"/>
          <p:nvPr/>
        </p:nvSpPr>
        <p:spPr>
          <a:xfrm>
            <a:off x="0" y="458090"/>
            <a:ext cx="12192000" cy="338554"/>
          </a:xfrm>
          <a:prstGeom prst="rect">
            <a:avLst/>
          </a:prstGeom>
          <a:solidFill>
            <a:srgbClr val="FFC000"/>
          </a:solid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元素のクロスカップリング＠物質・エネルギー・情報の三位一体　→　統一理論</a:t>
            </a:r>
          </a:p>
        </p:txBody>
      </p:sp>
      <p:pic>
        <p:nvPicPr>
          <p:cNvPr id="4098" name="Picture 2" descr="SuperDuckのブログ">
            <a:extLst>
              <a:ext uri="{FF2B5EF4-FFF2-40B4-BE49-F238E27FC236}">
                <a16:creationId xmlns:a16="http://schemas.microsoft.com/office/drawing/2014/main" id="{4861A25C-D913-92DE-A231-4A315490F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549" y="3142538"/>
            <a:ext cx="7620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3" name="楕円 2">
            <a:extLst>
              <a:ext uri="{FF2B5EF4-FFF2-40B4-BE49-F238E27FC236}">
                <a16:creationId xmlns:a16="http://schemas.microsoft.com/office/drawing/2014/main" id="{27B63662-7002-50F1-5D53-53CBCAA60A7B}"/>
              </a:ext>
            </a:extLst>
          </p:cNvPr>
          <p:cNvSpPr/>
          <p:nvPr/>
        </p:nvSpPr>
        <p:spPr>
          <a:xfrm>
            <a:off x="1157956" y="1213395"/>
            <a:ext cx="2461189" cy="1392750"/>
          </a:xfrm>
          <a:prstGeom prst="ellipse">
            <a:avLst/>
          </a:prstGeom>
          <a:solidFill>
            <a:schemeClr val="accent3">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BIZ UDPゴシック" panose="020B0400000000000000" pitchFamily="50" charset="-128"/>
                <a:ea typeface="BIZ UDPゴシック" panose="020B0400000000000000" pitchFamily="50" charset="-128"/>
              </a:rPr>
              <a:t>物質</a:t>
            </a:r>
          </a:p>
        </p:txBody>
      </p:sp>
      <p:grpSp>
        <p:nvGrpSpPr>
          <p:cNvPr id="14" name="グループ化 13">
            <a:extLst>
              <a:ext uri="{FF2B5EF4-FFF2-40B4-BE49-F238E27FC236}">
                <a16:creationId xmlns:a16="http://schemas.microsoft.com/office/drawing/2014/main" id="{1A0B921D-A650-D69B-8DA8-67D8D0D48874}"/>
              </a:ext>
            </a:extLst>
          </p:cNvPr>
          <p:cNvGrpSpPr/>
          <p:nvPr/>
        </p:nvGrpSpPr>
        <p:grpSpPr>
          <a:xfrm>
            <a:off x="4602974" y="1249074"/>
            <a:ext cx="3572143" cy="1392750"/>
            <a:chOff x="4597636" y="1187866"/>
            <a:chExt cx="3572143" cy="1392750"/>
          </a:xfrm>
        </p:grpSpPr>
        <p:sp>
          <p:nvSpPr>
            <p:cNvPr id="4" name="楕円 3">
              <a:extLst>
                <a:ext uri="{FF2B5EF4-FFF2-40B4-BE49-F238E27FC236}">
                  <a16:creationId xmlns:a16="http://schemas.microsoft.com/office/drawing/2014/main" id="{26EBC8AE-85A1-E7D5-7C1B-48ABE0F511F9}"/>
                </a:ext>
              </a:extLst>
            </p:cNvPr>
            <p:cNvSpPr/>
            <p:nvPr/>
          </p:nvSpPr>
          <p:spPr>
            <a:xfrm>
              <a:off x="4597636" y="1187866"/>
              <a:ext cx="3452501" cy="1392750"/>
            </a:xfrm>
            <a:prstGeom prst="ellipse">
              <a:avLst/>
            </a:prstGeom>
            <a:solidFill>
              <a:srgbClr val="FFC000"/>
            </a:solidFill>
            <a:ln>
              <a:solidFill>
                <a:srgbClr val="FFC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bg1"/>
                  </a:solidFill>
                  <a:latin typeface="BIZ UDPゴシック" panose="020B0400000000000000" pitchFamily="50" charset="-128"/>
                  <a:ea typeface="BIZ UDPゴシック" panose="020B0400000000000000" pitchFamily="50" charset="-128"/>
                </a:rPr>
                <a:t>エネルギー</a:t>
              </a:r>
              <a:endParaRPr kumimoji="1" lang="ja-JP" altLang="en-US" sz="3600" dirty="0">
                <a:solidFill>
                  <a:schemeClr val="bg1"/>
                </a:solidFill>
                <a:latin typeface="BIZ UDPゴシック" panose="020B0400000000000000" pitchFamily="50" charset="-128"/>
                <a:ea typeface="BIZ UDPゴシック" panose="020B0400000000000000" pitchFamily="50" charset="-128"/>
              </a:endParaRPr>
            </a:p>
          </p:txBody>
        </p:sp>
        <p:sp>
          <p:nvSpPr>
            <p:cNvPr id="7" name="楕円 6">
              <a:extLst>
                <a:ext uri="{FF2B5EF4-FFF2-40B4-BE49-F238E27FC236}">
                  <a16:creationId xmlns:a16="http://schemas.microsoft.com/office/drawing/2014/main" id="{D98711C6-2620-0C61-9E39-2DF8090736C6}"/>
                </a:ext>
              </a:extLst>
            </p:cNvPr>
            <p:cNvSpPr/>
            <p:nvPr/>
          </p:nvSpPr>
          <p:spPr>
            <a:xfrm>
              <a:off x="4717278" y="1187866"/>
              <a:ext cx="3452501" cy="1392750"/>
            </a:xfrm>
            <a:prstGeom prst="ellipse">
              <a:avLst/>
            </a:prstGeom>
            <a:solidFill>
              <a:srgbClr val="FFC000"/>
            </a:solidFill>
            <a:ln>
              <a:solidFill>
                <a:srgbClr val="FFC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bg1"/>
                  </a:solidFill>
                  <a:latin typeface="BIZ UDPゴシック" panose="020B0400000000000000" pitchFamily="50" charset="-128"/>
                  <a:ea typeface="BIZ UDPゴシック" panose="020B0400000000000000" pitchFamily="50" charset="-128"/>
                </a:rPr>
                <a:t>エネルギー</a:t>
              </a:r>
              <a:endParaRPr kumimoji="1" lang="ja-JP" altLang="en-US" sz="3600" dirty="0">
                <a:solidFill>
                  <a:schemeClr val="bg1"/>
                </a:solidFill>
                <a:latin typeface="BIZ UDPゴシック" panose="020B0400000000000000" pitchFamily="50" charset="-128"/>
                <a:ea typeface="BIZ UDPゴシック" panose="020B0400000000000000" pitchFamily="50" charset="-128"/>
              </a:endParaRPr>
            </a:p>
          </p:txBody>
        </p:sp>
        <p:sp>
          <p:nvSpPr>
            <p:cNvPr id="8" name="楕円 7">
              <a:extLst>
                <a:ext uri="{FF2B5EF4-FFF2-40B4-BE49-F238E27FC236}">
                  <a16:creationId xmlns:a16="http://schemas.microsoft.com/office/drawing/2014/main" id="{389D58AC-F120-FD2A-C921-6A6C3D7860A9}"/>
                </a:ext>
              </a:extLst>
            </p:cNvPr>
            <p:cNvSpPr/>
            <p:nvPr/>
          </p:nvSpPr>
          <p:spPr>
            <a:xfrm>
              <a:off x="4657457" y="1187866"/>
              <a:ext cx="3452501" cy="1392750"/>
            </a:xfrm>
            <a:prstGeom prst="ellipse">
              <a:avLst/>
            </a:prstGeom>
            <a:solidFill>
              <a:srgbClr val="FFC000"/>
            </a:solidFill>
            <a:ln>
              <a:solidFill>
                <a:srgbClr val="FFC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bg1"/>
                  </a:solidFill>
                  <a:latin typeface="BIZ UDPゴシック" panose="020B0400000000000000" pitchFamily="50" charset="-128"/>
                  <a:ea typeface="BIZ UDPゴシック" panose="020B0400000000000000" pitchFamily="50" charset="-128"/>
                </a:rPr>
                <a:t>エネルギー</a:t>
              </a:r>
              <a:endParaRPr kumimoji="1" lang="ja-JP" altLang="en-US" sz="3600" dirty="0">
                <a:solidFill>
                  <a:schemeClr val="bg1"/>
                </a:solidFill>
                <a:latin typeface="BIZ UDPゴシック" panose="020B0400000000000000" pitchFamily="50" charset="-128"/>
                <a:ea typeface="BIZ UDPゴシック" panose="020B0400000000000000" pitchFamily="50" charset="-128"/>
              </a:endParaRPr>
            </a:p>
          </p:txBody>
        </p:sp>
      </p:grpSp>
      <p:sp>
        <p:nvSpPr>
          <p:cNvPr id="9" name="楕円 8">
            <a:extLst>
              <a:ext uri="{FF2B5EF4-FFF2-40B4-BE49-F238E27FC236}">
                <a16:creationId xmlns:a16="http://schemas.microsoft.com/office/drawing/2014/main" id="{C3A18678-E0B4-4B7F-11FA-6D7C8DBA19B6}"/>
              </a:ext>
            </a:extLst>
          </p:cNvPr>
          <p:cNvSpPr/>
          <p:nvPr/>
        </p:nvSpPr>
        <p:spPr>
          <a:xfrm>
            <a:off x="8932224" y="1249074"/>
            <a:ext cx="2461189" cy="1392750"/>
          </a:xfrm>
          <a:prstGeom prst="ellipse">
            <a:avLst/>
          </a:prstGeom>
          <a:solidFill>
            <a:srgbClr val="0070C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solidFill>
                  <a:schemeClr val="bg1"/>
                </a:solidFill>
                <a:latin typeface="BIZ UDPゴシック" panose="020B0400000000000000" pitchFamily="50" charset="-128"/>
                <a:ea typeface="BIZ UDPゴシック" panose="020B0400000000000000" pitchFamily="50" charset="-128"/>
              </a:rPr>
              <a:t>情報</a:t>
            </a:r>
            <a:endParaRPr kumimoji="1" lang="ja-JP" altLang="en-US" sz="4400" dirty="0">
              <a:solidFill>
                <a:schemeClr val="bg1"/>
              </a:solidFill>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75A573F6-5F5B-A30F-B954-D6313EC76911}"/>
              </a:ext>
            </a:extLst>
          </p:cNvPr>
          <p:cNvSpPr/>
          <p:nvPr/>
        </p:nvSpPr>
        <p:spPr>
          <a:xfrm>
            <a:off x="794759" y="940867"/>
            <a:ext cx="10844611" cy="1964703"/>
          </a:xfrm>
          <a:prstGeom prst="roundRect">
            <a:avLst/>
          </a:prstGeom>
          <a:noFill/>
          <a:ln w="76200">
            <a:solidFill>
              <a:schemeClr val="accent6">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3787E11-9817-4D5C-B3B3-DEAA7E89DFBE}"/>
              </a:ext>
            </a:extLst>
          </p:cNvPr>
          <p:cNvSpPr txBox="1"/>
          <p:nvPr/>
        </p:nvSpPr>
        <p:spPr>
          <a:xfrm>
            <a:off x="3207876" y="1033612"/>
            <a:ext cx="1713428" cy="584775"/>
          </a:xfrm>
          <a:prstGeom prst="rect">
            <a:avLst/>
          </a:prstGeom>
          <a:noFill/>
        </p:spPr>
        <p:txBody>
          <a:bodyPr wrap="square" rtlCol="0">
            <a:spAutoFit/>
          </a:bodyPr>
          <a:lstStyle/>
          <a:p>
            <a:pPr algn="ctr"/>
            <a:r>
              <a:rPr kumimoji="1" lang="en-US" altLang="ja-JP" sz="3200" dirty="0">
                <a:latin typeface="UD デジタル 教科書体 NK-B" panose="02020700000000000000" pitchFamily="18" charset="-128"/>
                <a:ea typeface="UD デジタル 教科書体 NK-B" panose="02020700000000000000" pitchFamily="18" charset="-128"/>
              </a:rPr>
              <a:t>E</a:t>
            </a:r>
            <a:r>
              <a:rPr kumimoji="1" lang="ja-JP" altLang="en-US" sz="3200" dirty="0">
                <a:latin typeface="UD デジタル 教科書体 NK-B" panose="02020700000000000000" pitchFamily="18" charset="-128"/>
                <a:ea typeface="UD デジタル 教科書体 NK-B" panose="02020700000000000000" pitchFamily="18" charset="-128"/>
              </a:rPr>
              <a:t>＝</a:t>
            </a:r>
            <a:r>
              <a:rPr kumimoji="1" lang="en-US" altLang="ja-JP" sz="3200" dirty="0">
                <a:latin typeface="UD デジタル 教科書体 NK-B" panose="02020700000000000000" pitchFamily="18" charset="-128"/>
                <a:ea typeface="UD デジタル 教科書体 NK-B" panose="02020700000000000000" pitchFamily="18" charset="-128"/>
              </a:rPr>
              <a:t>mc</a:t>
            </a:r>
            <a:r>
              <a:rPr kumimoji="1" lang="en-US" altLang="ja-JP" sz="3200" baseline="30000" dirty="0">
                <a:latin typeface="UD デジタル 教科書体 NK-B" panose="02020700000000000000" pitchFamily="18" charset="-128"/>
                <a:ea typeface="UD デジタル 教科書体 NK-B" panose="02020700000000000000" pitchFamily="18" charset="-128"/>
              </a:rPr>
              <a:t>2</a:t>
            </a:r>
            <a:endParaRPr kumimoji="1" lang="ja-JP" altLang="en-US" sz="3200" baseline="30000" dirty="0">
              <a:latin typeface="UD デジタル 教科書体 NK-B" panose="02020700000000000000" pitchFamily="18" charset="-128"/>
              <a:ea typeface="UD デジタル 教科書体 NK-B" panose="02020700000000000000" pitchFamily="18" charset="-128"/>
            </a:endParaRPr>
          </a:p>
        </p:txBody>
      </p:sp>
      <p:sp>
        <p:nvSpPr>
          <p:cNvPr id="16" name="テキスト ボックス 15">
            <a:extLst>
              <a:ext uri="{FF2B5EF4-FFF2-40B4-BE49-F238E27FC236}">
                <a16:creationId xmlns:a16="http://schemas.microsoft.com/office/drawing/2014/main" id="{A8AC667D-0E4D-80A7-7EA3-5798B8B53638}"/>
              </a:ext>
            </a:extLst>
          </p:cNvPr>
          <p:cNvSpPr txBox="1"/>
          <p:nvPr/>
        </p:nvSpPr>
        <p:spPr>
          <a:xfrm>
            <a:off x="7829485" y="980014"/>
            <a:ext cx="1713428" cy="646331"/>
          </a:xfrm>
          <a:prstGeom prst="rect">
            <a:avLst/>
          </a:prstGeom>
          <a:noFill/>
        </p:spPr>
        <p:txBody>
          <a:bodyPr wrap="square" rtlCol="0">
            <a:spAutoFit/>
          </a:bodyPr>
          <a:lstStyle/>
          <a:p>
            <a:pPr algn="ctr"/>
            <a:r>
              <a:rPr lang="en-US" altLang="ja-JP" sz="3600" b="1" i="0" dirty="0" err="1">
                <a:solidFill>
                  <a:srgbClr val="4D5156"/>
                </a:solidFill>
                <a:effectLst/>
                <a:latin typeface="UD デジタル 教科書体 NK-B" panose="02020700000000000000" pitchFamily="18" charset="-128"/>
                <a:ea typeface="UD デジタル 教科書体 NK-B" panose="02020700000000000000" pitchFamily="18" charset="-128"/>
              </a:rPr>
              <a:t>ħ</a:t>
            </a:r>
            <a:r>
              <a:rPr kumimoji="1" lang="en-US" altLang="ja-JP" sz="3200" b="1" dirty="0" err="1">
                <a:latin typeface="UD デジタル 教科書体 NK-B" panose="02020700000000000000" pitchFamily="18" charset="-128"/>
                <a:ea typeface="UD デジタル 教科書体 NK-B" panose="02020700000000000000" pitchFamily="18" charset="-128"/>
              </a:rPr>
              <a:t>ω</a:t>
            </a:r>
            <a:r>
              <a:rPr kumimoji="1" lang="ja-JP" altLang="en-US" sz="3200" b="1" dirty="0">
                <a:latin typeface="UD デジタル 教科書体 NK-B" panose="02020700000000000000" pitchFamily="18" charset="-128"/>
                <a:ea typeface="UD デジタル 教科書体 NK-B" panose="02020700000000000000" pitchFamily="18" charset="-128"/>
              </a:rPr>
              <a:t>＝</a:t>
            </a:r>
            <a:r>
              <a:rPr kumimoji="1" lang="en-US" altLang="ja-JP" sz="3200" b="1" dirty="0">
                <a:latin typeface="UD デジタル 教科書体 NK-B" panose="02020700000000000000" pitchFamily="18" charset="-128"/>
                <a:ea typeface="UD デジタル 教科書体 NK-B" panose="02020700000000000000" pitchFamily="18" charset="-128"/>
              </a:rPr>
              <a:t>E</a:t>
            </a:r>
            <a:endParaRPr kumimoji="1" lang="ja-JP" altLang="en-US" sz="3200" b="1" baseline="30000" dirty="0">
              <a:latin typeface="UD デジタル 教科書体 NK-B" panose="02020700000000000000" pitchFamily="18" charset="-128"/>
              <a:ea typeface="UD デジタル 教科書体 NK-B" panose="02020700000000000000" pitchFamily="18" charset="-128"/>
            </a:endParaRPr>
          </a:p>
        </p:txBody>
      </p:sp>
      <p:pic>
        <p:nvPicPr>
          <p:cNvPr id="2052" name="Picture 4" descr="やる気に燃える人のイラスト（女性）">
            <a:extLst>
              <a:ext uri="{FF2B5EF4-FFF2-40B4-BE49-F238E27FC236}">
                <a16:creationId xmlns:a16="http://schemas.microsoft.com/office/drawing/2014/main" id="{1182448D-1834-89E1-3D5C-1F0E0A73F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06" y="4559895"/>
            <a:ext cx="2087843" cy="2087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氷漬けのマンモスのイラスト">
            <a:extLst>
              <a:ext uri="{FF2B5EF4-FFF2-40B4-BE49-F238E27FC236}">
                <a16:creationId xmlns:a16="http://schemas.microsoft.com/office/drawing/2014/main" id="{7E7432F8-4751-7FD1-83F8-CEFA3B92C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3450" y="4559895"/>
            <a:ext cx="2087843" cy="208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1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570565"/>
            <a:ext cx="12192000" cy="2923877"/>
          </a:xfrm>
          <a:prstGeom prst="rect">
            <a:avLst/>
          </a:prstGeom>
          <a:noFill/>
        </p:spPr>
        <p:txBody>
          <a:bodyPr wrap="square" rtlCol="0">
            <a:spAutoFit/>
          </a:bodyPr>
          <a:lstStyle/>
          <a:p>
            <a:pPr algn="ctr"/>
            <a:r>
              <a:rPr kumimoji="1" lang="ja-JP" altLang="en-US"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ハイエントロピー物質</a:t>
            </a:r>
            <a:endParaRPr kumimoji="1" lang="en-US" altLang="ja-JP"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a:p>
            <a:pPr algn="ctr"/>
            <a:r>
              <a:rPr lang="ja-JP" altLang="en-US"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とは？</a:t>
            </a:r>
            <a:endParaRPr kumimoji="1" lang="en-US" altLang="ja-JP"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
        <p:nvSpPr>
          <p:cNvPr id="4" name="テキスト ボックス 3">
            <a:extLst>
              <a:ext uri="{FF2B5EF4-FFF2-40B4-BE49-F238E27FC236}">
                <a16:creationId xmlns:a16="http://schemas.microsoft.com/office/drawing/2014/main" id="{2FE32688-96E0-365F-3BCD-8BEE5BF625C0}"/>
              </a:ext>
            </a:extLst>
          </p:cNvPr>
          <p:cNvSpPr txBox="1"/>
          <p:nvPr/>
        </p:nvSpPr>
        <p:spPr>
          <a:xfrm>
            <a:off x="3048000" y="2201233"/>
            <a:ext cx="6096000" cy="369332"/>
          </a:xfrm>
          <a:prstGeom prst="rect">
            <a:avLst/>
          </a:prstGeom>
          <a:noFill/>
        </p:spPr>
        <p:txBody>
          <a:bodyPr wrap="square">
            <a:spAutoFit/>
          </a:bodyPr>
          <a:lstStyle/>
          <a:p>
            <a:pPr algn="ctr"/>
            <a:r>
              <a:rPr lang="en-US" altLang="ja-JP" dirty="0">
                <a:solidFill>
                  <a:schemeClr val="bg1"/>
                </a:solidFill>
              </a:rPr>
              <a:t>Hight Entropy Material</a:t>
            </a:r>
            <a:endParaRPr lang="ja-JP" altLang="en-US" dirty="0">
              <a:solidFill>
                <a:schemeClr val="bg1"/>
              </a:solidFill>
            </a:endParaRPr>
          </a:p>
        </p:txBody>
      </p:sp>
    </p:spTree>
    <p:extLst>
      <p:ext uri="{BB962C8B-B14F-4D97-AF65-F5344CB8AC3E}">
        <p14:creationId xmlns:p14="http://schemas.microsoft.com/office/powerpoint/2010/main" val="1074222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ハイエントロピー物質＠２００４年</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2052" name="Picture 4" descr="Jien-Wei Yeh">
            <a:extLst>
              <a:ext uri="{FF2B5EF4-FFF2-40B4-BE49-F238E27FC236}">
                <a16:creationId xmlns:a16="http://schemas.microsoft.com/office/drawing/2014/main" id="{ABBCE8F9-54E6-C5B1-C070-5E272C488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 y="571500"/>
            <a:ext cx="190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ブライアン・カンター・ガップ・シャップ氏とブラッドフォード大学副学長のブライアン教授">
            <a:extLst>
              <a:ext uri="{FF2B5EF4-FFF2-40B4-BE49-F238E27FC236}">
                <a16:creationId xmlns:a16="http://schemas.microsoft.com/office/drawing/2014/main" id="{EBE23FCC-3761-2947-880E-5D6A2754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 y="3759031"/>
            <a:ext cx="1905000" cy="2860481"/>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38B115D7-66F2-7CAE-D991-B6E1EB25C8DE}"/>
              </a:ext>
            </a:extLst>
          </p:cNvPr>
          <p:cNvSpPr txBox="1"/>
          <p:nvPr/>
        </p:nvSpPr>
        <p:spPr>
          <a:xfrm rot="16200000">
            <a:off x="-851445" y="4532358"/>
            <a:ext cx="2104768" cy="200055"/>
          </a:xfrm>
          <a:prstGeom prst="rect">
            <a:avLst/>
          </a:prstGeom>
          <a:noFill/>
        </p:spPr>
        <p:txBody>
          <a:bodyPr wrap="square">
            <a:spAutoFit/>
          </a:bodyPr>
          <a:lstStyle/>
          <a:p>
            <a:r>
              <a:rPr lang="en-US" altLang="ja-JP" sz="700" dirty="0">
                <a:solidFill>
                  <a:schemeClr val="bg1"/>
                </a:solidFill>
                <a:latin typeface="BIZ UDPゴシック" panose="020B0400000000000000" pitchFamily="50" charset="-128"/>
                <a:ea typeface="BIZ UDPゴシック" panose="020B0400000000000000" pitchFamily="50" charset="-128"/>
              </a:rPr>
              <a:t>https://alchetron.com/Brian-Cantor</a:t>
            </a:r>
            <a:endParaRPr lang="ja-JP" altLang="en-US" sz="700" dirty="0">
              <a:solidFill>
                <a:schemeClr val="bg1"/>
              </a:solidFill>
              <a:latin typeface="BIZ UDPゴシック" panose="020B0400000000000000" pitchFamily="50" charset="-128"/>
              <a:ea typeface="BIZ UDPゴシック" panose="020B0400000000000000" pitchFamily="50" charset="-128"/>
            </a:endParaRPr>
          </a:p>
        </p:txBody>
      </p:sp>
      <p:sp>
        <p:nvSpPr>
          <p:cNvPr id="112" name="テキスト ボックス 111">
            <a:extLst>
              <a:ext uri="{FF2B5EF4-FFF2-40B4-BE49-F238E27FC236}">
                <a16:creationId xmlns:a16="http://schemas.microsoft.com/office/drawing/2014/main" id="{643D4E84-D366-1ADA-B44B-B3AD9F6C1BB9}"/>
              </a:ext>
            </a:extLst>
          </p:cNvPr>
          <p:cNvSpPr txBox="1"/>
          <p:nvPr/>
        </p:nvSpPr>
        <p:spPr>
          <a:xfrm>
            <a:off x="529794" y="6575341"/>
            <a:ext cx="1112109" cy="276999"/>
          </a:xfrm>
          <a:prstGeom prst="rect">
            <a:avLst/>
          </a:prstGeom>
          <a:noFill/>
        </p:spPr>
        <p:txBody>
          <a:bodyPr wrap="square" rtlCol="0">
            <a:spAutoFit/>
          </a:bodyPr>
          <a:lstStyle/>
          <a:p>
            <a:r>
              <a:rPr kumimoji="1" lang="en-US" altLang="ja-JP" sz="1200" dirty="0">
                <a:latin typeface="BIZ UDPゴシック" panose="020B0400000000000000" pitchFamily="50" charset="-128"/>
                <a:ea typeface="BIZ UDPゴシック" panose="020B0400000000000000" pitchFamily="50" charset="-128"/>
              </a:rPr>
              <a:t>Cantor</a:t>
            </a:r>
            <a:r>
              <a:rPr kumimoji="1" lang="ja-JP" altLang="en-US" sz="1200" dirty="0">
                <a:latin typeface="BIZ UDPゴシック" panose="020B0400000000000000" pitchFamily="50" charset="-128"/>
                <a:ea typeface="BIZ UDPゴシック" panose="020B0400000000000000" pitchFamily="50" charset="-128"/>
              </a:rPr>
              <a:t>教授</a:t>
            </a:r>
          </a:p>
        </p:txBody>
      </p:sp>
      <p:sp>
        <p:nvSpPr>
          <p:cNvPr id="115" name="テキスト ボックス 114">
            <a:extLst>
              <a:ext uri="{FF2B5EF4-FFF2-40B4-BE49-F238E27FC236}">
                <a16:creationId xmlns:a16="http://schemas.microsoft.com/office/drawing/2014/main" id="{2ACB4959-3FC9-4EDD-3031-EFAEAA66C7B1}"/>
              </a:ext>
            </a:extLst>
          </p:cNvPr>
          <p:cNvSpPr txBox="1"/>
          <p:nvPr/>
        </p:nvSpPr>
        <p:spPr>
          <a:xfrm>
            <a:off x="529795" y="3395288"/>
            <a:ext cx="1112109"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Yeh</a:t>
            </a:r>
            <a:r>
              <a:rPr kumimoji="1" lang="ja-JP" altLang="en-US" sz="1200" dirty="0">
                <a:latin typeface="BIZ UDPゴシック" panose="020B0400000000000000" pitchFamily="50" charset="-128"/>
                <a:ea typeface="BIZ UDPゴシック" panose="020B0400000000000000" pitchFamily="50" charset="-128"/>
              </a:rPr>
              <a:t>教授</a:t>
            </a:r>
          </a:p>
        </p:txBody>
      </p:sp>
      <p:sp>
        <p:nvSpPr>
          <p:cNvPr id="116" name="テキスト ボックス 115">
            <a:extLst>
              <a:ext uri="{FF2B5EF4-FFF2-40B4-BE49-F238E27FC236}">
                <a16:creationId xmlns:a16="http://schemas.microsoft.com/office/drawing/2014/main" id="{0CD7C3A7-F014-2CBF-3EF2-9012819D8075}"/>
              </a:ext>
            </a:extLst>
          </p:cNvPr>
          <p:cNvSpPr txBox="1"/>
          <p:nvPr/>
        </p:nvSpPr>
        <p:spPr>
          <a:xfrm rot="16200000">
            <a:off x="-1072525" y="1646850"/>
            <a:ext cx="2517693" cy="169277"/>
          </a:xfrm>
          <a:prstGeom prst="rect">
            <a:avLst/>
          </a:prstGeom>
          <a:noFill/>
        </p:spPr>
        <p:txBody>
          <a:bodyPr wrap="square">
            <a:spAutoFit/>
          </a:bodyPr>
          <a:lstStyle/>
          <a:p>
            <a:pPr algn="ctr"/>
            <a:r>
              <a:rPr lang="en-US" altLang="ja-JP" sz="500" dirty="0">
                <a:solidFill>
                  <a:schemeClr val="bg1"/>
                </a:solidFill>
                <a:latin typeface="BIZ UDPゴシック" panose="020B0400000000000000" pitchFamily="50" charset="-128"/>
                <a:ea typeface="BIZ UDPゴシック" panose="020B0400000000000000" pitchFamily="50" charset="-128"/>
              </a:rPr>
              <a:t>https://mse.site.nthu.edu.tw/p/412-1298-16840.php?Lang=en</a:t>
            </a:r>
            <a:endParaRPr lang="ja-JP" altLang="en-US" sz="500" dirty="0">
              <a:solidFill>
                <a:schemeClr val="bg1"/>
              </a:solidFill>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5B4B4CA5-5EF8-A8E3-3C1F-8DB8F32FC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016" y="1986084"/>
            <a:ext cx="10121984" cy="331468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A589AC9-D7EB-F6DA-3652-92366EA65421}"/>
              </a:ext>
            </a:extLst>
          </p:cNvPr>
          <p:cNvSpPr txBox="1"/>
          <p:nvPr/>
        </p:nvSpPr>
        <p:spPr>
          <a:xfrm rot="20879608">
            <a:off x="2286000" y="1357174"/>
            <a:ext cx="4210493" cy="400110"/>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エントロピー安定化酸化物の発見</a:t>
            </a:r>
          </a:p>
        </p:txBody>
      </p:sp>
      <p:sp>
        <p:nvSpPr>
          <p:cNvPr id="3" name="テキスト ボックス 2">
            <a:extLst>
              <a:ext uri="{FF2B5EF4-FFF2-40B4-BE49-F238E27FC236}">
                <a16:creationId xmlns:a16="http://schemas.microsoft.com/office/drawing/2014/main" id="{C7EB6AE2-B508-8B18-1538-024F1A04961A}"/>
              </a:ext>
            </a:extLst>
          </p:cNvPr>
          <p:cNvSpPr txBox="1"/>
          <p:nvPr/>
        </p:nvSpPr>
        <p:spPr>
          <a:xfrm>
            <a:off x="4795283" y="5300771"/>
            <a:ext cx="2417135" cy="892552"/>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個体電解質</a:t>
            </a:r>
            <a:endParaRPr kumimoji="1" lang="en-US" altLang="ja-JP" sz="2000" dirty="0">
              <a:latin typeface="UD デジタル 教科書体 NK-B" panose="02020700000000000000" pitchFamily="18" charset="-128"/>
              <a:ea typeface="UD デジタル 教科書体 NK-B" panose="02020700000000000000" pitchFamily="18" charset="-128"/>
            </a:endParaRPr>
          </a:p>
          <a:p>
            <a:pPr algn="ctr"/>
            <a:endParaRPr kumimoji="1" lang="en-US" altLang="ja-JP" sz="105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交換カップリング</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0A015F94-B7B7-9AA9-DA01-5CD9379FD27F}"/>
              </a:ext>
            </a:extLst>
          </p:cNvPr>
          <p:cNvSpPr txBox="1"/>
          <p:nvPr/>
        </p:nvSpPr>
        <p:spPr>
          <a:xfrm>
            <a:off x="5051350" y="6020047"/>
            <a:ext cx="1905000" cy="261610"/>
          </a:xfrm>
          <a:prstGeom prst="rect">
            <a:avLst/>
          </a:prstGeom>
          <a:noFill/>
        </p:spPr>
        <p:txBody>
          <a:bodyPr wrap="square">
            <a:spAutoFit/>
          </a:bodyPr>
          <a:lstStyle/>
          <a:p>
            <a:r>
              <a:rPr lang="en-US" altLang="ja-JP" sz="1100" b="0" i="0" u="none" strike="noStrike" dirty="0" err="1">
                <a:solidFill>
                  <a:srgbClr val="1F1F1F"/>
                </a:solidFill>
                <a:effectLst/>
                <a:latin typeface="ADLaM Display" panose="02010000000000000000" pitchFamily="2" charset="0"/>
                <a:ea typeface="ADLaM Display" panose="02010000000000000000" pitchFamily="2" charset="0"/>
                <a:cs typeface="ADLaM Display" panose="02010000000000000000" pitchFamily="2" charset="0"/>
                <a:hlinkClick r:id="rId6"/>
              </a:rPr>
              <a:t>Meizenheimer</a:t>
            </a:r>
            <a:r>
              <a:rPr lang="en-US" altLang="ja-JP" sz="1100" b="0" i="0" u="none" strike="noStrike" dirty="0">
                <a:solidFill>
                  <a:srgbClr val="1F1F1F"/>
                </a:solidFill>
                <a:effectLst/>
                <a:latin typeface="ADLaM Display" panose="02010000000000000000" pitchFamily="2" charset="0"/>
                <a:ea typeface="ADLaM Display" panose="02010000000000000000" pitchFamily="2" charset="0"/>
                <a:cs typeface="ADLaM Display" panose="02010000000000000000" pitchFamily="2" charset="0"/>
                <a:hlinkClick r:id="rId6"/>
              </a:rPr>
              <a:t> et al., 2017</a:t>
            </a:r>
            <a:endParaRPr lang="ja-JP" altLang="en-US" sz="1100" dirty="0">
              <a:latin typeface="ADLaM Display" panose="02010000000000000000" pitchFamily="2" charset="0"/>
              <a:cs typeface="ADLaM Display" panose="02010000000000000000" pitchFamily="2" charset="0"/>
            </a:endParaRPr>
          </a:p>
        </p:txBody>
      </p:sp>
      <p:sp>
        <p:nvSpPr>
          <p:cNvPr id="7" name="テキスト ボックス 6">
            <a:extLst>
              <a:ext uri="{FF2B5EF4-FFF2-40B4-BE49-F238E27FC236}">
                <a16:creationId xmlns:a16="http://schemas.microsoft.com/office/drawing/2014/main" id="{B8DEEEF2-98E5-1881-DA2D-01567C71CD3F}"/>
              </a:ext>
            </a:extLst>
          </p:cNvPr>
          <p:cNvSpPr txBox="1"/>
          <p:nvPr/>
        </p:nvSpPr>
        <p:spPr>
          <a:xfrm>
            <a:off x="5026096" y="5604485"/>
            <a:ext cx="2428210" cy="215444"/>
          </a:xfrm>
          <a:prstGeom prst="rect">
            <a:avLst/>
          </a:prstGeom>
          <a:noFill/>
        </p:spPr>
        <p:txBody>
          <a:bodyPr wrap="square">
            <a:spAutoFit/>
          </a:bodyPr>
          <a:lstStyle/>
          <a:p>
            <a:r>
              <a:rPr lang="en-US" altLang="ja-JP" sz="800" dirty="0">
                <a:latin typeface="ADLaM Display" panose="02010000000000000000" pitchFamily="2" charset="0"/>
                <a:cs typeface="ADLaM Display" panose="02010000000000000000" pitchFamily="2" charset="0"/>
              </a:rPr>
              <a:t>2016, The Royal Society of Chemistry</a:t>
            </a:r>
            <a:endParaRPr lang="ja-JP" altLang="en-US" sz="800" dirty="0">
              <a:latin typeface="ADLaM Display" panose="02010000000000000000" pitchFamily="2" charset="0"/>
              <a:cs typeface="ADLaM Display" panose="02010000000000000000" pitchFamily="2" charset="0"/>
            </a:endParaRPr>
          </a:p>
        </p:txBody>
      </p:sp>
      <p:sp>
        <p:nvSpPr>
          <p:cNvPr id="8" name="テキスト ボックス 7">
            <a:extLst>
              <a:ext uri="{FF2B5EF4-FFF2-40B4-BE49-F238E27FC236}">
                <a16:creationId xmlns:a16="http://schemas.microsoft.com/office/drawing/2014/main" id="{19FDA921-801E-472E-590C-96929C6F17A9}"/>
              </a:ext>
            </a:extLst>
          </p:cNvPr>
          <p:cNvSpPr txBox="1"/>
          <p:nvPr/>
        </p:nvSpPr>
        <p:spPr>
          <a:xfrm>
            <a:off x="2027484" y="5271808"/>
            <a:ext cx="2172586" cy="707886"/>
          </a:xfrm>
          <a:prstGeom prst="rect">
            <a:avLst/>
          </a:prstGeom>
          <a:noFill/>
        </p:spPr>
        <p:txBody>
          <a:bodyPr wrap="square" rtlCol="0">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エントロピー合金</a:t>
            </a:r>
            <a:endParaRPr kumimoji="1" lang="en-US" altLang="ja-JP" sz="2000"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latin typeface="UD デジタル 教科書体 NK-B" panose="02020700000000000000" pitchFamily="18" charset="-128"/>
                <a:ea typeface="UD デジタル 教科書体 NK-B" panose="02020700000000000000" pitchFamily="18" charset="-128"/>
              </a:rPr>
              <a:t>構造材</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pic>
        <p:nvPicPr>
          <p:cNvPr id="5122" name="Picture 2" descr="虹色の鉱石のイラスト">
            <a:extLst>
              <a:ext uri="{FF2B5EF4-FFF2-40B4-BE49-F238E27FC236}">
                <a16:creationId xmlns:a16="http://schemas.microsoft.com/office/drawing/2014/main" id="{59B20278-35B2-C046-5515-62B9BB602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7190282">
            <a:off x="9974776" y="493528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研究に成功した人のイラスト（女性）">
            <a:extLst>
              <a:ext uri="{FF2B5EF4-FFF2-40B4-BE49-F238E27FC236}">
                <a16:creationId xmlns:a16="http://schemas.microsoft.com/office/drawing/2014/main" id="{99EADFA0-02F5-348C-C4EE-778D2BFD3E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5349" y="515088"/>
            <a:ext cx="1475707" cy="14757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焦って書類を書く白衣の人のイラスト（女性）">
            <a:extLst>
              <a:ext uri="{FF2B5EF4-FFF2-40B4-BE49-F238E27FC236}">
                <a16:creationId xmlns:a16="http://schemas.microsoft.com/office/drawing/2014/main" id="{19F18B6E-01AB-A876-4BF6-06071BBC3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8166" y="588980"/>
            <a:ext cx="1252280" cy="137613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バッカスのイラスト">
            <a:extLst>
              <a:ext uri="{FF2B5EF4-FFF2-40B4-BE49-F238E27FC236}">
                <a16:creationId xmlns:a16="http://schemas.microsoft.com/office/drawing/2014/main" id="{570C2475-60E6-5F84-128D-716BBA46EE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8378" y="5368508"/>
            <a:ext cx="1439317" cy="148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algn="ctr"/>
              <a:r>
                <a:rPr lang="ja-JP" altLang="en-US" sz="8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8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ハイエントロピー物質とは？</a:t>
            </a:r>
            <a:endParaRPr kumimoji="1" lang="ja-JP" altLang="en-US" sz="24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97155881-BFBA-6654-564B-5ACB1096F467}"/>
              </a:ext>
            </a:extLst>
          </p:cNvPr>
          <p:cNvSpPr txBox="1"/>
          <p:nvPr/>
        </p:nvSpPr>
        <p:spPr>
          <a:xfrm>
            <a:off x="830317" y="714726"/>
            <a:ext cx="10773104" cy="2554545"/>
          </a:xfrm>
          <a:prstGeom prst="rect">
            <a:avLst/>
          </a:prstGeom>
          <a:solidFill>
            <a:schemeClr val="accent4">
              <a:lumMod val="50000"/>
            </a:schemeClr>
          </a:solidFill>
        </p:spPr>
        <p:txBody>
          <a:bodyPr wrap="square">
            <a:spAutoFit/>
          </a:bodyPr>
          <a:lstStyle/>
          <a:p>
            <a:r>
              <a:rPr lang="ja-JP" altLang="en-US" sz="4000" b="0" i="0" dirty="0">
                <a:solidFill>
                  <a:schemeClr val="bg1"/>
                </a:solidFill>
                <a:effectLst/>
                <a:latin typeface="UD デジタル 教科書体 NK-B" panose="02020700000000000000" pitchFamily="18" charset="-128"/>
                <a:ea typeface="UD デジタル 教科書体 NK-B" panose="02020700000000000000" pitchFamily="18" charset="-128"/>
              </a:rPr>
              <a:t>ハイエントロピー物質</a:t>
            </a:r>
            <a:r>
              <a:rPr lang="ja-JP" altLang="en-US" sz="2800" b="0" i="0" dirty="0">
                <a:solidFill>
                  <a:schemeClr val="accent4">
                    <a:lumMod val="40000"/>
                    <a:lumOff val="60000"/>
                  </a:schemeClr>
                </a:solidFill>
                <a:effectLst/>
                <a:latin typeface="ADLaM Display" panose="02010000000000000000" pitchFamily="2" charset="0"/>
                <a:ea typeface="UD デジタル 教科書体 NK-B" panose="02020700000000000000" pitchFamily="18" charset="-128"/>
                <a:cs typeface="ADLaM Display" panose="02010000000000000000" pitchFamily="2" charset="0"/>
              </a:rPr>
              <a:t>（</a:t>
            </a:r>
            <a:r>
              <a:rPr lang="en-US" altLang="ja-JP" sz="2800" dirty="0">
                <a:solidFill>
                  <a:schemeClr val="accent4">
                    <a:lumMod val="40000"/>
                    <a:lumOff val="60000"/>
                  </a:schemeClr>
                </a:solidFill>
                <a:latin typeface="ADLaM Display" panose="02010000000000000000" pitchFamily="2" charset="0"/>
                <a:ea typeface="ADLaM Display" panose="02010000000000000000" pitchFamily="2" charset="0"/>
                <a:cs typeface="ADLaM Display" panose="02010000000000000000" pitchFamily="2" charset="0"/>
              </a:rPr>
              <a:t>Hight Entropy Material</a:t>
            </a:r>
            <a:r>
              <a:rPr lang="ja-JP" altLang="en-US" sz="2800" b="0" i="0" dirty="0">
                <a:solidFill>
                  <a:schemeClr val="accent4">
                    <a:lumMod val="40000"/>
                    <a:lumOff val="60000"/>
                  </a:schemeClr>
                </a:solidFill>
                <a:effectLst/>
                <a:latin typeface="ADLaM Display" panose="02010000000000000000" pitchFamily="2" charset="0"/>
                <a:ea typeface="UD デジタル 教科書体 NK-B" panose="02020700000000000000" pitchFamily="18" charset="-128"/>
                <a:cs typeface="ADLaM Display" panose="02010000000000000000" pitchFamily="2" charset="0"/>
              </a:rPr>
              <a:t>）</a:t>
            </a:r>
            <a:r>
              <a:rPr lang="ja-JP" altLang="en-US" sz="4000" b="0" i="0" dirty="0">
                <a:solidFill>
                  <a:schemeClr val="bg1"/>
                </a:solidFill>
                <a:effectLst/>
                <a:latin typeface="UD デジタル 教科書体 NK-B" panose="02020700000000000000" pitchFamily="18" charset="-128"/>
                <a:ea typeface="UD デジタル 教科書体 NK-B" panose="02020700000000000000" pitchFamily="18" charset="-128"/>
              </a:rPr>
              <a:t>とは、</a:t>
            </a:r>
            <a:endParaRPr lang="en-US" altLang="ja-JP" sz="4000" b="0" i="0" dirty="0">
              <a:solidFill>
                <a:schemeClr val="bg1"/>
              </a:solidFill>
              <a:effectLst/>
              <a:latin typeface="UD デジタル 教科書体 NK-B" panose="02020700000000000000" pitchFamily="18" charset="-128"/>
              <a:ea typeface="UD デジタル 教科書体 NK-B" panose="02020700000000000000" pitchFamily="18" charset="-128"/>
            </a:endParaRPr>
          </a:p>
          <a:p>
            <a:r>
              <a:rPr lang="en-US" altLang="ja-JP" sz="4000" b="0" i="0" dirty="0">
                <a:solidFill>
                  <a:schemeClr val="bg1"/>
                </a:solidFill>
                <a:effectLst/>
                <a:latin typeface="UD デジタル 教科書体 NK-B" panose="02020700000000000000" pitchFamily="18" charset="-128"/>
                <a:ea typeface="UD デジタル 教科書体 NK-B" panose="02020700000000000000" pitchFamily="18" charset="-128"/>
              </a:rPr>
              <a:t>5</a:t>
            </a:r>
            <a:r>
              <a:rPr lang="ja-JP" altLang="en-US" sz="4000" b="0" i="0" dirty="0">
                <a:solidFill>
                  <a:schemeClr val="bg1"/>
                </a:solidFill>
                <a:effectLst/>
                <a:latin typeface="UD デジタル 教科書体 NK-B" panose="02020700000000000000" pitchFamily="18" charset="-128"/>
                <a:ea typeface="UD デジタル 教科書体 NK-B" panose="02020700000000000000" pitchFamily="18" charset="-128"/>
              </a:rPr>
              <a:t>種類以上の元素を等量混ぜ合わせることで、</a:t>
            </a:r>
            <a:endParaRPr lang="en-US" altLang="ja-JP" sz="4000" b="0" i="0" dirty="0">
              <a:solidFill>
                <a:schemeClr val="bg1"/>
              </a:solidFill>
              <a:effectLst/>
              <a:latin typeface="UD デジタル 教科書体 NK-B" panose="02020700000000000000" pitchFamily="18" charset="-128"/>
              <a:ea typeface="UD デジタル 教科書体 NK-B" panose="02020700000000000000" pitchFamily="18" charset="-128"/>
            </a:endParaRPr>
          </a:p>
          <a:p>
            <a:r>
              <a:rPr lang="ja-JP" altLang="en-US" sz="4000" b="0" i="0" dirty="0">
                <a:solidFill>
                  <a:schemeClr val="bg1"/>
                </a:solidFill>
                <a:effectLst/>
                <a:latin typeface="UD デジタル 教科書体 NK-B" panose="02020700000000000000" pitchFamily="18" charset="-128"/>
                <a:ea typeface="UD デジタル 教科書体 NK-B" panose="02020700000000000000" pitchFamily="18" charset="-128"/>
              </a:rPr>
              <a:t>普通には混じり合わない物質を単一の物質として安定化させた物質のこと。</a:t>
            </a:r>
            <a:endParaRPr lang="ja-JP" altLang="en-US" sz="4000" dirty="0">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117" name="図 116">
            <a:extLst>
              <a:ext uri="{FF2B5EF4-FFF2-40B4-BE49-F238E27FC236}">
                <a16:creationId xmlns:a16="http://schemas.microsoft.com/office/drawing/2014/main" id="{90BDF8E0-9859-31C4-6A84-20CD5B3F01B2}"/>
              </a:ext>
            </a:extLst>
          </p:cNvPr>
          <p:cNvPicPr>
            <a:picLocks noChangeAspect="1"/>
          </p:cNvPicPr>
          <p:nvPr/>
        </p:nvPicPr>
        <p:blipFill>
          <a:blip r:embed="rId2"/>
          <a:stretch>
            <a:fillRect/>
          </a:stretch>
        </p:blipFill>
        <p:spPr>
          <a:xfrm>
            <a:off x="8090181" y="3535779"/>
            <a:ext cx="746940" cy="971960"/>
          </a:xfrm>
          <a:prstGeom prst="rect">
            <a:avLst/>
          </a:prstGeom>
        </p:spPr>
      </p:pic>
      <p:pic>
        <p:nvPicPr>
          <p:cNvPr id="118" name="図 117">
            <a:extLst>
              <a:ext uri="{FF2B5EF4-FFF2-40B4-BE49-F238E27FC236}">
                <a16:creationId xmlns:a16="http://schemas.microsoft.com/office/drawing/2014/main" id="{13C5F89A-6E62-F24A-2B68-9015A92B5AE8}"/>
              </a:ext>
            </a:extLst>
          </p:cNvPr>
          <p:cNvPicPr>
            <a:picLocks noChangeAspect="1"/>
          </p:cNvPicPr>
          <p:nvPr/>
        </p:nvPicPr>
        <p:blipFill>
          <a:blip r:embed="rId2"/>
          <a:stretch>
            <a:fillRect/>
          </a:stretch>
        </p:blipFill>
        <p:spPr>
          <a:xfrm>
            <a:off x="8090181" y="4572114"/>
            <a:ext cx="746940" cy="971960"/>
          </a:xfrm>
          <a:prstGeom prst="rect">
            <a:avLst/>
          </a:prstGeom>
        </p:spPr>
      </p:pic>
      <p:pic>
        <p:nvPicPr>
          <p:cNvPr id="119" name="図 118">
            <a:extLst>
              <a:ext uri="{FF2B5EF4-FFF2-40B4-BE49-F238E27FC236}">
                <a16:creationId xmlns:a16="http://schemas.microsoft.com/office/drawing/2014/main" id="{5F659285-B31C-DBDB-B5A3-C243C3A92374}"/>
              </a:ext>
            </a:extLst>
          </p:cNvPr>
          <p:cNvPicPr>
            <a:picLocks noChangeAspect="1"/>
          </p:cNvPicPr>
          <p:nvPr/>
        </p:nvPicPr>
        <p:blipFill>
          <a:blip r:embed="rId2"/>
          <a:stretch>
            <a:fillRect/>
          </a:stretch>
        </p:blipFill>
        <p:spPr>
          <a:xfrm rot="10800000">
            <a:off x="8882036" y="3544632"/>
            <a:ext cx="746940" cy="971960"/>
          </a:xfrm>
          <a:prstGeom prst="rect">
            <a:avLst/>
          </a:prstGeom>
        </p:spPr>
      </p:pic>
      <p:pic>
        <p:nvPicPr>
          <p:cNvPr id="120" name="図 119">
            <a:extLst>
              <a:ext uri="{FF2B5EF4-FFF2-40B4-BE49-F238E27FC236}">
                <a16:creationId xmlns:a16="http://schemas.microsoft.com/office/drawing/2014/main" id="{8CCB3CA0-C018-7E84-737D-C8335DDBDA38}"/>
              </a:ext>
            </a:extLst>
          </p:cNvPr>
          <p:cNvPicPr>
            <a:picLocks noChangeAspect="1"/>
          </p:cNvPicPr>
          <p:nvPr/>
        </p:nvPicPr>
        <p:blipFill>
          <a:blip r:embed="rId2"/>
          <a:stretch>
            <a:fillRect/>
          </a:stretch>
        </p:blipFill>
        <p:spPr>
          <a:xfrm rot="10800000">
            <a:off x="8901142" y="4611515"/>
            <a:ext cx="746940" cy="971960"/>
          </a:xfrm>
          <a:prstGeom prst="rect">
            <a:avLst/>
          </a:prstGeom>
        </p:spPr>
      </p:pic>
      <p:pic>
        <p:nvPicPr>
          <p:cNvPr id="121" name="図 120">
            <a:extLst>
              <a:ext uri="{FF2B5EF4-FFF2-40B4-BE49-F238E27FC236}">
                <a16:creationId xmlns:a16="http://schemas.microsoft.com/office/drawing/2014/main" id="{058625FB-DA82-E45D-B9AF-6D885C87B9C4}"/>
              </a:ext>
            </a:extLst>
          </p:cNvPr>
          <p:cNvPicPr>
            <a:picLocks noChangeAspect="1"/>
          </p:cNvPicPr>
          <p:nvPr/>
        </p:nvPicPr>
        <p:blipFill>
          <a:blip r:embed="rId2"/>
          <a:stretch>
            <a:fillRect/>
          </a:stretch>
        </p:blipFill>
        <p:spPr>
          <a:xfrm>
            <a:off x="9654666" y="3544632"/>
            <a:ext cx="746940" cy="971960"/>
          </a:xfrm>
          <a:prstGeom prst="rect">
            <a:avLst/>
          </a:prstGeom>
        </p:spPr>
      </p:pic>
      <p:pic>
        <p:nvPicPr>
          <p:cNvPr id="122" name="図 121">
            <a:extLst>
              <a:ext uri="{FF2B5EF4-FFF2-40B4-BE49-F238E27FC236}">
                <a16:creationId xmlns:a16="http://schemas.microsoft.com/office/drawing/2014/main" id="{55C9C95B-99F4-0D5F-BD5D-587077BC63FC}"/>
              </a:ext>
            </a:extLst>
          </p:cNvPr>
          <p:cNvPicPr>
            <a:picLocks noChangeAspect="1"/>
          </p:cNvPicPr>
          <p:nvPr/>
        </p:nvPicPr>
        <p:blipFill>
          <a:blip r:embed="rId2"/>
          <a:stretch>
            <a:fillRect/>
          </a:stretch>
        </p:blipFill>
        <p:spPr>
          <a:xfrm rot="10800000">
            <a:off x="10465627" y="3584033"/>
            <a:ext cx="746940" cy="971960"/>
          </a:xfrm>
          <a:prstGeom prst="rect">
            <a:avLst/>
          </a:prstGeom>
        </p:spPr>
      </p:pic>
      <p:pic>
        <p:nvPicPr>
          <p:cNvPr id="123" name="図 122">
            <a:extLst>
              <a:ext uri="{FF2B5EF4-FFF2-40B4-BE49-F238E27FC236}">
                <a16:creationId xmlns:a16="http://schemas.microsoft.com/office/drawing/2014/main" id="{1F5EFE1B-828B-2B1E-E23D-E8C67A3F2740}"/>
              </a:ext>
            </a:extLst>
          </p:cNvPr>
          <p:cNvPicPr>
            <a:picLocks noChangeAspect="1"/>
          </p:cNvPicPr>
          <p:nvPr/>
        </p:nvPicPr>
        <p:blipFill>
          <a:blip r:embed="rId2"/>
          <a:stretch>
            <a:fillRect/>
          </a:stretch>
        </p:blipFill>
        <p:spPr>
          <a:xfrm rot="10800000">
            <a:off x="10529885" y="4611515"/>
            <a:ext cx="746940" cy="971960"/>
          </a:xfrm>
          <a:prstGeom prst="rect">
            <a:avLst/>
          </a:prstGeom>
        </p:spPr>
      </p:pic>
      <p:pic>
        <p:nvPicPr>
          <p:cNvPr id="124" name="図 123">
            <a:extLst>
              <a:ext uri="{FF2B5EF4-FFF2-40B4-BE49-F238E27FC236}">
                <a16:creationId xmlns:a16="http://schemas.microsoft.com/office/drawing/2014/main" id="{032224F0-2650-E685-9E44-C113713302AA}"/>
              </a:ext>
            </a:extLst>
          </p:cNvPr>
          <p:cNvPicPr>
            <a:picLocks noChangeAspect="1"/>
          </p:cNvPicPr>
          <p:nvPr/>
        </p:nvPicPr>
        <p:blipFill>
          <a:blip r:embed="rId2"/>
          <a:stretch>
            <a:fillRect/>
          </a:stretch>
        </p:blipFill>
        <p:spPr>
          <a:xfrm>
            <a:off x="9712103" y="4611515"/>
            <a:ext cx="746940" cy="971960"/>
          </a:xfrm>
          <a:prstGeom prst="rect">
            <a:avLst/>
          </a:prstGeom>
        </p:spPr>
      </p:pic>
      <p:pic>
        <p:nvPicPr>
          <p:cNvPr id="125" name="図 124">
            <a:extLst>
              <a:ext uri="{FF2B5EF4-FFF2-40B4-BE49-F238E27FC236}">
                <a16:creationId xmlns:a16="http://schemas.microsoft.com/office/drawing/2014/main" id="{67FCB001-F9D9-1D97-DA4C-2E67FFDE320E}"/>
              </a:ext>
            </a:extLst>
          </p:cNvPr>
          <p:cNvPicPr>
            <a:picLocks noChangeAspect="1"/>
          </p:cNvPicPr>
          <p:nvPr/>
        </p:nvPicPr>
        <p:blipFill>
          <a:blip r:embed="rId2"/>
          <a:stretch>
            <a:fillRect/>
          </a:stretch>
        </p:blipFill>
        <p:spPr>
          <a:xfrm>
            <a:off x="8121948" y="5557199"/>
            <a:ext cx="746940" cy="971960"/>
          </a:xfrm>
          <a:prstGeom prst="rect">
            <a:avLst/>
          </a:prstGeom>
        </p:spPr>
      </p:pic>
      <p:pic>
        <p:nvPicPr>
          <p:cNvPr id="126" name="図 125">
            <a:extLst>
              <a:ext uri="{FF2B5EF4-FFF2-40B4-BE49-F238E27FC236}">
                <a16:creationId xmlns:a16="http://schemas.microsoft.com/office/drawing/2014/main" id="{3E188485-BDB0-EAC5-A816-2F209305C572}"/>
              </a:ext>
            </a:extLst>
          </p:cNvPr>
          <p:cNvPicPr>
            <a:picLocks noChangeAspect="1"/>
          </p:cNvPicPr>
          <p:nvPr/>
        </p:nvPicPr>
        <p:blipFill>
          <a:blip r:embed="rId2"/>
          <a:stretch>
            <a:fillRect/>
          </a:stretch>
        </p:blipFill>
        <p:spPr>
          <a:xfrm rot="10800000">
            <a:off x="8932909" y="5596600"/>
            <a:ext cx="746940" cy="971960"/>
          </a:xfrm>
          <a:prstGeom prst="rect">
            <a:avLst/>
          </a:prstGeom>
        </p:spPr>
      </p:pic>
      <p:pic>
        <p:nvPicPr>
          <p:cNvPr id="127" name="図 126">
            <a:extLst>
              <a:ext uri="{FF2B5EF4-FFF2-40B4-BE49-F238E27FC236}">
                <a16:creationId xmlns:a16="http://schemas.microsoft.com/office/drawing/2014/main" id="{E83CD124-C01B-5B96-AD0C-8951E429301E}"/>
              </a:ext>
            </a:extLst>
          </p:cNvPr>
          <p:cNvPicPr>
            <a:picLocks noChangeAspect="1"/>
          </p:cNvPicPr>
          <p:nvPr/>
        </p:nvPicPr>
        <p:blipFill>
          <a:blip r:embed="rId2"/>
          <a:stretch>
            <a:fillRect/>
          </a:stretch>
        </p:blipFill>
        <p:spPr>
          <a:xfrm rot="10800000">
            <a:off x="10561652" y="5596600"/>
            <a:ext cx="746940" cy="971960"/>
          </a:xfrm>
          <a:prstGeom prst="rect">
            <a:avLst/>
          </a:prstGeom>
        </p:spPr>
      </p:pic>
      <p:pic>
        <p:nvPicPr>
          <p:cNvPr id="128" name="図 127">
            <a:extLst>
              <a:ext uri="{FF2B5EF4-FFF2-40B4-BE49-F238E27FC236}">
                <a16:creationId xmlns:a16="http://schemas.microsoft.com/office/drawing/2014/main" id="{631C3D9C-1FE1-A037-5DD5-0CEF331F148C}"/>
              </a:ext>
            </a:extLst>
          </p:cNvPr>
          <p:cNvPicPr>
            <a:picLocks noChangeAspect="1"/>
          </p:cNvPicPr>
          <p:nvPr/>
        </p:nvPicPr>
        <p:blipFill>
          <a:blip r:embed="rId2"/>
          <a:stretch>
            <a:fillRect/>
          </a:stretch>
        </p:blipFill>
        <p:spPr>
          <a:xfrm>
            <a:off x="9743870" y="5596600"/>
            <a:ext cx="746940" cy="971960"/>
          </a:xfrm>
          <a:prstGeom prst="rect">
            <a:avLst/>
          </a:prstGeom>
        </p:spPr>
      </p:pic>
      <p:sp>
        <p:nvSpPr>
          <p:cNvPr id="409" name="円: 塗りつぶしなし 408">
            <a:extLst>
              <a:ext uri="{FF2B5EF4-FFF2-40B4-BE49-F238E27FC236}">
                <a16:creationId xmlns:a16="http://schemas.microsoft.com/office/drawing/2014/main" id="{00A87AE3-10C5-6675-078C-DE9DABB01293}"/>
              </a:ext>
            </a:extLst>
          </p:cNvPr>
          <p:cNvSpPr/>
          <p:nvPr/>
        </p:nvSpPr>
        <p:spPr>
          <a:xfrm>
            <a:off x="5312208" y="4169783"/>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410" name="グループ化 409">
            <a:extLst>
              <a:ext uri="{FF2B5EF4-FFF2-40B4-BE49-F238E27FC236}">
                <a16:creationId xmlns:a16="http://schemas.microsoft.com/office/drawing/2014/main" id="{9124C905-6B26-0428-A272-B3A1FE11BC9D}"/>
              </a:ext>
            </a:extLst>
          </p:cNvPr>
          <p:cNvGrpSpPr/>
          <p:nvPr/>
        </p:nvGrpSpPr>
        <p:grpSpPr>
          <a:xfrm>
            <a:off x="803678" y="3511216"/>
            <a:ext cx="2923621" cy="2961007"/>
            <a:chOff x="803678" y="3511216"/>
            <a:chExt cx="2923621" cy="2961007"/>
          </a:xfrm>
        </p:grpSpPr>
        <p:sp>
          <p:nvSpPr>
            <p:cNvPr id="263" name="円: 塗りつぶしなし 262">
              <a:extLst>
                <a:ext uri="{FF2B5EF4-FFF2-40B4-BE49-F238E27FC236}">
                  <a16:creationId xmlns:a16="http://schemas.microsoft.com/office/drawing/2014/main" id="{471C78AB-B0A2-66B1-5361-F77F47DD9422}"/>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4" name="円: 塗りつぶしなし 263">
              <a:extLst>
                <a:ext uri="{FF2B5EF4-FFF2-40B4-BE49-F238E27FC236}">
                  <a16:creationId xmlns:a16="http://schemas.microsoft.com/office/drawing/2014/main" id="{4EAA108F-2076-4DCA-B64B-33E453930EAF}"/>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5" name="円: 塗りつぶしなし 264">
              <a:extLst>
                <a:ext uri="{FF2B5EF4-FFF2-40B4-BE49-F238E27FC236}">
                  <a16:creationId xmlns:a16="http://schemas.microsoft.com/office/drawing/2014/main" id="{313F4D3B-8906-C4DD-E113-3AE0BE0B72FC}"/>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6" name="円: 塗りつぶしなし 265">
              <a:extLst>
                <a:ext uri="{FF2B5EF4-FFF2-40B4-BE49-F238E27FC236}">
                  <a16:creationId xmlns:a16="http://schemas.microsoft.com/office/drawing/2014/main" id="{DDB500CB-6FBB-A429-8B66-8F2D1091DF24}"/>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7" name="円: 塗りつぶしなし 266">
              <a:extLst>
                <a:ext uri="{FF2B5EF4-FFF2-40B4-BE49-F238E27FC236}">
                  <a16:creationId xmlns:a16="http://schemas.microsoft.com/office/drawing/2014/main" id="{646CC091-821F-D2D6-A756-9B8553AC693B}"/>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8" name="円: 塗りつぶしなし 267">
              <a:extLst>
                <a:ext uri="{FF2B5EF4-FFF2-40B4-BE49-F238E27FC236}">
                  <a16:creationId xmlns:a16="http://schemas.microsoft.com/office/drawing/2014/main" id="{A0387396-2417-CBAB-B9FE-A37BFA7405D3}"/>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9" name="円: 塗りつぶしなし 268">
              <a:extLst>
                <a:ext uri="{FF2B5EF4-FFF2-40B4-BE49-F238E27FC236}">
                  <a16:creationId xmlns:a16="http://schemas.microsoft.com/office/drawing/2014/main" id="{B56A4A5A-0EC2-15EE-EA96-E6BA198B628C}"/>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0" name="円: 塗りつぶしなし 269">
              <a:extLst>
                <a:ext uri="{FF2B5EF4-FFF2-40B4-BE49-F238E27FC236}">
                  <a16:creationId xmlns:a16="http://schemas.microsoft.com/office/drawing/2014/main" id="{2052A7E8-C7D5-A7C6-C567-D88FD7C67B70}"/>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1" name="円: 塗りつぶしなし 270">
              <a:extLst>
                <a:ext uri="{FF2B5EF4-FFF2-40B4-BE49-F238E27FC236}">
                  <a16:creationId xmlns:a16="http://schemas.microsoft.com/office/drawing/2014/main" id="{5B54DD39-BBAD-8067-E8C7-1FDFCBE9087B}"/>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2" name="円: 塗りつぶしなし 271">
              <a:extLst>
                <a:ext uri="{FF2B5EF4-FFF2-40B4-BE49-F238E27FC236}">
                  <a16:creationId xmlns:a16="http://schemas.microsoft.com/office/drawing/2014/main" id="{2CD84949-D8B8-875C-33FC-D9D7099740E1}"/>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274" name="グループ化 273">
              <a:extLst>
                <a:ext uri="{FF2B5EF4-FFF2-40B4-BE49-F238E27FC236}">
                  <a16:creationId xmlns:a16="http://schemas.microsoft.com/office/drawing/2014/main" id="{02220BBA-C671-1185-E0F4-6A428B20CF9D}"/>
                </a:ext>
              </a:extLst>
            </p:cNvPr>
            <p:cNvGrpSpPr/>
            <p:nvPr/>
          </p:nvGrpSpPr>
          <p:grpSpPr>
            <a:xfrm>
              <a:off x="846500" y="3838553"/>
              <a:ext cx="2873991" cy="275469"/>
              <a:chOff x="853308" y="3511216"/>
              <a:chExt cx="2873991" cy="275469"/>
            </a:xfrm>
          </p:grpSpPr>
          <p:sp>
            <p:nvSpPr>
              <p:cNvPr id="275" name="円: 塗りつぶしなし 274">
                <a:extLst>
                  <a:ext uri="{FF2B5EF4-FFF2-40B4-BE49-F238E27FC236}">
                    <a16:creationId xmlns:a16="http://schemas.microsoft.com/office/drawing/2014/main" id="{7215626B-6D8A-A856-E492-F9859C61270E}"/>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6" name="円: 塗りつぶしなし 275">
                <a:extLst>
                  <a:ext uri="{FF2B5EF4-FFF2-40B4-BE49-F238E27FC236}">
                    <a16:creationId xmlns:a16="http://schemas.microsoft.com/office/drawing/2014/main" id="{AB6BA07A-5B86-2686-63A1-7A1B830B9196}"/>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7" name="円: 塗りつぶしなし 276">
                <a:extLst>
                  <a:ext uri="{FF2B5EF4-FFF2-40B4-BE49-F238E27FC236}">
                    <a16:creationId xmlns:a16="http://schemas.microsoft.com/office/drawing/2014/main" id="{BF5639AB-4DB6-3388-5937-B3F75BF6C1E1}"/>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8" name="円: 塗りつぶしなし 277">
                <a:extLst>
                  <a:ext uri="{FF2B5EF4-FFF2-40B4-BE49-F238E27FC236}">
                    <a16:creationId xmlns:a16="http://schemas.microsoft.com/office/drawing/2014/main" id="{A303CCE0-9A12-9D8D-E98A-C8117D6CC74D}"/>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9" name="円: 塗りつぶしなし 278">
                <a:extLst>
                  <a:ext uri="{FF2B5EF4-FFF2-40B4-BE49-F238E27FC236}">
                    <a16:creationId xmlns:a16="http://schemas.microsoft.com/office/drawing/2014/main" id="{5F4D9724-B015-0191-52B2-75243D08C8FE}"/>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0" name="円: 塗りつぶしなし 279">
                <a:extLst>
                  <a:ext uri="{FF2B5EF4-FFF2-40B4-BE49-F238E27FC236}">
                    <a16:creationId xmlns:a16="http://schemas.microsoft.com/office/drawing/2014/main" id="{123E7D24-BCF6-CA55-017B-64894ED51EEE}"/>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1" name="円: 塗りつぶしなし 280">
                <a:extLst>
                  <a:ext uri="{FF2B5EF4-FFF2-40B4-BE49-F238E27FC236}">
                    <a16:creationId xmlns:a16="http://schemas.microsoft.com/office/drawing/2014/main" id="{D18B6C36-FF41-E686-F3C9-D738F19886B1}"/>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2" name="円: 塗りつぶしなし 281">
                <a:extLst>
                  <a:ext uri="{FF2B5EF4-FFF2-40B4-BE49-F238E27FC236}">
                    <a16:creationId xmlns:a16="http://schemas.microsoft.com/office/drawing/2014/main" id="{188367D8-3050-520E-ACC5-63CAF4AF8209}"/>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3" name="円: 塗りつぶしなし 282">
                <a:extLst>
                  <a:ext uri="{FF2B5EF4-FFF2-40B4-BE49-F238E27FC236}">
                    <a16:creationId xmlns:a16="http://schemas.microsoft.com/office/drawing/2014/main" id="{F5157306-D249-C24A-C91A-343BBB889996}"/>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4" name="円: 塗りつぶしなし 283">
                <a:extLst>
                  <a:ext uri="{FF2B5EF4-FFF2-40B4-BE49-F238E27FC236}">
                    <a16:creationId xmlns:a16="http://schemas.microsoft.com/office/drawing/2014/main" id="{8E8B33C3-BB85-D288-5307-233A54EB79E1}"/>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85" name="グループ化 284">
              <a:extLst>
                <a:ext uri="{FF2B5EF4-FFF2-40B4-BE49-F238E27FC236}">
                  <a16:creationId xmlns:a16="http://schemas.microsoft.com/office/drawing/2014/main" id="{C24A0FF0-A4F4-2236-23EE-F70605E796DC}"/>
                </a:ext>
              </a:extLst>
            </p:cNvPr>
            <p:cNvGrpSpPr/>
            <p:nvPr/>
          </p:nvGrpSpPr>
          <p:grpSpPr>
            <a:xfrm>
              <a:off x="847806" y="4137765"/>
              <a:ext cx="2873991" cy="275469"/>
              <a:chOff x="853308" y="3511216"/>
              <a:chExt cx="2873991" cy="275469"/>
            </a:xfrm>
          </p:grpSpPr>
          <p:sp>
            <p:nvSpPr>
              <p:cNvPr id="286" name="円: 塗りつぶしなし 285">
                <a:extLst>
                  <a:ext uri="{FF2B5EF4-FFF2-40B4-BE49-F238E27FC236}">
                    <a16:creationId xmlns:a16="http://schemas.microsoft.com/office/drawing/2014/main" id="{8B609526-899F-ECCC-0DC4-DD187DD1A0B0}"/>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7" name="円: 塗りつぶしなし 286">
                <a:extLst>
                  <a:ext uri="{FF2B5EF4-FFF2-40B4-BE49-F238E27FC236}">
                    <a16:creationId xmlns:a16="http://schemas.microsoft.com/office/drawing/2014/main" id="{320F3244-38F2-5AB7-78DA-BD79C72AAD4D}"/>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8" name="円: 塗りつぶしなし 287">
                <a:extLst>
                  <a:ext uri="{FF2B5EF4-FFF2-40B4-BE49-F238E27FC236}">
                    <a16:creationId xmlns:a16="http://schemas.microsoft.com/office/drawing/2014/main" id="{B7A8BC42-4879-798B-ACBB-A43D6F286BA5}"/>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9" name="円: 塗りつぶしなし 288">
                <a:extLst>
                  <a:ext uri="{FF2B5EF4-FFF2-40B4-BE49-F238E27FC236}">
                    <a16:creationId xmlns:a16="http://schemas.microsoft.com/office/drawing/2014/main" id="{CB089A08-A415-09ED-D0BD-BF594C67926E}"/>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0" name="円: 塗りつぶしなし 289">
                <a:extLst>
                  <a:ext uri="{FF2B5EF4-FFF2-40B4-BE49-F238E27FC236}">
                    <a16:creationId xmlns:a16="http://schemas.microsoft.com/office/drawing/2014/main" id="{4B12B9AA-1843-E04D-B942-BCF0F396F9F9}"/>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1" name="円: 塗りつぶしなし 290">
                <a:extLst>
                  <a:ext uri="{FF2B5EF4-FFF2-40B4-BE49-F238E27FC236}">
                    <a16:creationId xmlns:a16="http://schemas.microsoft.com/office/drawing/2014/main" id="{1B15F237-8945-C317-0E99-DD3D72367B60}"/>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2" name="円: 塗りつぶしなし 291">
                <a:extLst>
                  <a:ext uri="{FF2B5EF4-FFF2-40B4-BE49-F238E27FC236}">
                    <a16:creationId xmlns:a16="http://schemas.microsoft.com/office/drawing/2014/main" id="{B329CDAD-C343-94F8-AE5A-F115C336283B}"/>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3" name="円: 塗りつぶしなし 292">
                <a:extLst>
                  <a:ext uri="{FF2B5EF4-FFF2-40B4-BE49-F238E27FC236}">
                    <a16:creationId xmlns:a16="http://schemas.microsoft.com/office/drawing/2014/main" id="{0E44DEAF-5A92-9E40-EB8F-C27B0A0F7F04}"/>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4" name="円: 塗りつぶしなし 293">
                <a:extLst>
                  <a:ext uri="{FF2B5EF4-FFF2-40B4-BE49-F238E27FC236}">
                    <a16:creationId xmlns:a16="http://schemas.microsoft.com/office/drawing/2014/main" id="{E6D2C6B3-B540-E419-C392-50D7F00D4B25}"/>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5" name="円: 塗りつぶしなし 294">
                <a:extLst>
                  <a:ext uri="{FF2B5EF4-FFF2-40B4-BE49-F238E27FC236}">
                    <a16:creationId xmlns:a16="http://schemas.microsoft.com/office/drawing/2014/main" id="{E8C8B818-0FCC-E875-2433-A353E9315C8D}"/>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96" name="グループ化 295">
              <a:extLst>
                <a:ext uri="{FF2B5EF4-FFF2-40B4-BE49-F238E27FC236}">
                  <a16:creationId xmlns:a16="http://schemas.microsoft.com/office/drawing/2014/main" id="{EE18B2EB-6FAC-B056-5067-AF05F4B52D64}"/>
                </a:ext>
              </a:extLst>
            </p:cNvPr>
            <p:cNvGrpSpPr/>
            <p:nvPr/>
          </p:nvGrpSpPr>
          <p:grpSpPr>
            <a:xfrm>
              <a:off x="839605" y="4428993"/>
              <a:ext cx="2873991" cy="275469"/>
              <a:chOff x="853308" y="3511216"/>
              <a:chExt cx="2873991" cy="275469"/>
            </a:xfrm>
          </p:grpSpPr>
          <p:sp>
            <p:nvSpPr>
              <p:cNvPr id="297" name="円: 塗りつぶしなし 296">
                <a:extLst>
                  <a:ext uri="{FF2B5EF4-FFF2-40B4-BE49-F238E27FC236}">
                    <a16:creationId xmlns:a16="http://schemas.microsoft.com/office/drawing/2014/main" id="{958E2FC3-EC65-8C5F-317A-F46E8C2B9D71}"/>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8" name="円: 塗りつぶしなし 297">
                <a:extLst>
                  <a:ext uri="{FF2B5EF4-FFF2-40B4-BE49-F238E27FC236}">
                    <a16:creationId xmlns:a16="http://schemas.microsoft.com/office/drawing/2014/main" id="{5F28EFDD-2EF3-015F-AC44-086A2A3F153A}"/>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99" name="円: 塗りつぶしなし 298">
                <a:extLst>
                  <a:ext uri="{FF2B5EF4-FFF2-40B4-BE49-F238E27FC236}">
                    <a16:creationId xmlns:a16="http://schemas.microsoft.com/office/drawing/2014/main" id="{480396FE-6605-609F-0970-3F380DCBFF18}"/>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0" name="円: 塗りつぶしなし 299">
                <a:extLst>
                  <a:ext uri="{FF2B5EF4-FFF2-40B4-BE49-F238E27FC236}">
                    <a16:creationId xmlns:a16="http://schemas.microsoft.com/office/drawing/2014/main" id="{6DD6F83F-A9A2-9B19-9290-5BE81CAFAE77}"/>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1" name="円: 塗りつぶしなし 300">
                <a:extLst>
                  <a:ext uri="{FF2B5EF4-FFF2-40B4-BE49-F238E27FC236}">
                    <a16:creationId xmlns:a16="http://schemas.microsoft.com/office/drawing/2014/main" id="{89D6F42D-AE89-AD4D-E107-C8157F240FA5}"/>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2" name="円: 塗りつぶしなし 301">
                <a:extLst>
                  <a:ext uri="{FF2B5EF4-FFF2-40B4-BE49-F238E27FC236}">
                    <a16:creationId xmlns:a16="http://schemas.microsoft.com/office/drawing/2014/main" id="{8C91E1C3-83B6-5B32-E9CC-5141586671C7}"/>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3" name="円: 塗りつぶしなし 302">
                <a:extLst>
                  <a:ext uri="{FF2B5EF4-FFF2-40B4-BE49-F238E27FC236}">
                    <a16:creationId xmlns:a16="http://schemas.microsoft.com/office/drawing/2014/main" id="{B231B800-DEE3-8B15-C0FC-151766128401}"/>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4" name="円: 塗りつぶしなし 303">
                <a:extLst>
                  <a:ext uri="{FF2B5EF4-FFF2-40B4-BE49-F238E27FC236}">
                    <a16:creationId xmlns:a16="http://schemas.microsoft.com/office/drawing/2014/main" id="{59269B86-FB78-696D-B0ED-08390E498D14}"/>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5" name="円: 塗りつぶしなし 304">
                <a:extLst>
                  <a:ext uri="{FF2B5EF4-FFF2-40B4-BE49-F238E27FC236}">
                    <a16:creationId xmlns:a16="http://schemas.microsoft.com/office/drawing/2014/main" id="{91FB78D0-C9C1-51F0-3915-9D6B04029F47}"/>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6" name="円: 塗りつぶしなし 305">
                <a:extLst>
                  <a:ext uri="{FF2B5EF4-FFF2-40B4-BE49-F238E27FC236}">
                    <a16:creationId xmlns:a16="http://schemas.microsoft.com/office/drawing/2014/main" id="{CE7289C2-DB1E-8B92-CA1A-47E13F44E3B2}"/>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07" name="グループ化 306">
              <a:extLst>
                <a:ext uri="{FF2B5EF4-FFF2-40B4-BE49-F238E27FC236}">
                  <a16:creationId xmlns:a16="http://schemas.microsoft.com/office/drawing/2014/main" id="{C87ACCEC-2385-4781-610D-52D808C6C7EA}"/>
                </a:ext>
              </a:extLst>
            </p:cNvPr>
            <p:cNvGrpSpPr/>
            <p:nvPr/>
          </p:nvGrpSpPr>
          <p:grpSpPr>
            <a:xfrm>
              <a:off x="831552" y="4725880"/>
              <a:ext cx="2873991" cy="275469"/>
              <a:chOff x="853308" y="3511216"/>
              <a:chExt cx="2873991" cy="275469"/>
            </a:xfrm>
          </p:grpSpPr>
          <p:sp>
            <p:nvSpPr>
              <p:cNvPr id="308" name="円: 塗りつぶしなし 307">
                <a:extLst>
                  <a:ext uri="{FF2B5EF4-FFF2-40B4-BE49-F238E27FC236}">
                    <a16:creationId xmlns:a16="http://schemas.microsoft.com/office/drawing/2014/main" id="{B1968264-7807-50B9-DA16-B7FD4C0865A2}"/>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9" name="円: 塗りつぶしなし 308">
                <a:extLst>
                  <a:ext uri="{FF2B5EF4-FFF2-40B4-BE49-F238E27FC236}">
                    <a16:creationId xmlns:a16="http://schemas.microsoft.com/office/drawing/2014/main" id="{16F744CD-2E23-7B80-B5EA-9AE569737FDC}"/>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0" name="円: 塗りつぶしなし 309">
                <a:extLst>
                  <a:ext uri="{FF2B5EF4-FFF2-40B4-BE49-F238E27FC236}">
                    <a16:creationId xmlns:a16="http://schemas.microsoft.com/office/drawing/2014/main" id="{257636B0-0B36-9B42-76B0-966A467E35A1}"/>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1" name="円: 塗りつぶしなし 310">
                <a:extLst>
                  <a:ext uri="{FF2B5EF4-FFF2-40B4-BE49-F238E27FC236}">
                    <a16:creationId xmlns:a16="http://schemas.microsoft.com/office/drawing/2014/main" id="{E66AD323-CBA4-5E91-3EB1-E65E44E5500B}"/>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2" name="円: 塗りつぶしなし 311">
                <a:extLst>
                  <a:ext uri="{FF2B5EF4-FFF2-40B4-BE49-F238E27FC236}">
                    <a16:creationId xmlns:a16="http://schemas.microsoft.com/office/drawing/2014/main" id="{B6E8708E-4FB1-270C-AE12-626AF0E1528E}"/>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3" name="円: 塗りつぶしなし 312">
                <a:extLst>
                  <a:ext uri="{FF2B5EF4-FFF2-40B4-BE49-F238E27FC236}">
                    <a16:creationId xmlns:a16="http://schemas.microsoft.com/office/drawing/2014/main" id="{01688192-680A-54AC-CF5D-3935490A94EB}"/>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4" name="円: 塗りつぶしなし 313">
                <a:extLst>
                  <a:ext uri="{FF2B5EF4-FFF2-40B4-BE49-F238E27FC236}">
                    <a16:creationId xmlns:a16="http://schemas.microsoft.com/office/drawing/2014/main" id="{AE5C1740-C64D-3F1F-FB89-6AEC5AA9771C}"/>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5" name="円: 塗りつぶしなし 314">
                <a:extLst>
                  <a:ext uri="{FF2B5EF4-FFF2-40B4-BE49-F238E27FC236}">
                    <a16:creationId xmlns:a16="http://schemas.microsoft.com/office/drawing/2014/main" id="{11922865-C3E2-DA68-8D1F-79DD4FEBE181}"/>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6" name="円: 塗りつぶしなし 315">
                <a:extLst>
                  <a:ext uri="{FF2B5EF4-FFF2-40B4-BE49-F238E27FC236}">
                    <a16:creationId xmlns:a16="http://schemas.microsoft.com/office/drawing/2014/main" id="{327DDB01-1CF7-A45E-F4D8-A065272C0335}"/>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7" name="円: 塗りつぶしなし 316">
                <a:extLst>
                  <a:ext uri="{FF2B5EF4-FFF2-40B4-BE49-F238E27FC236}">
                    <a16:creationId xmlns:a16="http://schemas.microsoft.com/office/drawing/2014/main" id="{C7B00B3F-2B06-0100-57A7-B068F086A308}"/>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18" name="グループ化 317">
              <a:extLst>
                <a:ext uri="{FF2B5EF4-FFF2-40B4-BE49-F238E27FC236}">
                  <a16:creationId xmlns:a16="http://schemas.microsoft.com/office/drawing/2014/main" id="{53086361-EE44-461A-6A03-49EB1127D71F}"/>
                </a:ext>
              </a:extLst>
            </p:cNvPr>
            <p:cNvGrpSpPr/>
            <p:nvPr/>
          </p:nvGrpSpPr>
          <p:grpSpPr>
            <a:xfrm>
              <a:off x="839605" y="5026888"/>
              <a:ext cx="2873991" cy="275469"/>
              <a:chOff x="853308" y="3511216"/>
              <a:chExt cx="2873991" cy="275469"/>
            </a:xfrm>
          </p:grpSpPr>
          <p:sp>
            <p:nvSpPr>
              <p:cNvPr id="319" name="円: 塗りつぶしなし 318">
                <a:extLst>
                  <a:ext uri="{FF2B5EF4-FFF2-40B4-BE49-F238E27FC236}">
                    <a16:creationId xmlns:a16="http://schemas.microsoft.com/office/drawing/2014/main" id="{0D099F70-FB22-BE2D-B268-CA4E46314D4B}"/>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0" name="円: 塗りつぶしなし 319">
                <a:extLst>
                  <a:ext uri="{FF2B5EF4-FFF2-40B4-BE49-F238E27FC236}">
                    <a16:creationId xmlns:a16="http://schemas.microsoft.com/office/drawing/2014/main" id="{5AD1D304-C15E-315A-3E2D-407A28F7305D}"/>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1" name="円: 塗りつぶしなし 320">
                <a:extLst>
                  <a:ext uri="{FF2B5EF4-FFF2-40B4-BE49-F238E27FC236}">
                    <a16:creationId xmlns:a16="http://schemas.microsoft.com/office/drawing/2014/main" id="{C6E4A694-7D05-62FF-E023-CCD8C0BEB0A7}"/>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2" name="円: 塗りつぶしなし 321">
                <a:extLst>
                  <a:ext uri="{FF2B5EF4-FFF2-40B4-BE49-F238E27FC236}">
                    <a16:creationId xmlns:a16="http://schemas.microsoft.com/office/drawing/2014/main" id="{775D7EC7-52EA-A8AE-3732-3461A3A9A593}"/>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3" name="円: 塗りつぶしなし 322">
                <a:extLst>
                  <a:ext uri="{FF2B5EF4-FFF2-40B4-BE49-F238E27FC236}">
                    <a16:creationId xmlns:a16="http://schemas.microsoft.com/office/drawing/2014/main" id="{D56FDFEA-9CC6-3E94-DE2F-24AF821D0171}"/>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4" name="円: 塗りつぶしなし 323">
                <a:extLst>
                  <a:ext uri="{FF2B5EF4-FFF2-40B4-BE49-F238E27FC236}">
                    <a16:creationId xmlns:a16="http://schemas.microsoft.com/office/drawing/2014/main" id="{2F697991-BC26-44E7-21A6-43D94A124FC3}"/>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5" name="円: 塗りつぶしなし 324">
                <a:extLst>
                  <a:ext uri="{FF2B5EF4-FFF2-40B4-BE49-F238E27FC236}">
                    <a16:creationId xmlns:a16="http://schemas.microsoft.com/office/drawing/2014/main" id="{FEBFB763-3303-584E-2E68-52FC9802C1F1}"/>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6" name="円: 塗りつぶしなし 325">
                <a:extLst>
                  <a:ext uri="{FF2B5EF4-FFF2-40B4-BE49-F238E27FC236}">
                    <a16:creationId xmlns:a16="http://schemas.microsoft.com/office/drawing/2014/main" id="{774667C1-8348-929F-3B73-84184FAE8A1C}"/>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7" name="円: 塗りつぶしなし 326">
                <a:extLst>
                  <a:ext uri="{FF2B5EF4-FFF2-40B4-BE49-F238E27FC236}">
                    <a16:creationId xmlns:a16="http://schemas.microsoft.com/office/drawing/2014/main" id="{3611C8F2-B8F2-7116-9857-30B4BFDB601E}"/>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28" name="円: 塗りつぶしなし 327">
                <a:extLst>
                  <a:ext uri="{FF2B5EF4-FFF2-40B4-BE49-F238E27FC236}">
                    <a16:creationId xmlns:a16="http://schemas.microsoft.com/office/drawing/2014/main" id="{EAC9EFC0-90D9-DB66-38A0-4C913946B749}"/>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29" name="グループ化 328">
              <a:extLst>
                <a:ext uri="{FF2B5EF4-FFF2-40B4-BE49-F238E27FC236}">
                  <a16:creationId xmlns:a16="http://schemas.microsoft.com/office/drawing/2014/main" id="{F908FAA5-9444-E7E2-7C8C-FA89C8233C30}"/>
                </a:ext>
              </a:extLst>
            </p:cNvPr>
            <p:cNvGrpSpPr/>
            <p:nvPr/>
          </p:nvGrpSpPr>
          <p:grpSpPr>
            <a:xfrm>
              <a:off x="821079" y="5324447"/>
              <a:ext cx="2873991" cy="275469"/>
              <a:chOff x="853308" y="3511216"/>
              <a:chExt cx="2873991" cy="275469"/>
            </a:xfrm>
          </p:grpSpPr>
          <p:sp>
            <p:nvSpPr>
              <p:cNvPr id="330" name="円: 塗りつぶしなし 329">
                <a:extLst>
                  <a:ext uri="{FF2B5EF4-FFF2-40B4-BE49-F238E27FC236}">
                    <a16:creationId xmlns:a16="http://schemas.microsoft.com/office/drawing/2014/main" id="{890F4D18-44BB-BA0B-374A-66B18286C7D7}"/>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1" name="円: 塗りつぶしなし 330">
                <a:extLst>
                  <a:ext uri="{FF2B5EF4-FFF2-40B4-BE49-F238E27FC236}">
                    <a16:creationId xmlns:a16="http://schemas.microsoft.com/office/drawing/2014/main" id="{48E518ED-A120-8FBF-811D-C4FA2B8FAC0F}"/>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2" name="円: 塗りつぶしなし 331">
                <a:extLst>
                  <a:ext uri="{FF2B5EF4-FFF2-40B4-BE49-F238E27FC236}">
                    <a16:creationId xmlns:a16="http://schemas.microsoft.com/office/drawing/2014/main" id="{DD916222-290B-17AE-B95B-66C9B4686971}"/>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3" name="円: 塗りつぶしなし 332">
                <a:extLst>
                  <a:ext uri="{FF2B5EF4-FFF2-40B4-BE49-F238E27FC236}">
                    <a16:creationId xmlns:a16="http://schemas.microsoft.com/office/drawing/2014/main" id="{7DCDA365-9D3C-DEB3-9599-CF5727BE4D72}"/>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4" name="円: 塗りつぶしなし 333">
                <a:extLst>
                  <a:ext uri="{FF2B5EF4-FFF2-40B4-BE49-F238E27FC236}">
                    <a16:creationId xmlns:a16="http://schemas.microsoft.com/office/drawing/2014/main" id="{63F64E47-AC82-C201-7FC3-98119A19E22C}"/>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5" name="円: 塗りつぶしなし 334">
                <a:extLst>
                  <a:ext uri="{FF2B5EF4-FFF2-40B4-BE49-F238E27FC236}">
                    <a16:creationId xmlns:a16="http://schemas.microsoft.com/office/drawing/2014/main" id="{F254DC05-99F3-7DA5-15A4-9F73BD4F35CC}"/>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6" name="円: 塗りつぶしなし 335">
                <a:extLst>
                  <a:ext uri="{FF2B5EF4-FFF2-40B4-BE49-F238E27FC236}">
                    <a16:creationId xmlns:a16="http://schemas.microsoft.com/office/drawing/2014/main" id="{5B6D6802-8734-81C2-CE0E-5EA71F1107D2}"/>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7" name="円: 塗りつぶしなし 336">
                <a:extLst>
                  <a:ext uri="{FF2B5EF4-FFF2-40B4-BE49-F238E27FC236}">
                    <a16:creationId xmlns:a16="http://schemas.microsoft.com/office/drawing/2014/main" id="{180B6C98-A6FE-93AA-1E55-E2EA532E223A}"/>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8" name="円: 塗りつぶしなし 337">
                <a:extLst>
                  <a:ext uri="{FF2B5EF4-FFF2-40B4-BE49-F238E27FC236}">
                    <a16:creationId xmlns:a16="http://schemas.microsoft.com/office/drawing/2014/main" id="{2322C2A3-B690-D352-AF93-6FB2A95B8C85}"/>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9" name="円: 塗りつぶしなし 338">
                <a:extLst>
                  <a:ext uri="{FF2B5EF4-FFF2-40B4-BE49-F238E27FC236}">
                    <a16:creationId xmlns:a16="http://schemas.microsoft.com/office/drawing/2014/main" id="{90EA29C7-182A-E840-9D29-F8121F3F7F61}"/>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40" name="グループ化 339">
              <a:extLst>
                <a:ext uri="{FF2B5EF4-FFF2-40B4-BE49-F238E27FC236}">
                  <a16:creationId xmlns:a16="http://schemas.microsoft.com/office/drawing/2014/main" id="{A1C8C48A-FFAC-94F7-0215-83C1FC568905}"/>
                </a:ext>
              </a:extLst>
            </p:cNvPr>
            <p:cNvGrpSpPr/>
            <p:nvPr/>
          </p:nvGrpSpPr>
          <p:grpSpPr>
            <a:xfrm>
              <a:off x="820110" y="5620017"/>
              <a:ext cx="2873991" cy="275469"/>
              <a:chOff x="853308" y="3511216"/>
              <a:chExt cx="2873991" cy="275469"/>
            </a:xfrm>
          </p:grpSpPr>
          <p:sp>
            <p:nvSpPr>
              <p:cNvPr id="341" name="円: 塗りつぶしなし 340">
                <a:extLst>
                  <a:ext uri="{FF2B5EF4-FFF2-40B4-BE49-F238E27FC236}">
                    <a16:creationId xmlns:a16="http://schemas.microsoft.com/office/drawing/2014/main" id="{C703C7B7-B13E-9B8E-7A19-8E7E743BDB0C}"/>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2" name="円: 塗りつぶしなし 341">
                <a:extLst>
                  <a:ext uri="{FF2B5EF4-FFF2-40B4-BE49-F238E27FC236}">
                    <a16:creationId xmlns:a16="http://schemas.microsoft.com/office/drawing/2014/main" id="{158B5017-12F0-C1AE-F274-26039CD312EE}"/>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3" name="円: 塗りつぶしなし 342">
                <a:extLst>
                  <a:ext uri="{FF2B5EF4-FFF2-40B4-BE49-F238E27FC236}">
                    <a16:creationId xmlns:a16="http://schemas.microsoft.com/office/drawing/2014/main" id="{2B6CC37C-1B7A-59E8-BF55-936CEAB0E90E}"/>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4" name="円: 塗りつぶしなし 343">
                <a:extLst>
                  <a:ext uri="{FF2B5EF4-FFF2-40B4-BE49-F238E27FC236}">
                    <a16:creationId xmlns:a16="http://schemas.microsoft.com/office/drawing/2014/main" id="{FD07EB57-DFD9-4527-6BA2-2B2199C9D3DF}"/>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5" name="円: 塗りつぶしなし 344">
                <a:extLst>
                  <a:ext uri="{FF2B5EF4-FFF2-40B4-BE49-F238E27FC236}">
                    <a16:creationId xmlns:a16="http://schemas.microsoft.com/office/drawing/2014/main" id="{F33B3B9E-8172-8538-22FE-ED51B7539656}"/>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6" name="円: 塗りつぶしなし 345">
                <a:extLst>
                  <a:ext uri="{FF2B5EF4-FFF2-40B4-BE49-F238E27FC236}">
                    <a16:creationId xmlns:a16="http://schemas.microsoft.com/office/drawing/2014/main" id="{2224557F-9326-E8AF-DFDF-CD7944A111DD}"/>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7" name="円: 塗りつぶしなし 346">
                <a:extLst>
                  <a:ext uri="{FF2B5EF4-FFF2-40B4-BE49-F238E27FC236}">
                    <a16:creationId xmlns:a16="http://schemas.microsoft.com/office/drawing/2014/main" id="{5BCB1BD2-A5CE-4C16-317A-C1A3F27A61C9}"/>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8" name="円: 塗りつぶしなし 347">
                <a:extLst>
                  <a:ext uri="{FF2B5EF4-FFF2-40B4-BE49-F238E27FC236}">
                    <a16:creationId xmlns:a16="http://schemas.microsoft.com/office/drawing/2014/main" id="{EECC3B24-5B72-8946-A986-E92895295DAF}"/>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49" name="円: 塗りつぶしなし 348">
                <a:extLst>
                  <a:ext uri="{FF2B5EF4-FFF2-40B4-BE49-F238E27FC236}">
                    <a16:creationId xmlns:a16="http://schemas.microsoft.com/office/drawing/2014/main" id="{FC679F78-58FB-9109-F833-D98333A55777}"/>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0" name="円: 塗りつぶしなし 349">
                <a:extLst>
                  <a:ext uri="{FF2B5EF4-FFF2-40B4-BE49-F238E27FC236}">
                    <a16:creationId xmlns:a16="http://schemas.microsoft.com/office/drawing/2014/main" id="{B8A8E30D-26EF-6D23-E8F2-BE29F793B910}"/>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51" name="グループ化 350">
              <a:extLst>
                <a:ext uri="{FF2B5EF4-FFF2-40B4-BE49-F238E27FC236}">
                  <a16:creationId xmlns:a16="http://schemas.microsoft.com/office/drawing/2014/main" id="{A705FB6E-86B2-C18A-602B-AB2391C31DAF}"/>
                </a:ext>
              </a:extLst>
            </p:cNvPr>
            <p:cNvGrpSpPr/>
            <p:nvPr/>
          </p:nvGrpSpPr>
          <p:grpSpPr>
            <a:xfrm>
              <a:off x="803678" y="5903682"/>
              <a:ext cx="2873991" cy="275469"/>
              <a:chOff x="853308" y="3511216"/>
              <a:chExt cx="2873991" cy="275469"/>
            </a:xfrm>
          </p:grpSpPr>
          <p:sp>
            <p:nvSpPr>
              <p:cNvPr id="352" name="円: 塗りつぶしなし 351">
                <a:extLst>
                  <a:ext uri="{FF2B5EF4-FFF2-40B4-BE49-F238E27FC236}">
                    <a16:creationId xmlns:a16="http://schemas.microsoft.com/office/drawing/2014/main" id="{6E9F9996-1755-A551-9A60-2E338CCE6C38}"/>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3" name="円: 塗りつぶしなし 352">
                <a:extLst>
                  <a:ext uri="{FF2B5EF4-FFF2-40B4-BE49-F238E27FC236}">
                    <a16:creationId xmlns:a16="http://schemas.microsoft.com/office/drawing/2014/main" id="{2143EEAD-A1E5-7D39-5343-521D7E1A691B}"/>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4" name="円: 塗りつぶしなし 353">
                <a:extLst>
                  <a:ext uri="{FF2B5EF4-FFF2-40B4-BE49-F238E27FC236}">
                    <a16:creationId xmlns:a16="http://schemas.microsoft.com/office/drawing/2014/main" id="{3DF848B3-C90E-5932-8D6A-EAF93964E19E}"/>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5" name="円: 塗りつぶしなし 354">
                <a:extLst>
                  <a:ext uri="{FF2B5EF4-FFF2-40B4-BE49-F238E27FC236}">
                    <a16:creationId xmlns:a16="http://schemas.microsoft.com/office/drawing/2014/main" id="{D5A99575-D68C-50B2-A7BC-CA711FFD5FA6}"/>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6" name="円: 塗りつぶしなし 355">
                <a:extLst>
                  <a:ext uri="{FF2B5EF4-FFF2-40B4-BE49-F238E27FC236}">
                    <a16:creationId xmlns:a16="http://schemas.microsoft.com/office/drawing/2014/main" id="{792067C3-14C4-C15C-8DED-81ACC69DB73E}"/>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7" name="円: 塗りつぶしなし 356">
                <a:extLst>
                  <a:ext uri="{FF2B5EF4-FFF2-40B4-BE49-F238E27FC236}">
                    <a16:creationId xmlns:a16="http://schemas.microsoft.com/office/drawing/2014/main" id="{79162984-F212-C394-83FB-0D8C752DB0B9}"/>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8" name="円: 塗りつぶしなし 357">
                <a:extLst>
                  <a:ext uri="{FF2B5EF4-FFF2-40B4-BE49-F238E27FC236}">
                    <a16:creationId xmlns:a16="http://schemas.microsoft.com/office/drawing/2014/main" id="{965B699B-85E0-5577-BF15-B0EAA4D91ADE}"/>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9" name="円: 塗りつぶしなし 358">
                <a:extLst>
                  <a:ext uri="{FF2B5EF4-FFF2-40B4-BE49-F238E27FC236}">
                    <a16:creationId xmlns:a16="http://schemas.microsoft.com/office/drawing/2014/main" id="{0F097011-984F-6F7B-31A2-9182F1354B9F}"/>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0" name="円: 塗りつぶしなし 359">
                <a:extLst>
                  <a:ext uri="{FF2B5EF4-FFF2-40B4-BE49-F238E27FC236}">
                    <a16:creationId xmlns:a16="http://schemas.microsoft.com/office/drawing/2014/main" id="{0A854187-AFE4-3128-5CA6-EC8E80DACFC8}"/>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1" name="円: 塗りつぶしなし 360">
                <a:extLst>
                  <a:ext uri="{FF2B5EF4-FFF2-40B4-BE49-F238E27FC236}">
                    <a16:creationId xmlns:a16="http://schemas.microsoft.com/office/drawing/2014/main" id="{2D1BC1B6-D863-56AF-9DC7-0815A56E7579}"/>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362" name="グループ化 361">
              <a:extLst>
                <a:ext uri="{FF2B5EF4-FFF2-40B4-BE49-F238E27FC236}">
                  <a16:creationId xmlns:a16="http://schemas.microsoft.com/office/drawing/2014/main" id="{4AE1FD29-75CC-FB84-E7C9-71992A5087FC}"/>
                </a:ext>
              </a:extLst>
            </p:cNvPr>
            <p:cNvGrpSpPr/>
            <p:nvPr/>
          </p:nvGrpSpPr>
          <p:grpSpPr>
            <a:xfrm>
              <a:off x="820110" y="6196754"/>
              <a:ext cx="2873991" cy="275469"/>
              <a:chOff x="853308" y="3511216"/>
              <a:chExt cx="2873991" cy="275469"/>
            </a:xfrm>
          </p:grpSpPr>
          <p:sp>
            <p:nvSpPr>
              <p:cNvPr id="363" name="円: 塗りつぶしなし 362">
                <a:extLst>
                  <a:ext uri="{FF2B5EF4-FFF2-40B4-BE49-F238E27FC236}">
                    <a16:creationId xmlns:a16="http://schemas.microsoft.com/office/drawing/2014/main" id="{E07387A8-AAB3-995A-FE9E-356A6024B7BE}"/>
                  </a:ext>
                </a:extLst>
              </p:cNvPr>
              <p:cNvSpPr/>
              <p:nvPr/>
            </p:nvSpPr>
            <p:spPr>
              <a:xfrm>
                <a:off x="85330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4" name="円: 塗りつぶしなし 363">
                <a:extLst>
                  <a:ext uri="{FF2B5EF4-FFF2-40B4-BE49-F238E27FC236}">
                    <a16:creationId xmlns:a16="http://schemas.microsoft.com/office/drawing/2014/main" id="{C8DB1B2E-69F0-ABA2-4765-D08A242F6DD0}"/>
                  </a:ext>
                </a:extLst>
              </p:cNvPr>
              <p:cNvSpPr/>
              <p:nvPr/>
            </p:nvSpPr>
            <p:spPr>
              <a:xfrm>
                <a:off x="1164145"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5" name="円: 塗りつぶしなし 364">
                <a:extLst>
                  <a:ext uri="{FF2B5EF4-FFF2-40B4-BE49-F238E27FC236}">
                    <a16:creationId xmlns:a16="http://schemas.microsoft.com/office/drawing/2014/main" id="{56ED7EC4-2EFD-792B-F41B-0441B95CB12F}"/>
                  </a:ext>
                </a:extLst>
              </p:cNvPr>
              <p:cNvSpPr/>
              <p:nvPr/>
            </p:nvSpPr>
            <p:spPr>
              <a:xfrm>
                <a:off x="1471288" y="351121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6" name="円: 塗りつぶしなし 365">
                <a:extLst>
                  <a:ext uri="{FF2B5EF4-FFF2-40B4-BE49-F238E27FC236}">
                    <a16:creationId xmlns:a16="http://schemas.microsoft.com/office/drawing/2014/main" id="{1FBA0513-D254-D423-8B6E-B470E5BDC994}"/>
                  </a:ext>
                </a:extLst>
              </p:cNvPr>
              <p:cNvSpPr/>
              <p:nvPr/>
            </p:nvSpPr>
            <p:spPr>
              <a:xfrm>
                <a:off x="1778431"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7" name="円: 塗りつぶしなし 366">
                <a:extLst>
                  <a:ext uri="{FF2B5EF4-FFF2-40B4-BE49-F238E27FC236}">
                    <a16:creationId xmlns:a16="http://schemas.microsoft.com/office/drawing/2014/main" id="{5E532092-E1E6-62D6-8013-A4345BF7755F}"/>
                  </a:ext>
                </a:extLst>
              </p:cNvPr>
              <p:cNvSpPr/>
              <p:nvPr/>
            </p:nvSpPr>
            <p:spPr>
              <a:xfrm>
                <a:off x="2061079"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8" name="円: 塗りつぶしなし 367">
                <a:extLst>
                  <a:ext uri="{FF2B5EF4-FFF2-40B4-BE49-F238E27FC236}">
                    <a16:creationId xmlns:a16="http://schemas.microsoft.com/office/drawing/2014/main" id="{0731331C-94DB-14E7-CE83-547A90E1C73A}"/>
                  </a:ext>
                </a:extLst>
              </p:cNvPr>
              <p:cNvSpPr/>
              <p:nvPr/>
            </p:nvSpPr>
            <p:spPr>
              <a:xfrm>
                <a:off x="2343727"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69" name="円: 塗りつぶしなし 368">
                <a:extLst>
                  <a:ext uri="{FF2B5EF4-FFF2-40B4-BE49-F238E27FC236}">
                    <a16:creationId xmlns:a16="http://schemas.microsoft.com/office/drawing/2014/main" id="{322B9126-3B9C-248F-9707-D407EC4C9A1A}"/>
                  </a:ext>
                </a:extLst>
              </p:cNvPr>
              <p:cNvSpPr/>
              <p:nvPr/>
            </p:nvSpPr>
            <p:spPr>
              <a:xfrm>
                <a:off x="2629788"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0" name="円: 塗りつぶしなし 369">
                <a:extLst>
                  <a:ext uri="{FF2B5EF4-FFF2-40B4-BE49-F238E27FC236}">
                    <a16:creationId xmlns:a16="http://schemas.microsoft.com/office/drawing/2014/main" id="{44A92CEA-4B69-F33A-1C25-25D4F38D6BB3}"/>
                  </a:ext>
                </a:extLst>
              </p:cNvPr>
              <p:cNvSpPr/>
              <p:nvPr/>
            </p:nvSpPr>
            <p:spPr>
              <a:xfrm>
                <a:off x="2913622"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1" name="円: 塗りつぶしなし 370">
                <a:extLst>
                  <a:ext uri="{FF2B5EF4-FFF2-40B4-BE49-F238E27FC236}">
                    <a16:creationId xmlns:a16="http://schemas.microsoft.com/office/drawing/2014/main" id="{EA028794-756B-29FA-13E1-BFE35B364F05}"/>
                  </a:ext>
                </a:extLst>
              </p:cNvPr>
              <p:cNvSpPr/>
              <p:nvPr/>
            </p:nvSpPr>
            <p:spPr>
              <a:xfrm>
                <a:off x="3191195"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2" name="円: 塗りつぶしなし 371">
                <a:extLst>
                  <a:ext uri="{FF2B5EF4-FFF2-40B4-BE49-F238E27FC236}">
                    <a16:creationId xmlns:a16="http://schemas.microsoft.com/office/drawing/2014/main" id="{7AFFC076-1E36-3778-E235-0578EAA4CDFB}"/>
                  </a:ext>
                </a:extLst>
              </p:cNvPr>
              <p:cNvSpPr/>
              <p:nvPr/>
            </p:nvSpPr>
            <p:spPr>
              <a:xfrm>
                <a:off x="3475050" y="3518671"/>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sp>
        <p:nvSpPr>
          <p:cNvPr id="3" name="円: 塗りつぶしなし 2">
            <a:extLst>
              <a:ext uri="{FF2B5EF4-FFF2-40B4-BE49-F238E27FC236}">
                <a16:creationId xmlns:a16="http://schemas.microsoft.com/office/drawing/2014/main" id="{D0FD7F78-7271-8BF1-0DAF-9C32A05CFE8C}"/>
              </a:ext>
            </a:extLst>
          </p:cNvPr>
          <p:cNvSpPr/>
          <p:nvPr/>
        </p:nvSpPr>
        <p:spPr>
          <a:xfrm>
            <a:off x="4398645" y="3535779"/>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円: 塗りつぶしなし 4">
            <a:extLst>
              <a:ext uri="{FF2B5EF4-FFF2-40B4-BE49-F238E27FC236}">
                <a16:creationId xmlns:a16="http://schemas.microsoft.com/office/drawing/2014/main" id="{47C7BE9A-C3CF-D060-3D49-0C44B68721C5}"/>
              </a:ext>
            </a:extLst>
          </p:cNvPr>
          <p:cNvSpPr/>
          <p:nvPr/>
        </p:nvSpPr>
        <p:spPr>
          <a:xfrm>
            <a:off x="4709482" y="3535779"/>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円: 塗りつぶしなし 6">
            <a:extLst>
              <a:ext uri="{FF2B5EF4-FFF2-40B4-BE49-F238E27FC236}">
                <a16:creationId xmlns:a16="http://schemas.microsoft.com/office/drawing/2014/main" id="{6A8B9C15-308F-8BEB-5557-68D96A565189}"/>
              </a:ext>
            </a:extLst>
          </p:cNvPr>
          <p:cNvSpPr/>
          <p:nvPr/>
        </p:nvSpPr>
        <p:spPr>
          <a:xfrm>
            <a:off x="5016625" y="3535779"/>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 塗りつぶしなし 7">
            <a:extLst>
              <a:ext uri="{FF2B5EF4-FFF2-40B4-BE49-F238E27FC236}">
                <a16:creationId xmlns:a16="http://schemas.microsoft.com/office/drawing/2014/main" id="{79DE4D99-F6C9-A841-D83F-14053A524B35}"/>
              </a:ext>
            </a:extLst>
          </p:cNvPr>
          <p:cNvSpPr/>
          <p:nvPr/>
        </p:nvSpPr>
        <p:spPr>
          <a:xfrm>
            <a:off x="5323768"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 塗りつぶしなし 8">
            <a:extLst>
              <a:ext uri="{FF2B5EF4-FFF2-40B4-BE49-F238E27FC236}">
                <a16:creationId xmlns:a16="http://schemas.microsoft.com/office/drawing/2014/main" id="{F73B6600-1665-EA83-CB69-2BCE9B6C5706}"/>
              </a:ext>
            </a:extLst>
          </p:cNvPr>
          <p:cNvSpPr/>
          <p:nvPr/>
        </p:nvSpPr>
        <p:spPr>
          <a:xfrm>
            <a:off x="5606416"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 塗りつぶしなし 9">
            <a:extLst>
              <a:ext uri="{FF2B5EF4-FFF2-40B4-BE49-F238E27FC236}">
                <a16:creationId xmlns:a16="http://schemas.microsoft.com/office/drawing/2014/main" id="{DBC85836-8D66-36A7-C86B-CC6E7E9F9B2B}"/>
              </a:ext>
            </a:extLst>
          </p:cNvPr>
          <p:cNvSpPr/>
          <p:nvPr/>
        </p:nvSpPr>
        <p:spPr>
          <a:xfrm>
            <a:off x="5889064"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 塗りつぶしなし 10">
            <a:extLst>
              <a:ext uri="{FF2B5EF4-FFF2-40B4-BE49-F238E27FC236}">
                <a16:creationId xmlns:a16="http://schemas.microsoft.com/office/drawing/2014/main" id="{5BCF048E-ED6B-69D3-E954-507F9E6DB788}"/>
              </a:ext>
            </a:extLst>
          </p:cNvPr>
          <p:cNvSpPr/>
          <p:nvPr/>
        </p:nvSpPr>
        <p:spPr>
          <a:xfrm>
            <a:off x="6175125"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 塗りつぶしなし 11">
            <a:extLst>
              <a:ext uri="{FF2B5EF4-FFF2-40B4-BE49-F238E27FC236}">
                <a16:creationId xmlns:a16="http://schemas.microsoft.com/office/drawing/2014/main" id="{7A2A9FC8-D8DD-D8F1-3EB8-B262882B6952}"/>
              </a:ext>
            </a:extLst>
          </p:cNvPr>
          <p:cNvSpPr/>
          <p:nvPr/>
        </p:nvSpPr>
        <p:spPr>
          <a:xfrm>
            <a:off x="6458959"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 塗りつぶしなし 12">
            <a:extLst>
              <a:ext uri="{FF2B5EF4-FFF2-40B4-BE49-F238E27FC236}">
                <a16:creationId xmlns:a16="http://schemas.microsoft.com/office/drawing/2014/main" id="{F7E2A696-59AA-6495-47B2-F54DF73DD956}"/>
              </a:ext>
            </a:extLst>
          </p:cNvPr>
          <p:cNvSpPr/>
          <p:nvPr/>
        </p:nvSpPr>
        <p:spPr>
          <a:xfrm>
            <a:off x="6736532"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 塗りつぶしなし 13">
            <a:extLst>
              <a:ext uri="{FF2B5EF4-FFF2-40B4-BE49-F238E27FC236}">
                <a16:creationId xmlns:a16="http://schemas.microsoft.com/office/drawing/2014/main" id="{92101EFD-BD88-CA96-5B40-0B62D73B2947}"/>
              </a:ext>
            </a:extLst>
          </p:cNvPr>
          <p:cNvSpPr/>
          <p:nvPr/>
        </p:nvSpPr>
        <p:spPr>
          <a:xfrm>
            <a:off x="7020387" y="3543234"/>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 塗りつぶしなし 15">
            <a:extLst>
              <a:ext uri="{FF2B5EF4-FFF2-40B4-BE49-F238E27FC236}">
                <a16:creationId xmlns:a16="http://schemas.microsoft.com/office/drawing/2014/main" id="{54420425-2BEC-E6BD-5ADF-FFBCCAC2593A}"/>
              </a:ext>
            </a:extLst>
          </p:cNvPr>
          <p:cNvSpPr/>
          <p:nvPr/>
        </p:nvSpPr>
        <p:spPr>
          <a:xfrm>
            <a:off x="4391837" y="386311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 塗りつぶしなし 16">
            <a:extLst>
              <a:ext uri="{FF2B5EF4-FFF2-40B4-BE49-F238E27FC236}">
                <a16:creationId xmlns:a16="http://schemas.microsoft.com/office/drawing/2014/main" id="{F886D309-5165-8D0D-BE25-0E6D01BBE68F}"/>
              </a:ext>
            </a:extLst>
          </p:cNvPr>
          <p:cNvSpPr/>
          <p:nvPr/>
        </p:nvSpPr>
        <p:spPr>
          <a:xfrm>
            <a:off x="4702674" y="386311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 塗りつぶしなし 17">
            <a:extLst>
              <a:ext uri="{FF2B5EF4-FFF2-40B4-BE49-F238E27FC236}">
                <a16:creationId xmlns:a16="http://schemas.microsoft.com/office/drawing/2014/main" id="{AC2EA01A-5404-A93C-BBB9-D57D87E2C004}"/>
              </a:ext>
            </a:extLst>
          </p:cNvPr>
          <p:cNvSpPr/>
          <p:nvPr/>
        </p:nvSpPr>
        <p:spPr>
          <a:xfrm>
            <a:off x="5009817" y="386311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 塗りつぶしなし 18">
            <a:extLst>
              <a:ext uri="{FF2B5EF4-FFF2-40B4-BE49-F238E27FC236}">
                <a16:creationId xmlns:a16="http://schemas.microsoft.com/office/drawing/2014/main" id="{FAA54B2A-3A9A-71F3-EAFE-D8E505FACE9C}"/>
              </a:ext>
            </a:extLst>
          </p:cNvPr>
          <p:cNvSpPr/>
          <p:nvPr/>
        </p:nvSpPr>
        <p:spPr>
          <a:xfrm>
            <a:off x="5316960"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 塗りつぶしなし 19">
            <a:extLst>
              <a:ext uri="{FF2B5EF4-FFF2-40B4-BE49-F238E27FC236}">
                <a16:creationId xmlns:a16="http://schemas.microsoft.com/office/drawing/2014/main" id="{EB0C5FC7-79D8-99C3-6C2D-6F6CEBFBBB8B}"/>
              </a:ext>
            </a:extLst>
          </p:cNvPr>
          <p:cNvSpPr/>
          <p:nvPr/>
        </p:nvSpPr>
        <p:spPr>
          <a:xfrm>
            <a:off x="5599608"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円: 塗りつぶしなし 20">
            <a:extLst>
              <a:ext uri="{FF2B5EF4-FFF2-40B4-BE49-F238E27FC236}">
                <a16:creationId xmlns:a16="http://schemas.microsoft.com/office/drawing/2014/main" id="{3CBF6B6D-A3A4-8896-FCF9-0EC3587B3791}"/>
              </a:ext>
            </a:extLst>
          </p:cNvPr>
          <p:cNvSpPr/>
          <p:nvPr/>
        </p:nvSpPr>
        <p:spPr>
          <a:xfrm>
            <a:off x="5882256"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円: 塗りつぶしなし 22">
            <a:extLst>
              <a:ext uri="{FF2B5EF4-FFF2-40B4-BE49-F238E27FC236}">
                <a16:creationId xmlns:a16="http://schemas.microsoft.com/office/drawing/2014/main" id="{E2CB3A3B-4EFC-B697-88FE-5AAE8D7AB46D}"/>
              </a:ext>
            </a:extLst>
          </p:cNvPr>
          <p:cNvSpPr/>
          <p:nvPr/>
        </p:nvSpPr>
        <p:spPr>
          <a:xfrm>
            <a:off x="6452151"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円: 塗りつぶしなし 23">
            <a:extLst>
              <a:ext uri="{FF2B5EF4-FFF2-40B4-BE49-F238E27FC236}">
                <a16:creationId xmlns:a16="http://schemas.microsoft.com/office/drawing/2014/main" id="{0A5E0DD6-61EF-607F-9EE8-B94095B0D222}"/>
              </a:ext>
            </a:extLst>
          </p:cNvPr>
          <p:cNvSpPr/>
          <p:nvPr/>
        </p:nvSpPr>
        <p:spPr>
          <a:xfrm>
            <a:off x="6729724"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円: 塗りつぶしなし 24">
            <a:extLst>
              <a:ext uri="{FF2B5EF4-FFF2-40B4-BE49-F238E27FC236}">
                <a16:creationId xmlns:a16="http://schemas.microsoft.com/office/drawing/2014/main" id="{3D3ABE00-0E43-9D50-81DA-EB1B122876ED}"/>
              </a:ext>
            </a:extLst>
          </p:cNvPr>
          <p:cNvSpPr/>
          <p:nvPr/>
        </p:nvSpPr>
        <p:spPr>
          <a:xfrm>
            <a:off x="7013579" y="387057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3" name="円: 塗りつぶしなし 32">
            <a:extLst>
              <a:ext uri="{FF2B5EF4-FFF2-40B4-BE49-F238E27FC236}">
                <a16:creationId xmlns:a16="http://schemas.microsoft.com/office/drawing/2014/main" id="{6F7A50D4-ACF5-A7F6-23FD-C04088D90F6C}"/>
              </a:ext>
            </a:extLst>
          </p:cNvPr>
          <p:cNvSpPr/>
          <p:nvPr/>
        </p:nvSpPr>
        <p:spPr>
          <a:xfrm>
            <a:off x="4393143" y="416232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2" name="円: 塗りつぶしなし 111">
            <a:extLst>
              <a:ext uri="{FF2B5EF4-FFF2-40B4-BE49-F238E27FC236}">
                <a16:creationId xmlns:a16="http://schemas.microsoft.com/office/drawing/2014/main" id="{5815E486-E01B-6130-451D-E8D68CBB0C4D}"/>
              </a:ext>
            </a:extLst>
          </p:cNvPr>
          <p:cNvSpPr/>
          <p:nvPr/>
        </p:nvSpPr>
        <p:spPr>
          <a:xfrm>
            <a:off x="4703980" y="416232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5" name="円: 塗りつぶしなし 114">
            <a:extLst>
              <a:ext uri="{FF2B5EF4-FFF2-40B4-BE49-F238E27FC236}">
                <a16:creationId xmlns:a16="http://schemas.microsoft.com/office/drawing/2014/main" id="{F4CE0E67-B871-3960-CEE1-921D7B6573BA}"/>
              </a:ext>
            </a:extLst>
          </p:cNvPr>
          <p:cNvSpPr/>
          <p:nvPr/>
        </p:nvSpPr>
        <p:spPr>
          <a:xfrm>
            <a:off x="5011123" y="416232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2" name="円: 塗りつぶしなし 151">
            <a:extLst>
              <a:ext uri="{FF2B5EF4-FFF2-40B4-BE49-F238E27FC236}">
                <a16:creationId xmlns:a16="http://schemas.microsoft.com/office/drawing/2014/main" id="{C955A5B8-6698-F04D-4E78-AA21761A27FF}"/>
              </a:ext>
            </a:extLst>
          </p:cNvPr>
          <p:cNvSpPr/>
          <p:nvPr/>
        </p:nvSpPr>
        <p:spPr>
          <a:xfrm>
            <a:off x="5600914"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3" name="円: 塗りつぶしなし 152">
            <a:extLst>
              <a:ext uri="{FF2B5EF4-FFF2-40B4-BE49-F238E27FC236}">
                <a16:creationId xmlns:a16="http://schemas.microsoft.com/office/drawing/2014/main" id="{B2C0985E-C24F-CD4F-460C-9A794953EB5E}"/>
              </a:ext>
            </a:extLst>
          </p:cNvPr>
          <p:cNvSpPr/>
          <p:nvPr/>
        </p:nvSpPr>
        <p:spPr>
          <a:xfrm>
            <a:off x="5883562"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4" name="円: 塗りつぶしなし 153">
            <a:extLst>
              <a:ext uri="{FF2B5EF4-FFF2-40B4-BE49-F238E27FC236}">
                <a16:creationId xmlns:a16="http://schemas.microsoft.com/office/drawing/2014/main" id="{A6C2C900-806A-09DF-D6F3-31FA971AE41B}"/>
              </a:ext>
            </a:extLst>
          </p:cNvPr>
          <p:cNvSpPr/>
          <p:nvPr/>
        </p:nvSpPr>
        <p:spPr>
          <a:xfrm>
            <a:off x="6169623"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5" name="円: 塗りつぶしなし 154">
            <a:extLst>
              <a:ext uri="{FF2B5EF4-FFF2-40B4-BE49-F238E27FC236}">
                <a16:creationId xmlns:a16="http://schemas.microsoft.com/office/drawing/2014/main" id="{90B1684E-CC7D-0FFB-E533-793B783F6AF0}"/>
              </a:ext>
            </a:extLst>
          </p:cNvPr>
          <p:cNvSpPr/>
          <p:nvPr/>
        </p:nvSpPr>
        <p:spPr>
          <a:xfrm>
            <a:off x="6453457"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6" name="円: 塗りつぶしなし 155">
            <a:extLst>
              <a:ext uri="{FF2B5EF4-FFF2-40B4-BE49-F238E27FC236}">
                <a16:creationId xmlns:a16="http://schemas.microsoft.com/office/drawing/2014/main" id="{270862B0-29ED-841C-6DCD-BE5D37CBBB6E}"/>
              </a:ext>
            </a:extLst>
          </p:cNvPr>
          <p:cNvSpPr/>
          <p:nvPr/>
        </p:nvSpPr>
        <p:spPr>
          <a:xfrm>
            <a:off x="6731030"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7" name="円: 塗りつぶしなし 156">
            <a:extLst>
              <a:ext uri="{FF2B5EF4-FFF2-40B4-BE49-F238E27FC236}">
                <a16:creationId xmlns:a16="http://schemas.microsoft.com/office/drawing/2014/main" id="{4F985959-7872-CE0C-2046-20CDECFF2006}"/>
              </a:ext>
            </a:extLst>
          </p:cNvPr>
          <p:cNvSpPr/>
          <p:nvPr/>
        </p:nvSpPr>
        <p:spPr>
          <a:xfrm>
            <a:off x="7014885" y="416978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9" name="円: 塗りつぶしなし 158">
            <a:extLst>
              <a:ext uri="{FF2B5EF4-FFF2-40B4-BE49-F238E27FC236}">
                <a16:creationId xmlns:a16="http://schemas.microsoft.com/office/drawing/2014/main" id="{88589310-0B9C-039A-25D9-D3984259CAB0}"/>
              </a:ext>
            </a:extLst>
          </p:cNvPr>
          <p:cNvSpPr/>
          <p:nvPr/>
        </p:nvSpPr>
        <p:spPr>
          <a:xfrm>
            <a:off x="4384942" y="445355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0" name="円: 塗りつぶしなし 159">
            <a:extLst>
              <a:ext uri="{FF2B5EF4-FFF2-40B4-BE49-F238E27FC236}">
                <a16:creationId xmlns:a16="http://schemas.microsoft.com/office/drawing/2014/main" id="{E0DDAC6F-DA68-8B3B-484A-ACEAC493505A}"/>
              </a:ext>
            </a:extLst>
          </p:cNvPr>
          <p:cNvSpPr/>
          <p:nvPr/>
        </p:nvSpPr>
        <p:spPr>
          <a:xfrm>
            <a:off x="4695779" y="445355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1" name="円: 塗りつぶしなし 160">
            <a:extLst>
              <a:ext uri="{FF2B5EF4-FFF2-40B4-BE49-F238E27FC236}">
                <a16:creationId xmlns:a16="http://schemas.microsoft.com/office/drawing/2014/main" id="{D1ED44AF-0543-512E-0950-DE6A630BB5C2}"/>
              </a:ext>
            </a:extLst>
          </p:cNvPr>
          <p:cNvSpPr/>
          <p:nvPr/>
        </p:nvSpPr>
        <p:spPr>
          <a:xfrm>
            <a:off x="5002922" y="445355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2" name="円: 塗りつぶしなし 161">
            <a:extLst>
              <a:ext uri="{FF2B5EF4-FFF2-40B4-BE49-F238E27FC236}">
                <a16:creationId xmlns:a16="http://schemas.microsoft.com/office/drawing/2014/main" id="{C2BE0386-104A-B64A-9F79-219A0C305CB9}"/>
              </a:ext>
            </a:extLst>
          </p:cNvPr>
          <p:cNvSpPr/>
          <p:nvPr/>
        </p:nvSpPr>
        <p:spPr>
          <a:xfrm>
            <a:off x="5310065"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3" name="円: 塗りつぶしなし 162">
            <a:extLst>
              <a:ext uri="{FF2B5EF4-FFF2-40B4-BE49-F238E27FC236}">
                <a16:creationId xmlns:a16="http://schemas.microsoft.com/office/drawing/2014/main" id="{B8D29821-AE00-0E3D-6390-5DDE84B68022}"/>
              </a:ext>
            </a:extLst>
          </p:cNvPr>
          <p:cNvSpPr/>
          <p:nvPr/>
        </p:nvSpPr>
        <p:spPr>
          <a:xfrm>
            <a:off x="5592713"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4" name="円: 塗りつぶしなし 163">
            <a:extLst>
              <a:ext uri="{FF2B5EF4-FFF2-40B4-BE49-F238E27FC236}">
                <a16:creationId xmlns:a16="http://schemas.microsoft.com/office/drawing/2014/main" id="{9AA15AD6-A0A2-E48A-DD76-22C04C4C296E}"/>
              </a:ext>
            </a:extLst>
          </p:cNvPr>
          <p:cNvSpPr/>
          <p:nvPr/>
        </p:nvSpPr>
        <p:spPr>
          <a:xfrm>
            <a:off x="5875361"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5" name="円: 塗りつぶしなし 164">
            <a:extLst>
              <a:ext uri="{FF2B5EF4-FFF2-40B4-BE49-F238E27FC236}">
                <a16:creationId xmlns:a16="http://schemas.microsoft.com/office/drawing/2014/main" id="{A9C31615-C3A6-D1E1-CD8E-34341ABF21F6}"/>
              </a:ext>
            </a:extLst>
          </p:cNvPr>
          <p:cNvSpPr/>
          <p:nvPr/>
        </p:nvSpPr>
        <p:spPr>
          <a:xfrm>
            <a:off x="6161422"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6" name="円: 塗りつぶしなし 165">
            <a:extLst>
              <a:ext uri="{FF2B5EF4-FFF2-40B4-BE49-F238E27FC236}">
                <a16:creationId xmlns:a16="http://schemas.microsoft.com/office/drawing/2014/main" id="{BC385FEC-F478-1B87-ACC7-E0155E3802A8}"/>
              </a:ext>
            </a:extLst>
          </p:cNvPr>
          <p:cNvSpPr/>
          <p:nvPr/>
        </p:nvSpPr>
        <p:spPr>
          <a:xfrm>
            <a:off x="6445256"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7" name="円: 塗りつぶしなし 166">
            <a:extLst>
              <a:ext uri="{FF2B5EF4-FFF2-40B4-BE49-F238E27FC236}">
                <a16:creationId xmlns:a16="http://schemas.microsoft.com/office/drawing/2014/main" id="{E1A3F722-0331-BF02-02A8-9784B3935E3C}"/>
              </a:ext>
            </a:extLst>
          </p:cNvPr>
          <p:cNvSpPr/>
          <p:nvPr/>
        </p:nvSpPr>
        <p:spPr>
          <a:xfrm>
            <a:off x="6722829"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8" name="円: 塗りつぶしなし 167">
            <a:extLst>
              <a:ext uri="{FF2B5EF4-FFF2-40B4-BE49-F238E27FC236}">
                <a16:creationId xmlns:a16="http://schemas.microsoft.com/office/drawing/2014/main" id="{09BF6C05-789A-BA3B-7D0F-F54464F10742}"/>
              </a:ext>
            </a:extLst>
          </p:cNvPr>
          <p:cNvSpPr/>
          <p:nvPr/>
        </p:nvSpPr>
        <p:spPr>
          <a:xfrm>
            <a:off x="7006684" y="446101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0" name="円: 塗りつぶしなし 169">
            <a:extLst>
              <a:ext uri="{FF2B5EF4-FFF2-40B4-BE49-F238E27FC236}">
                <a16:creationId xmlns:a16="http://schemas.microsoft.com/office/drawing/2014/main" id="{C2D2DDBC-0C96-11A7-9310-5CE63B0A6BAC}"/>
              </a:ext>
            </a:extLst>
          </p:cNvPr>
          <p:cNvSpPr/>
          <p:nvPr/>
        </p:nvSpPr>
        <p:spPr>
          <a:xfrm>
            <a:off x="4376889" y="475044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1" name="円: 塗りつぶしなし 170">
            <a:extLst>
              <a:ext uri="{FF2B5EF4-FFF2-40B4-BE49-F238E27FC236}">
                <a16:creationId xmlns:a16="http://schemas.microsoft.com/office/drawing/2014/main" id="{57481343-A2DB-3A08-92BD-29CF19A42CC7}"/>
              </a:ext>
            </a:extLst>
          </p:cNvPr>
          <p:cNvSpPr/>
          <p:nvPr/>
        </p:nvSpPr>
        <p:spPr>
          <a:xfrm>
            <a:off x="4687726" y="4750443"/>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3" name="円: 塗りつぶしなし 172">
            <a:extLst>
              <a:ext uri="{FF2B5EF4-FFF2-40B4-BE49-F238E27FC236}">
                <a16:creationId xmlns:a16="http://schemas.microsoft.com/office/drawing/2014/main" id="{B71658FC-9E8D-6AE7-9302-B849A5115489}"/>
              </a:ext>
            </a:extLst>
          </p:cNvPr>
          <p:cNvSpPr/>
          <p:nvPr/>
        </p:nvSpPr>
        <p:spPr>
          <a:xfrm>
            <a:off x="5302012"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4" name="円: 塗りつぶしなし 173">
            <a:extLst>
              <a:ext uri="{FF2B5EF4-FFF2-40B4-BE49-F238E27FC236}">
                <a16:creationId xmlns:a16="http://schemas.microsoft.com/office/drawing/2014/main" id="{44586F8D-3072-DA6E-2123-89F8D6FD7C49}"/>
              </a:ext>
            </a:extLst>
          </p:cNvPr>
          <p:cNvSpPr/>
          <p:nvPr/>
        </p:nvSpPr>
        <p:spPr>
          <a:xfrm>
            <a:off x="5584660"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5" name="円: 塗りつぶしなし 174">
            <a:extLst>
              <a:ext uri="{FF2B5EF4-FFF2-40B4-BE49-F238E27FC236}">
                <a16:creationId xmlns:a16="http://schemas.microsoft.com/office/drawing/2014/main" id="{D9F1FB75-211A-CC6D-33F7-7836840CB5AD}"/>
              </a:ext>
            </a:extLst>
          </p:cNvPr>
          <p:cNvSpPr/>
          <p:nvPr/>
        </p:nvSpPr>
        <p:spPr>
          <a:xfrm>
            <a:off x="5867308"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6" name="円: 塗りつぶしなし 175">
            <a:extLst>
              <a:ext uri="{FF2B5EF4-FFF2-40B4-BE49-F238E27FC236}">
                <a16:creationId xmlns:a16="http://schemas.microsoft.com/office/drawing/2014/main" id="{C1461344-57E7-D3FC-C487-24A897218D24}"/>
              </a:ext>
            </a:extLst>
          </p:cNvPr>
          <p:cNvSpPr/>
          <p:nvPr/>
        </p:nvSpPr>
        <p:spPr>
          <a:xfrm>
            <a:off x="6153369"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7" name="円: 塗りつぶしなし 176">
            <a:extLst>
              <a:ext uri="{FF2B5EF4-FFF2-40B4-BE49-F238E27FC236}">
                <a16:creationId xmlns:a16="http://schemas.microsoft.com/office/drawing/2014/main" id="{EE7FCBCE-774E-56C7-DB3D-AD093149E36E}"/>
              </a:ext>
            </a:extLst>
          </p:cNvPr>
          <p:cNvSpPr/>
          <p:nvPr/>
        </p:nvSpPr>
        <p:spPr>
          <a:xfrm>
            <a:off x="6437203"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8" name="円: 塗りつぶしなし 177">
            <a:extLst>
              <a:ext uri="{FF2B5EF4-FFF2-40B4-BE49-F238E27FC236}">
                <a16:creationId xmlns:a16="http://schemas.microsoft.com/office/drawing/2014/main" id="{6B7799F3-5920-D84C-3B0A-1617C76073E1}"/>
              </a:ext>
            </a:extLst>
          </p:cNvPr>
          <p:cNvSpPr/>
          <p:nvPr/>
        </p:nvSpPr>
        <p:spPr>
          <a:xfrm>
            <a:off x="6714776"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9" name="円: 塗りつぶしなし 178">
            <a:extLst>
              <a:ext uri="{FF2B5EF4-FFF2-40B4-BE49-F238E27FC236}">
                <a16:creationId xmlns:a16="http://schemas.microsoft.com/office/drawing/2014/main" id="{C365512E-746E-B30A-9B75-F3F72F2DD84E}"/>
              </a:ext>
            </a:extLst>
          </p:cNvPr>
          <p:cNvSpPr/>
          <p:nvPr/>
        </p:nvSpPr>
        <p:spPr>
          <a:xfrm>
            <a:off x="6998631" y="4757898"/>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1" name="円: 塗りつぶしなし 180">
            <a:extLst>
              <a:ext uri="{FF2B5EF4-FFF2-40B4-BE49-F238E27FC236}">
                <a16:creationId xmlns:a16="http://schemas.microsoft.com/office/drawing/2014/main" id="{9FB91E56-9ED3-C101-CF47-EDF01A24AE27}"/>
              </a:ext>
            </a:extLst>
          </p:cNvPr>
          <p:cNvSpPr/>
          <p:nvPr/>
        </p:nvSpPr>
        <p:spPr>
          <a:xfrm>
            <a:off x="4384942" y="505145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2" name="円: 塗りつぶしなし 181">
            <a:extLst>
              <a:ext uri="{FF2B5EF4-FFF2-40B4-BE49-F238E27FC236}">
                <a16:creationId xmlns:a16="http://schemas.microsoft.com/office/drawing/2014/main" id="{F81638F8-B734-F2D5-5C07-B5294AB09137}"/>
              </a:ext>
            </a:extLst>
          </p:cNvPr>
          <p:cNvSpPr/>
          <p:nvPr/>
        </p:nvSpPr>
        <p:spPr>
          <a:xfrm>
            <a:off x="4695779" y="505145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3" name="円: 塗りつぶしなし 182">
            <a:extLst>
              <a:ext uri="{FF2B5EF4-FFF2-40B4-BE49-F238E27FC236}">
                <a16:creationId xmlns:a16="http://schemas.microsoft.com/office/drawing/2014/main" id="{426DB956-5BC8-D6A3-988A-CF801FB3A2A4}"/>
              </a:ext>
            </a:extLst>
          </p:cNvPr>
          <p:cNvSpPr/>
          <p:nvPr/>
        </p:nvSpPr>
        <p:spPr>
          <a:xfrm>
            <a:off x="5002922" y="5051451"/>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4" name="円: 塗りつぶしなし 183">
            <a:extLst>
              <a:ext uri="{FF2B5EF4-FFF2-40B4-BE49-F238E27FC236}">
                <a16:creationId xmlns:a16="http://schemas.microsoft.com/office/drawing/2014/main" id="{40E30D74-1C60-BED9-5640-695326ED854E}"/>
              </a:ext>
            </a:extLst>
          </p:cNvPr>
          <p:cNvSpPr/>
          <p:nvPr/>
        </p:nvSpPr>
        <p:spPr>
          <a:xfrm>
            <a:off x="5310065"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5" name="円: 塗りつぶしなし 184">
            <a:extLst>
              <a:ext uri="{FF2B5EF4-FFF2-40B4-BE49-F238E27FC236}">
                <a16:creationId xmlns:a16="http://schemas.microsoft.com/office/drawing/2014/main" id="{1ACBC046-2B51-0341-D318-C1E9C3BDF3E2}"/>
              </a:ext>
            </a:extLst>
          </p:cNvPr>
          <p:cNvSpPr/>
          <p:nvPr/>
        </p:nvSpPr>
        <p:spPr>
          <a:xfrm>
            <a:off x="5592713"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円: 塗りつぶしなし 185">
            <a:extLst>
              <a:ext uri="{FF2B5EF4-FFF2-40B4-BE49-F238E27FC236}">
                <a16:creationId xmlns:a16="http://schemas.microsoft.com/office/drawing/2014/main" id="{C0E3A1E5-E640-09DC-590F-A802F245144F}"/>
              </a:ext>
            </a:extLst>
          </p:cNvPr>
          <p:cNvSpPr/>
          <p:nvPr/>
        </p:nvSpPr>
        <p:spPr>
          <a:xfrm>
            <a:off x="5875361"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7" name="円: 塗りつぶしなし 186">
            <a:extLst>
              <a:ext uri="{FF2B5EF4-FFF2-40B4-BE49-F238E27FC236}">
                <a16:creationId xmlns:a16="http://schemas.microsoft.com/office/drawing/2014/main" id="{0262CD5B-2DC7-0EAE-B30A-8D6A4438AC9A}"/>
              </a:ext>
            </a:extLst>
          </p:cNvPr>
          <p:cNvSpPr/>
          <p:nvPr/>
        </p:nvSpPr>
        <p:spPr>
          <a:xfrm>
            <a:off x="6161422"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円: 塗りつぶしなし 188">
            <a:extLst>
              <a:ext uri="{FF2B5EF4-FFF2-40B4-BE49-F238E27FC236}">
                <a16:creationId xmlns:a16="http://schemas.microsoft.com/office/drawing/2014/main" id="{A4AEEDDB-0262-E6E4-1B8A-B010A5596089}"/>
              </a:ext>
            </a:extLst>
          </p:cNvPr>
          <p:cNvSpPr/>
          <p:nvPr/>
        </p:nvSpPr>
        <p:spPr>
          <a:xfrm>
            <a:off x="6722829"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0" name="円: 塗りつぶしなし 189">
            <a:extLst>
              <a:ext uri="{FF2B5EF4-FFF2-40B4-BE49-F238E27FC236}">
                <a16:creationId xmlns:a16="http://schemas.microsoft.com/office/drawing/2014/main" id="{9EC45854-F25E-0A52-ECE4-4E57EAF8F5D1}"/>
              </a:ext>
            </a:extLst>
          </p:cNvPr>
          <p:cNvSpPr/>
          <p:nvPr/>
        </p:nvSpPr>
        <p:spPr>
          <a:xfrm>
            <a:off x="7006684" y="5058906"/>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6" name="円: 塗りつぶしなし 255">
            <a:extLst>
              <a:ext uri="{FF2B5EF4-FFF2-40B4-BE49-F238E27FC236}">
                <a16:creationId xmlns:a16="http://schemas.microsoft.com/office/drawing/2014/main" id="{E7034984-6E1A-09CA-837B-54ECB6B261A4}"/>
              </a:ext>
            </a:extLst>
          </p:cNvPr>
          <p:cNvSpPr/>
          <p:nvPr/>
        </p:nvSpPr>
        <p:spPr>
          <a:xfrm>
            <a:off x="4366416" y="534901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7" name="円: 塗りつぶしなし 256">
            <a:extLst>
              <a:ext uri="{FF2B5EF4-FFF2-40B4-BE49-F238E27FC236}">
                <a16:creationId xmlns:a16="http://schemas.microsoft.com/office/drawing/2014/main" id="{D305D71A-D96D-474C-BFF3-3A927DA30ECD}"/>
              </a:ext>
            </a:extLst>
          </p:cNvPr>
          <p:cNvSpPr/>
          <p:nvPr/>
        </p:nvSpPr>
        <p:spPr>
          <a:xfrm>
            <a:off x="4677253" y="534901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8" name="円: 塗りつぶしなし 257">
            <a:extLst>
              <a:ext uri="{FF2B5EF4-FFF2-40B4-BE49-F238E27FC236}">
                <a16:creationId xmlns:a16="http://schemas.microsoft.com/office/drawing/2014/main" id="{6D2B1100-A9DE-A9A2-B154-4919F0F3ECDB}"/>
              </a:ext>
            </a:extLst>
          </p:cNvPr>
          <p:cNvSpPr/>
          <p:nvPr/>
        </p:nvSpPr>
        <p:spPr>
          <a:xfrm>
            <a:off x="4984396" y="534901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 塗りつぶしなし 258">
            <a:extLst>
              <a:ext uri="{FF2B5EF4-FFF2-40B4-BE49-F238E27FC236}">
                <a16:creationId xmlns:a16="http://schemas.microsoft.com/office/drawing/2014/main" id="{6A50DCFB-87D6-C4E1-7309-DD08376446A0}"/>
              </a:ext>
            </a:extLst>
          </p:cNvPr>
          <p:cNvSpPr/>
          <p:nvPr/>
        </p:nvSpPr>
        <p:spPr>
          <a:xfrm>
            <a:off x="5291539"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0" name="円: 塗りつぶしなし 259">
            <a:extLst>
              <a:ext uri="{FF2B5EF4-FFF2-40B4-BE49-F238E27FC236}">
                <a16:creationId xmlns:a16="http://schemas.microsoft.com/office/drawing/2014/main" id="{3D0859A1-2AF1-3F8B-8BDB-995786D0A2ED}"/>
              </a:ext>
            </a:extLst>
          </p:cNvPr>
          <p:cNvSpPr/>
          <p:nvPr/>
        </p:nvSpPr>
        <p:spPr>
          <a:xfrm>
            <a:off x="5574187"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1" name="円: 塗りつぶしなし 260">
            <a:extLst>
              <a:ext uri="{FF2B5EF4-FFF2-40B4-BE49-F238E27FC236}">
                <a16:creationId xmlns:a16="http://schemas.microsoft.com/office/drawing/2014/main" id="{8816A71B-DCF0-F86D-C039-5A9F2FB19F96}"/>
              </a:ext>
            </a:extLst>
          </p:cNvPr>
          <p:cNvSpPr/>
          <p:nvPr/>
        </p:nvSpPr>
        <p:spPr>
          <a:xfrm>
            <a:off x="5856835"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2" name="円: 塗りつぶしなし 261">
            <a:extLst>
              <a:ext uri="{FF2B5EF4-FFF2-40B4-BE49-F238E27FC236}">
                <a16:creationId xmlns:a16="http://schemas.microsoft.com/office/drawing/2014/main" id="{C26B69B8-D6CB-FCFE-B44E-5A83585C333A}"/>
              </a:ext>
            </a:extLst>
          </p:cNvPr>
          <p:cNvSpPr/>
          <p:nvPr/>
        </p:nvSpPr>
        <p:spPr>
          <a:xfrm>
            <a:off x="6142896"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3" name="円: 塗りつぶしなし 372">
            <a:extLst>
              <a:ext uri="{FF2B5EF4-FFF2-40B4-BE49-F238E27FC236}">
                <a16:creationId xmlns:a16="http://schemas.microsoft.com/office/drawing/2014/main" id="{B31DC79F-AE6A-C26F-6FA9-868CD30F08A3}"/>
              </a:ext>
            </a:extLst>
          </p:cNvPr>
          <p:cNvSpPr/>
          <p:nvPr/>
        </p:nvSpPr>
        <p:spPr>
          <a:xfrm>
            <a:off x="6426730"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4" name="円: 塗りつぶしなし 373">
            <a:extLst>
              <a:ext uri="{FF2B5EF4-FFF2-40B4-BE49-F238E27FC236}">
                <a16:creationId xmlns:a16="http://schemas.microsoft.com/office/drawing/2014/main" id="{F3006F2E-A33B-FB9B-7C68-97C8E7872840}"/>
              </a:ext>
            </a:extLst>
          </p:cNvPr>
          <p:cNvSpPr/>
          <p:nvPr/>
        </p:nvSpPr>
        <p:spPr>
          <a:xfrm>
            <a:off x="6704303"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5" name="円: 塗りつぶしなし 374">
            <a:extLst>
              <a:ext uri="{FF2B5EF4-FFF2-40B4-BE49-F238E27FC236}">
                <a16:creationId xmlns:a16="http://schemas.microsoft.com/office/drawing/2014/main" id="{2CBC0FE6-487E-02DF-321B-068230977257}"/>
              </a:ext>
            </a:extLst>
          </p:cNvPr>
          <p:cNvSpPr/>
          <p:nvPr/>
        </p:nvSpPr>
        <p:spPr>
          <a:xfrm>
            <a:off x="6988158" y="535646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7" name="円: 塗りつぶしなし 376">
            <a:extLst>
              <a:ext uri="{FF2B5EF4-FFF2-40B4-BE49-F238E27FC236}">
                <a16:creationId xmlns:a16="http://schemas.microsoft.com/office/drawing/2014/main" id="{411C8BE8-8FEB-053D-1F18-55207D2735EF}"/>
              </a:ext>
            </a:extLst>
          </p:cNvPr>
          <p:cNvSpPr/>
          <p:nvPr/>
        </p:nvSpPr>
        <p:spPr>
          <a:xfrm>
            <a:off x="4365447" y="564458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8" name="円: 塗りつぶしなし 377">
            <a:extLst>
              <a:ext uri="{FF2B5EF4-FFF2-40B4-BE49-F238E27FC236}">
                <a16:creationId xmlns:a16="http://schemas.microsoft.com/office/drawing/2014/main" id="{5B200D43-7F77-C719-7054-3C5825FF405C}"/>
              </a:ext>
            </a:extLst>
          </p:cNvPr>
          <p:cNvSpPr/>
          <p:nvPr/>
        </p:nvSpPr>
        <p:spPr>
          <a:xfrm>
            <a:off x="4676284" y="564458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9" name="円: 塗りつぶしなし 378">
            <a:extLst>
              <a:ext uri="{FF2B5EF4-FFF2-40B4-BE49-F238E27FC236}">
                <a16:creationId xmlns:a16="http://schemas.microsoft.com/office/drawing/2014/main" id="{2287A382-4955-888D-EEEB-A0BBD3DF5C89}"/>
              </a:ext>
            </a:extLst>
          </p:cNvPr>
          <p:cNvSpPr/>
          <p:nvPr/>
        </p:nvSpPr>
        <p:spPr>
          <a:xfrm>
            <a:off x="4983427" y="564458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1" name="円: 塗りつぶしなし 380">
            <a:extLst>
              <a:ext uri="{FF2B5EF4-FFF2-40B4-BE49-F238E27FC236}">
                <a16:creationId xmlns:a16="http://schemas.microsoft.com/office/drawing/2014/main" id="{0B6F4886-1D6D-CE00-4EE9-E36D4B7A4203}"/>
              </a:ext>
            </a:extLst>
          </p:cNvPr>
          <p:cNvSpPr/>
          <p:nvPr/>
        </p:nvSpPr>
        <p:spPr>
          <a:xfrm>
            <a:off x="5573218"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2" name="円: 塗りつぶしなし 381">
            <a:extLst>
              <a:ext uri="{FF2B5EF4-FFF2-40B4-BE49-F238E27FC236}">
                <a16:creationId xmlns:a16="http://schemas.microsoft.com/office/drawing/2014/main" id="{A97B5059-5DA0-B13D-5ED0-8081A4D4D72D}"/>
              </a:ext>
            </a:extLst>
          </p:cNvPr>
          <p:cNvSpPr/>
          <p:nvPr/>
        </p:nvSpPr>
        <p:spPr>
          <a:xfrm>
            <a:off x="5855866"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3" name="円: 塗りつぶしなし 382">
            <a:extLst>
              <a:ext uri="{FF2B5EF4-FFF2-40B4-BE49-F238E27FC236}">
                <a16:creationId xmlns:a16="http://schemas.microsoft.com/office/drawing/2014/main" id="{8010A411-B77F-0FFC-80AD-03C8B708F4F8}"/>
              </a:ext>
            </a:extLst>
          </p:cNvPr>
          <p:cNvSpPr/>
          <p:nvPr/>
        </p:nvSpPr>
        <p:spPr>
          <a:xfrm>
            <a:off x="6141927"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4" name="円: 塗りつぶしなし 383">
            <a:extLst>
              <a:ext uri="{FF2B5EF4-FFF2-40B4-BE49-F238E27FC236}">
                <a16:creationId xmlns:a16="http://schemas.microsoft.com/office/drawing/2014/main" id="{658D9FE2-6E97-900E-7753-EFFC7E8F91F0}"/>
              </a:ext>
            </a:extLst>
          </p:cNvPr>
          <p:cNvSpPr/>
          <p:nvPr/>
        </p:nvSpPr>
        <p:spPr>
          <a:xfrm>
            <a:off x="6425761"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5" name="円: 塗りつぶしなし 384">
            <a:extLst>
              <a:ext uri="{FF2B5EF4-FFF2-40B4-BE49-F238E27FC236}">
                <a16:creationId xmlns:a16="http://schemas.microsoft.com/office/drawing/2014/main" id="{F594D66D-9FF2-9E12-FA24-02EB467AF9A1}"/>
              </a:ext>
            </a:extLst>
          </p:cNvPr>
          <p:cNvSpPr/>
          <p:nvPr/>
        </p:nvSpPr>
        <p:spPr>
          <a:xfrm>
            <a:off x="6703334"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6" name="円: 塗りつぶしなし 385">
            <a:extLst>
              <a:ext uri="{FF2B5EF4-FFF2-40B4-BE49-F238E27FC236}">
                <a16:creationId xmlns:a16="http://schemas.microsoft.com/office/drawing/2014/main" id="{87F565E8-BA2A-3752-B876-A3A3C9689831}"/>
              </a:ext>
            </a:extLst>
          </p:cNvPr>
          <p:cNvSpPr/>
          <p:nvPr/>
        </p:nvSpPr>
        <p:spPr>
          <a:xfrm>
            <a:off x="6987189" y="565203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8" name="円: 塗りつぶしなし 387">
            <a:extLst>
              <a:ext uri="{FF2B5EF4-FFF2-40B4-BE49-F238E27FC236}">
                <a16:creationId xmlns:a16="http://schemas.microsoft.com/office/drawing/2014/main" id="{38DDA1C4-1CBD-A657-E624-4639A6538AB2}"/>
              </a:ext>
            </a:extLst>
          </p:cNvPr>
          <p:cNvSpPr/>
          <p:nvPr/>
        </p:nvSpPr>
        <p:spPr>
          <a:xfrm>
            <a:off x="4349015" y="592824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9" name="円: 塗りつぶしなし 388">
            <a:extLst>
              <a:ext uri="{FF2B5EF4-FFF2-40B4-BE49-F238E27FC236}">
                <a16:creationId xmlns:a16="http://schemas.microsoft.com/office/drawing/2014/main" id="{064A5DD1-3E8C-77D6-CD67-855579E4E573}"/>
              </a:ext>
            </a:extLst>
          </p:cNvPr>
          <p:cNvSpPr/>
          <p:nvPr/>
        </p:nvSpPr>
        <p:spPr>
          <a:xfrm>
            <a:off x="4659852" y="592824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0" name="円: 塗りつぶしなし 389">
            <a:extLst>
              <a:ext uri="{FF2B5EF4-FFF2-40B4-BE49-F238E27FC236}">
                <a16:creationId xmlns:a16="http://schemas.microsoft.com/office/drawing/2014/main" id="{40D5C1A8-0D01-44FE-C5F2-D9AC76C67D7D}"/>
              </a:ext>
            </a:extLst>
          </p:cNvPr>
          <p:cNvSpPr/>
          <p:nvPr/>
        </p:nvSpPr>
        <p:spPr>
          <a:xfrm>
            <a:off x="4966995" y="5928245"/>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1" name="円: 塗りつぶしなし 390">
            <a:extLst>
              <a:ext uri="{FF2B5EF4-FFF2-40B4-BE49-F238E27FC236}">
                <a16:creationId xmlns:a16="http://schemas.microsoft.com/office/drawing/2014/main" id="{ADD028F4-466F-DAFF-36D8-93563770683D}"/>
              </a:ext>
            </a:extLst>
          </p:cNvPr>
          <p:cNvSpPr/>
          <p:nvPr/>
        </p:nvSpPr>
        <p:spPr>
          <a:xfrm>
            <a:off x="5274138"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2" name="円: 塗りつぶしなし 391">
            <a:extLst>
              <a:ext uri="{FF2B5EF4-FFF2-40B4-BE49-F238E27FC236}">
                <a16:creationId xmlns:a16="http://schemas.microsoft.com/office/drawing/2014/main" id="{59EA2CB8-DDB2-48BB-22BE-C5B3C523E874}"/>
              </a:ext>
            </a:extLst>
          </p:cNvPr>
          <p:cNvSpPr/>
          <p:nvPr/>
        </p:nvSpPr>
        <p:spPr>
          <a:xfrm>
            <a:off x="5556786"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3" name="円: 塗りつぶしなし 392">
            <a:extLst>
              <a:ext uri="{FF2B5EF4-FFF2-40B4-BE49-F238E27FC236}">
                <a16:creationId xmlns:a16="http://schemas.microsoft.com/office/drawing/2014/main" id="{F53C614A-A589-2429-008B-EEBB24028DB6}"/>
              </a:ext>
            </a:extLst>
          </p:cNvPr>
          <p:cNvSpPr/>
          <p:nvPr/>
        </p:nvSpPr>
        <p:spPr>
          <a:xfrm>
            <a:off x="5839434"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5" name="円: 塗りつぶしなし 394">
            <a:extLst>
              <a:ext uri="{FF2B5EF4-FFF2-40B4-BE49-F238E27FC236}">
                <a16:creationId xmlns:a16="http://schemas.microsoft.com/office/drawing/2014/main" id="{0A32F925-4E7D-9230-E889-5F12C3715C49}"/>
              </a:ext>
            </a:extLst>
          </p:cNvPr>
          <p:cNvSpPr/>
          <p:nvPr/>
        </p:nvSpPr>
        <p:spPr>
          <a:xfrm>
            <a:off x="6409329"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6" name="円: 塗りつぶしなし 395">
            <a:extLst>
              <a:ext uri="{FF2B5EF4-FFF2-40B4-BE49-F238E27FC236}">
                <a16:creationId xmlns:a16="http://schemas.microsoft.com/office/drawing/2014/main" id="{78A8B710-3AE9-2F18-512B-630475FD6F71}"/>
              </a:ext>
            </a:extLst>
          </p:cNvPr>
          <p:cNvSpPr/>
          <p:nvPr/>
        </p:nvSpPr>
        <p:spPr>
          <a:xfrm>
            <a:off x="6686902"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7" name="円: 塗りつぶしなし 396">
            <a:extLst>
              <a:ext uri="{FF2B5EF4-FFF2-40B4-BE49-F238E27FC236}">
                <a16:creationId xmlns:a16="http://schemas.microsoft.com/office/drawing/2014/main" id="{E14CC129-99DC-4CD8-BCC8-8CB4D6178EB8}"/>
              </a:ext>
            </a:extLst>
          </p:cNvPr>
          <p:cNvSpPr/>
          <p:nvPr/>
        </p:nvSpPr>
        <p:spPr>
          <a:xfrm>
            <a:off x="6970757" y="5935700"/>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9" name="円: 塗りつぶしなし 398">
            <a:extLst>
              <a:ext uri="{FF2B5EF4-FFF2-40B4-BE49-F238E27FC236}">
                <a16:creationId xmlns:a16="http://schemas.microsoft.com/office/drawing/2014/main" id="{8878A015-6F08-FFBA-C11A-EA9EDC4F27BD}"/>
              </a:ext>
            </a:extLst>
          </p:cNvPr>
          <p:cNvSpPr/>
          <p:nvPr/>
        </p:nvSpPr>
        <p:spPr>
          <a:xfrm>
            <a:off x="4365447" y="6221317"/>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0" name="円: 塗りつぶしなし 399">
            <a:extLst>
              <a:ext uri="{FF2B5EF4-FFF2-40B4-BE49-F238E27FC236}">
                <a16:creationId xmlns:a16="http://schemas.microsoft.com/office/drawing/2014/main" id="{1F4DABCC-B7EC-A2F5-FBCA-FD021EB9DE32}"/>
              </a:ext>
            </a:extLst>
          </p:cNvPr>
          <p:cNvSpPr/>
          <p:nvPr/>
        </p:nvSpPr>
        <p:spPr>
          <a:xfrm>
            <a:off x="4676284" y="6221317"/>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1" name="円: 塗りつぶしなし 400">
            <a:extLst>
              <a:ext uri="{FF2B5EF4-FFF2-40B4-BE49-F238E27FC236}">
                <a16:creationId xmlns:a16="http://schemas.microsoft.com/office/drawing/2014/main" id="{CF99BEDF-C402-43C9-3974-655BC065C164}"/>
              </a:ext>
            </a:extLst>
          </p:cNvPr>
          <p:cNvSpPr/>
          <p:nvPr/>
        </p:nvSpPr>
        <p:spPr>
          <a:xfrm>
            <a:off x="4983427" y="6221317"/>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2" name="円: 塗りつぶしなし 401">
            <a:extLst>
              <a:ext uri="{FF2B5EF4-FFF2-40B4-BE49-F238E27FC236}">
                <a16:creationId xmlns:a16="http://schemas.microsoft.com/office/drawing/2014/main" id="{3F8946DB-9D71-37FB-C0CE-6304C37B8525}"/>
              </a:ext>
            </a:extLst>
          </p:cNvPr>
          <p:cNvSpPr/>
          <p:nvPr/>
        </p:nvSpPr>
        <p:spPr>
          <a:xfrm>
            <a:off x="5290570"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3" name="円: 塗りつぶしなし 402">
            <a:extLst>
              <a:ext uri="{FF2B5EF4-FFF2-40B4-BE49-F238E27FC236}">
                <a16:creationId xmlns:a16="http://schemas.microsoft.com/office/drawing/2014/main" id="{BC72FF2F-6BBF-3128-E233-4FCFF8E52954}"/>
              </a:ext>
            </a:extLst>
          </p:cNvPr>
          <p:cNvSpPr/>
          <p:nvPr/>
        </p:nvSpPr>
        <p:spPr>
          <a:xfrm>
            <a:off x="5573218"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4" name="円: 塗りつぶしなし 403">
            <a:extLst>
              <a:ext uri="{FF2B5EF4-FFF2-40B4-BE49-F238E27FC236}">
                <a16:creationId xmlns:a16="http://schemas.microsoft.com/office/drawing/2014/main" id="{F93A2828-2276-5DD4-F0D2-D2293579A258}"/>
              </a:ext>
            </a:extLst>
          </p:cNvPr>
          <p:cNvSpPr/>
          <p:nvPr/>
        </p:nvSpPr>
        <p:spPr>
          <a:xfrm>
            <a:off x="5855866"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5" name="円: 塗りつぶしなし 404">
            <a:extLst>
              <a:ext uri="{FF2B5EF4-FFF2-40B4-BE49-F238E27FC236}">
                <a16:creationId xmlns:a16="http://schemas.microsoft.com/office/drawing/2014/main" id="{5A57EC05-2601-539F-29F2-CB49031406B6}"/>
              </a:ext>
            </a:extLst>
          </p:cNvPr>
          <p:cNvSpPr/>
          <p:nvPr/>
        </p:nvSpPr>
        <p:spPr>
          <a:xfrm>
            <a:off x="6141927"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6" name="円: 塗りつぶしなし 405">
            <a:extLst>
              <a:ext uri="{FF2B5EF4-FFF2-40B4-BE49-F238E27FC236}">
                <a16:creationId xmlns:a16="http://schemas.microsoft.com/office/drawing/2014/main" id="{2896BBDE-9003-F719-FD64-B4A0F261AC73}"/>
              </a:ext>
            </a:extLst>
          </p:cNvPr>
          <p:cNvSpPr/>
          <p:nvPr/>
        </p:nvSpPr>
        <p:spPr>
          <a:xfrm>
            <a:off x="6425761"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7" name="円: 塗りつぶしなし 406">
            <a:extLst>
              <a:ext uri="{FF2B5EF4-FFF2-40B4-BE49-F238E27FC236}">
                <a16:creationId xmlns:a16="http://schemas.microsoft.com/office/drawing/2014/main" id="{24731C19-3B97-5D72-79CE-7849E9308985}"/>
              </a:ext>
            </a:extLst>
          </p:cNvPr>
          <p:cNvSpPr/>
          <p:nvPr/>
        </p:nvSpPr>
        <p:spPr>
          <a:xfrm>
            <a:off x="6703334"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8" name="円: 塗りつぶしなし 407">
            <a:extLst>
              <a:ext uri="{FF2B5EF4-FFF2-40B4-BE49-F238E27FC236}">
                <a16:creationId xmlns:a16="http://schemas.microsoft.com/office/drawing/2014/main" id="{9D72720B-FE34-73B3-71D1-98C1500C88E1}"/>
              </a:ext>
            </a:extLst>
          </p:cNvPr>
          <p:cNvSpPr/>
          <p:nvPr/>
        </p:nvSpPr>
        <p:spPr>
          <a:xfrm>
            <a:off x="6987189" y="6228772"/>
            <a:ext cx="252249" cy="268014"/>
          </a:xfrm>
          <a:prstGeom prst="donu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1" name="円: 塗りつぶしなし 410">
            <a:extLst>
              <a:ext uri="{FF2B5EF4-FFF2-40B4-BE49-F238E27FC236}">
                <a16:creationId xmlns:a16="http://schemas.microsoft.com/office/drawing/2014/main" id="{18567A2B-C942-2F4D-8A83-15232E65D443}"/>
              </a:ext>
            </a:extLst>
          </p:cNvPr>
          <p:cNvSpPr/>
          <p:nvPr/>
        </p:nvSpPr>
        <p:spPr>
          <a:xfrm>
            <a:off x="6178360" y="3874939"/>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2" name="円: 塗りつぶしなし 411">
            <a:extLst>
              <a:ext uri="{FF2B5EF4-FFF2-40B4-BE49-F238E27FC236}">
                <a16:creationId xmlns:a16="http://schemas.microsoft.com/office/drawing/2014/main" id="{E74FDDFD-8F5A-7DD3-540F-2148573398C6}"/>
              </a:ext>
            </a:extLst>
          </p:cNvPr>
          <p:cNvSpPr/>
          <p:nvPr/>
        </p:nvSpPr>
        <p:spPr>
          <a:xfrm>
            <a:off x="5279343" y="5652186"/>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3" name="円: 塗りつぶしなし 412">
            <a:extLst>
              <a:ext uri="{FF2B5EF4-FFF2-40B4-BE49-F238E27FC236}">
                <a16:creationId xmlns:a16="http://schemas.microsoft.com/office/drawing/2014/main" id="{2A291546-7D24-17F3-2E25-13415794B8C3}"/>
              </a:ext>
            </a:extLst>
          </p:cNvPr>
          <p:cNvSpPr/>
          <p:nvPr/>
        </p:nvSpPr>
        <p:spPr>
          <a:xfrm>
            <a:off x="5000074" y="4757898"/>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4" name="円: 塗りつぶしなし 413">
            <a:extLst>
              <a:ext uri="{FF2B5EF4-FFF2-40B4-BE49-F238E27FC236}">
                <a16:creationId xmlns:a16="http://schemas.microsoft.com/office/drawing/2014/main" id="{96335E7A-7734-E60F-746F-35A1D1B169A1}"/>
              </a:ext>
            </a:extLst>
          </p:cNvPr>
          <p:cNvSpPr/>
          <p:nvPr/>
        </p:nvSpPr>
        <p:spPr>
          <a:xfrm>
            <a:off x="6441812" y="5070513"/>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15" name="円: 塗りつぶしなし 414">
            <a:extLst>
              <a:ext uri="{FF2B5EF4-FFF2-40B4-BE49-F238E27FC236}">
                <a16:creationId xmlns:a16="http://schemas.microsoft.com/office/drawing/2014/main" id="{BE83CF58-7B20-E76A-99D8-3C9CC2BF7EA9}"/>
              </a:ext>
            </a:extLst>
          </p:cNvPr>
          <p:cNvSpPr/>
          <p:nvPr/>
        </p:nvSpPr>
        <p:spPr>
          <a:xfrm>
            <a:off x="6135325" y="5940403"/>
            <a:ext cx="252249" cy="268014"/>
          </a:xfrm>
          <a:prstGeom prst="donu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21331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今までの物質（合金）との違い</a:t>
            </a:r>
          </a:p>
        </p:txBody>
      </p:sp>
      <p:pic>
        <p:nvPicPr>
          <p:cNvPr id="1026" name="Picture 2" descr="HEA01">
            <a:extLst>
              <a:ext uri="{FF2B5EF4-FFF2-40B4-BE49-F238E27FC236}">
                <a16:creationId xmlns:a16="http://schemas.microsoft.com/office/drawing/2014/main" id="{C1B5E1A5-ADD7-15D3-B024-B2878001D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 y="825464"/>
            <a:ext cx="12192000" cy="555625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63EE3F8-0EAF-C119-C9E0-9AF0DDD50FB4}"/>
              </a:ext>
            </a:extLst>
          </p:cNvPr>
          <p:cNvSpPr txBox="1"/>
          <p:nvPr/>
        </p:nvSpPr>
        <p:spPr>
          <a:xfrm>
            <a:off x="3044687" y="6575341"/>
            <a:ext cx="6102626" cy="276999"/>
          </a:xfrm>
          <a:prstGeom prst="rect">
            <a:avLst/>
          </a:prstGeom>
          <a:noFill/>
        </p:spPr>
        <p:txBody>
          <a:bodyPr wrap="square">
            <a:spAutoFit/>
          </a:bodyPr>
          <a:lstStyle/>
          <a:p>
            <a:pPr algn="ctr"/>
            <a:r>
              <a:rPr lang="en-US" altLang="ja-JP" sz="1200" dirty="0">
                <a:latin typeface="Amasis MT Pro Medium" panose="02040604050005020304" pitchFamily="18" charset="0"/>
                <a:ea typeface="BIZ UDゴシック" panose="020B0400000000000000" pitchFamily="49" charset="-128"/>
              </a:rPr>
              <a:t>http://imc.mtl.kyoto-u.ac.jp/HEA.html</a:t>
            </a:r>
            <a:endParaRPr lang="ja-JP" altLang="en-US" sz="1200" dirty="0">
              <a:latin typeface="Amasis MT Pro Medium" panose="02040604050005020304" pitchFamily="18" charset="0"/>
              <a:ea typeface="BIZ UDゴシック" panose="020B0400000000000000" pitchFamily="49" charset="-128"/>
            </a:endParaRPr>
          </a:p>
        </p:txBody>
      </p:sp>
    </p:spTree>
    <p:extLst>
      <p:ext uri="{BB962C8B-B14F-4D97-AF65-F5344CB8AC3E}">
        <p14:creationId xmlns:p14="http://schemas.microsoft.com/office/powerpoint/2010/main" val="1722905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普通の合金とか磁石とか</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3074" name="Picture 2" descr="鉄骨のイラスト（グレー）">
            <a:extLst>
              <a:ext uri="{FF2B5EF4-FFF2-40B4-BE49-F238E27FC236}">
                <a16:creationId xmlns:a16="http://schemas.microsoft.com/office/drawing/2014/main" id="{38CAC87F-44A5-7567-20CF-9952AD3C0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38" y="3623479"/>
            <a:ext cx="4606243" cy="2947995"/>
          </a:xfrm>
          <a:prstGeom prst="rect">
            <a:avLst/>
          </a:prstGeom>
          <a:noFill/>
          <a:extLst>
            <a:ext uri="{909E8E84-426E-40DD-AFC4-6F175D3DCCD1}">
              <a14:hiddenFill xmlns:a14="http://schemas.microsoft.com/office/drawing/2010/main">
                <a:solidFill>
                  <a:srgbClr val="FFFFFF"/>
                </a:solidFill>
              </a14:hiddenFill>
            </a:ext>
          </a:extLst>
        </p:spPr>
      </p:pic>
      <p:sp>
        <p:nvSpPr>
          <p:cNvPr id="2" name="直方体 1">
            <a:extLst>
              <a:ext uri="{FF2B5EF4-FFF2-40B4-BE49-F238E27FC236}">
                <a16:creationId xmlns:a16="http://schemas.microsoft.com/office/drawing/2014/main" id="{C29F360F-C9C3-971C-1E87-42385CB6E1EE}"/>
              </a:ext>
            </a:extLst>
          </p:cNvPr>
          <p:cNvSpPr/>
          <p:nvPr/>
        </p:nvSpPr>
        <p:spPr>
          <a:xfrm>
            <a:off x="593048" y="871869"/>
            <a:ext cx="2466755" cy="2224746"/>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方体 14">
            <a:extLst>
              <a:ext uri="{FF2B5EF4-FFF2-40B4-BE49-F238E27FC236}">
                <a16:creationId xmlns:a16="http://schemas.microsoft.com/office/drawing/2014/main" id="{6E0BB1BF-A49E-2D0C-9150-56BBCF14BA93}"/>
              </a:ext>
            </a:extLst>
          </p:cNvPr>
          <p:cNvSpPr/>
          <p:nvPr/>
        </p:nvSpPr>
        <p:spPr>
          <a:xfrm>
            <a:off x="4104167" y="1003349"/>
            <a:ext cx="531628" cy="482777"/>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直方体 21">
            <a:extLst>
              <a:ext uri="{FF2B5EF4-FFF2-40B4-BE49-F238E27FC236}">
                <a16:creationId xmlns:a16="http://schemas.microsoft.com/office/drawing/2014/main" id="{280BAF7B-6D81-1D23-4716-A00A3C093770}"/>
              </a:ext>
            </a:extLst>
          </p:cNvPr>
          <p:cNvSpPr/>
          <p:nvPr/>
        </p:nvSpPr>
        <p:spPr>
          <a:xfrm>
            <a:off x="4104167" y="1616149"/>
            <a:ext cx="531628" cy="482777"/>
          </a:xfrm>
          <a:prstGeom prst="cub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方体 25">
            <a:extLst>
              <a:ext uri="{FF2B5EF4-FFF2-40B4-BE49-F238E27FC236}">
                <a16:creationId xmlns:a16="http://schemas.microsoft.com/office/drawing/2014/main" id="{6936BB82-DE7E-61D7-E60B-D8C22FBDEFD3}"/>
              </a:ext>
            </a:extLst>
          </p:cNvPr>
          <p:cNvSpPr/>
          <p:nvPr/>
        </p:nvSpPr>
        <p:spPr>
          <a:xfrm>
            <a:off x="4104167" y="2300059"/>
            <a:ext cx="531628" cy="482777"/>
          </a:xfrm>
          <a:prstGeom prst="cub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794FE6C1-E482-B2DB-39B0-16641109A1AE}"/>
              </a:ext>
            </a:extLst>
          </p:cNvPr>
          <p:cNvCxnSpPr>
            <a:cxnSpLocks/>
            <a:stCxn id="15" idx="2"/>
          </p:cNvCxnSpPr>
          <p:nvPr/>
        </p:nvCxnSpPr>
        <p:spPr>
          <a:xfrm flipH="1" flipV="1">
            <a:off x="3059803" y="1276383"/>
            <a:ext cx="1044364" cy="28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373E92A-64D8-2D70-FF21-5B5033723919}"/>
              </a:ext>
            </a:extLst>
          </p:cNvPr>
          <p:cNvCxnSpPr>
            <a:cxnSpLocks/>
            <a:stCxn id="22" idx="2"/>
          </p:cNvCxnSpPr>
          <p:nvPr/>
        </p:nvCxnSpPr>
        <p:spPr>
          <a:xfrm flipH="1" flipV="1">
            <a:off x="3059803" y="1897236"/>
            <a:ext cx="1044364" cy="2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4DB93C1-CFB3-76CE-F76E-59841046FB12}"/>
              </a:ext>
            </a:extLst>
          </p:cNvPr>
          <p:cNvCxnSpPr>
            <a:cxnSpLocks/>
            <a:stCxn id="26" idx="2"/>
          </p:cNvCxnSpPr>
          <p:nvPr/>
        </p:nvCxnSpPr>
        <p:spPr>
          <a:xfrm flipH="1" flipV="1">
            <a:off x="3059803" y="2444749"/>
            <a:ext cx="1044364" cy="157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丸いネオジウム磁石のイラスト">
            <a:extLst>
              <a:ext uri="{FF2B5EF4-FFF2-40B4-BE49-F238E27FC236}">
                <a16:creationId xmlns:a16="http://schemas.microsoft.com/office/drawing/2014/main" id="{3977F9F1-5255-C2F6-4932-289FB96F9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711" y="3740149"/>
            <a:ext cx="2590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字の磁石のイラスト">
            <a:extLst>
              <a:ext uri="{FF2B5EF4-FFF2-40B4-BE49-F238E27FC236}">
                <a16:creationId xmlns:a16="http://schemas.microsoft.com/office/drawing/2014/main" id="{6D92DDDF-230D-FD69-BF3F-55EA4C050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746" y="1159844"/>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57E53636-4EAA-E6C7-D62A-C24C6D8DD4FF}"/>
              </a:ext>
            </a:extLst>
          </p:cNvPr>
          <p:cNvSpPr txBox="1"/>
          <p:nvPr/>
        </p:nvSpPr>
        <p:spPr>
          <a:xfrm>
            <a:off x="8850132" y="844330"/>
            <a:ext cx="1637414"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磁石</a:t>
            </a:r>
          </a:p>
        </p:txBody>
      </p:sp>
      <p:sp>
        <p:nvSpPr>
          <p:cNvPr id="40" name="テキスト ボックス 39">
            <a:extLst>
              <a:ext uri="{FF2B5EF4-FFF2-40B4-BE49-F238E27FC236}">
                <a16:creationId xmlns:a16="http://schemas.microsoft.com/office/drawing/2014/main" id="{2E3DC466-95BE-9215-98EA-4D7D1E102A0D}"/>
              </a:ext>
            </a:extLst>
          </p:cNvPr>
          <p:cNvSpPr txBox="1"/>
          <p:nvPr/>
        </p:nvSpPr>
        <p:spPr>
          <a:xfrm>
            <a:off x="6870404" y="6021101"/>
            <a:ext cx="1637414"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ネオジム磁石</a:t>
            </a:r>
          </a:p>
        </p:txBody>
      </p:sp>
      <p:sp>
        <p:nvSpPr>
          <p:cNvPr id="41" name="直方体 40">
            <a:extLst>
              <a:ext uri="{FF2B5EF4-FFF2-40B4-BE49-F238E27FC236}">
                <a16:creationId xmlns:a16="http://schemas.microsoft.com/office/drawing/2014/main" id="{CE5DE249-B842-7593-D031-9075C84109B2}"/>
              </a:ext>
            </a:extLst>
          </p:cNvPr>
          <p:cNvSpPr/>
          <p:nvPr/>
        </p:nvSpPr>
        <p:spPr>
          <a:xfrm>
            <a:off x="9794358" y="4291203"/>
            <a:ext cx="223284" cy="219716"/>
          </a:xfrm>
          <a:prstGeom prst="cub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a:extLst>
              <a:ext uri="{FF2B5EF4-FFF2-40B4-BE49-F238E27FC236}">
                <a16:creationId xmlns:a16="http://schemas.microsoft.com/office/drawing/2014/main" id="{A358B732-5F67-5E6B-189D-F892B56B8007}"/>
              </a:ext>
            </a:extLst>
          </p:cNvPr>
          <p:cNvCxnSpPr>
            <a:cxnSpLocks/>
            <a:stCxn id="41" idx="2"/>
          </p:cNvCxnSpPr>
          <p:nvPr/>
        </p:nvCxnSpPr>
        <p:spPr>
          <a:xfrm flipH="1">
            <a:off x="8779550" y="4428526"/>
            <a:ext cx="1014808" cy="17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00A6B107-09C2-4957-F56B-A3BED8835CE0}"/>
              </a:ext>
            </a:extLst>
          </p:cNvPr>
          <p:cNvSpPr txBox="1"/>
          <p:nvPr/>
        </p:nvSpPr>
        <p:spPr>
          <a:xfrm>
            <a:off x="8885875" y="4740106"/>
            <a:ext cx="3203343"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ごく微量のレアアース</a:t>
            </a:r>
            <a:endParaRPr kumimoji="1" lang="en-US" altLang="ja-JP" sz="2400" dirty="0">
              <a:latin typeface="BIZ UDPゴシック" panose="020B0400000000000000" pitchFamily="50" charset="-128"/>
              <a:ea typeface="BIZ UDPゴシック" panose="020B0400000000000000" pitchFamily="50" charset="-128"/>
            </a:endParaRPr>
          </a:p>
          <a:p>
            <a:r>
              <a:rPr kumimoji="1" lang="ja-JP" altLang="en-US" sz="2400" dirty="0">
                <a:latin typeface="BIZ UDPゴシック" panose="020B0400000000000000" pitchFamily="50" charset="-128"/>
                <a:ea typeface="BIZ UDPゴシック" panose="020B0400000000000000" pitchFamily="50" charset="-128"/>
              </a:rPr>
              <a:t>（スカンジウム）を添加</a:t>
            </a:r>
          </a:p>
        </p:txBody>
      </p:sp>
      <p:sp>
        <p:nvSpPr>
          <p:cNvPr id="3" name="テキスト ボックス 2">
            <a:extLst>
              <a:ext uri="{FF2B5EF4-FFF2-40B4-BE49-F238E27FC236}">
                <a16:creationId xmlns:a16="http://schemas.microsoft.com/office/drawing/2014/main" id="{A0B20A44-C8E5-21F4-366D-E8E51A4485B6}"/>
              </a:ext>
            </a:extLst>
          </p:cNvPr>
          <p:cNvSpPr txBox="1"/>
          <p:nvPr/>
        </p:nvSpPr>
        <p:spPr>
          <a:xfrm>
            <a:off x="1140404" y="1761450"/>
            <a:ext cx="891885" cy="1077218"/>
          </a:xfrm>
          <a:prstGeom prst="rect">
            <a:avLst/>
          </a:prstGeom>
          <a:noFill/>
        </p:spPr>
        <p:txBody>
          <a:bodyPr wrap="square" rtlCol="0">
            <a:spAutoFit/>
          </a:bodyPr>
          <a:lstStyle/>
          <a:p>
            <a:pPr algn="ctr"/>
            <a:r>
              <a:rPr kumimoji="1" lang="ja-JP" altLang="en-US" sz="3200" dirty="0">
                <a:solidFill>
                  <a:schemeClr val="bg1"/>
                </a:solidFill>
                <a:latin typeface="ADLaM Display" panose="02010000000000000000" pitchFamily="2" charset="0"/>
                <a:ea typeface="BIZ UDPゴシック" panose="020B0400000000000000" pitchFamily="50" charset="-128"/>
                <a:cs typeface="ADLaM Display" panose="02010000000000000000" pitchFamily="2" charset="0"/>
              </a:rPr>
              <a:t>鉄</a:t>
            </a:r>
            <a:endParaRPr kumimoji="1" lang="en-US" altLang="ja-JP"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kumimoji="1" lang="en-US" altLang="ja-JP"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Fe</a:t>
            </a:r>
            <a:endParaRPr kumimoji="1" lang="ja-JP" altLang="en-US" sz="3200" dirty="0">
              <a:solidFill>
                <a:schemeClr val="bg1"/>
              </a:solidFill>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4" name="テキスト ボックス 3">
            <a:extLst>
              <a:ext uri="{FF2B5EF4-FFF2-40B4-BE49-F238E27FC236}">
                <a16:creationId xmlns:a16="http://schemas.microsoft.com/office/drawing/2014/main" id="{CED2B06E-3010-664B-8600-60C376CB8153}"/>
              </a:ext>
            </a:extLst>
          </p:cNvPr>
          <p:cNvSpPr txBox="1"/>
          <p:nvPr/>
        </p:nvSpPr>
        <p:spPr>
          <a:xfrm>
            <a:off x="4676996" y="1052293"/>
            <a:ext cx="1242680" cy="369332"/>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ニッケル</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4C9D7E29-15CF-FE8A-288A-7DECF9CD192E}"/>
              </a:ext>
            </a:extLst>
          </p:cNvPr>
          <p:cNvSpPr txBox="1"/>
          <p:nvPr/>
        </p:nvSpPr>
        <p:spPr>
          <a:xfrm>
            <a:off x="4676996" y="1640457"/>
            <a:ext cx="1242680"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コバルト</a:t>
            </a:r>
          </a:p>
        </p:txBody>
      </p:sp>
      <p:sp>
        <p:nvSpPr>
          <p:cNvPr id="7" name="テキスト ボックス 6">
            <a:extLst>
              <a:ext uri="{FF2B5EF4-FFF2-40B4-BE49-F238E27FC236}">
                <a16:creationId xmlns:a16="http://schemas.microsoft.com/office/drawing/2014/main" id="{B9F3C310-9CBF-0BB0-D505-C21720E86A4B}"/>
              </a:ext>
            </a:extLst>
          </p:cNvPr>
          <p:cNvSpPr txBox="1"/>
          <p:nvPr/>
        </p:nvSpPr>
        <p:spPr>
          <a:xfrm>
            <a:off x="4697597" y="2324584"/>
            <a:ext cx="1242680" cy="369332"/>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マンガン</a:t>
            </a:r>
            <a:endParaRPr kumimoji="1"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B5DE96B-9303-C560-81F8-43952EF98F15}"/>
              </a:ext>
            </a:extLst>
          </p:cNvPr>
          <p:cNvSpPr txBox="1"/>
          <p:nvPr/>
        </p:nvSpPr>
        <p:spPr>
          <a:xfrm>
            <a:off x="711960" y="3614092"/>
            <a:ext cx="1748772" cy="646331"/>
          </a:xfrm>
          <a:prstGeom prst="rect">
            <a:avLst/>
          </a:prstGeom>
          <a:noFill/>
        </p:spPr>
        <p:txBody>
          <a:bodyPr wrap="square" rtlCol="0">
            <a:spAutoFit/>
          </a:bodyPr>
          <a:lstStyle/>
          <a:p>
            <a:pPr algn="ctr"/>
            <a:r>
              <a:rPr kumimoji="1" lang="ja-JP" altLang="en-US" sz="3600" dirty="0">
                <a:latin typeface="BIZ UDPゴシック" panose="020B0400000000000000" pitchFamily="50" charset="-128"/>
                <a:ea typeface="BIZ UDPゴシック" panose="020B0400000000000000" pitchFamily="50" charset="-128"/>
              </a:rPr>
              <a:t>合金</a:t>
            </a:r>
          </a:p>
        </p:txBody>
      </p:sp>
      <p:pic>
        <p:nvPicPr>
          <p:cNvPr id="6146" name="Picture 2" descr="料理をするシェフ・コックさんのイラスト">
            <a:extLst>
              <a:ext uri="{FF2B5EF4-FFF2-40B4-BE49-F238E27FC236}">
                <a16:creationId xmlns:a16="http://schemas.microsoft.com/office/drawing/2014/main" id="{8FC00B7F-AB1F-19EA-E1D8-6BBCE7B22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143" y="844331"/>
            <a:ext cx="2140160" cy="21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90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 </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ハイエントロピー物質の融合状態</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object 5">
            <a:extLst>
              <a:ext uri="{FF2B5EF4-FFF2-40B4-BE49-F238E27FC236}">
                <a16:creationId xmlns:a16="http://schemas.microsoft.com/office/drawing/2014/main" id="{506BCA4C-AADE-C3B5-5EA5-4153C54E70F5}"/>
              </a:ext>
            </a:extLst>
          </p:cNvPr>
          <p:cNvPicPr/>
          <p:nvPr/>
        </p:nvPicPr>
        <p:blipFill>
          <a:blip r:embed="rId2" cstate="print"/>
          <a:stretch>
            <a:fillRect/>
          </a:stretch>
        </p:blipFill>
        <p:spPr>
          <a:xfrm>
            <a:off x="1492898" y="528529"/>
            <a:ext cx="8892073" cy="6329471"/>
          </a:xfrm>
          <a:prstGeom prst="rect">
            <a:avLst/>
          </a:prstGeom>
        </p:spPr>
      </p:pic>
      <p:sp>
        <p:nvSpPr>
          <p:cNvPr id="6" name="テキスト ボックス 5">
            <a:extLst>
              <a:ext uri="{FF2B5EF4-FFF2-40B4-BE49-F238E27FC236}">
                <a16:creationId xmlns:a16="http://schemas.microsoft.com/office/drawing/2014/main" id="{1619DD8F-E3E2-49D1-521C-689F6ED35FBB}"/>
              </a:ext>
            </a:extLst>
          </p:cNvPr>
          <p:cNvSpPr txBox="1"/>
          <p:nvPr/>
        </p:nvSpPr>
        <p:spPr>
          <a:xfrm>
            <a:off x="2823441" y="4761770"/>
            <a:ext cx="6097248" cy="261610"/>
          </a:xfrm>
          <a:prstGeom prst="rect">
            <a:avLst/>
          </a:prstGeom>
          <a:noFill/>
        </p:spPr>
        <p:txBody>
          <a:bodyPr wrap="square">
            <a:spAutoFit/>
          </a:bodyPr>
          <a:lstStyle/>
          <a:p>
            <a:pPr algn="ctr"/>
            <a:r>
              <a:rPr lang="en-US" altLang="ja-JP" sz="1100" dirty="0">
                <a:latin typeface="ADLaM Display" panose="02010000000000000000" pitchFamily="2" charset="0"/>
                <a:ea typeface="ADLaM Display" panose="02010000000000000000" pitchFamily="2" charset="0"/>
                <a:cs typeface="ADLaM Display" panose="02010000000000000000" pitchFamily="2" charset="0"/>
              </a:rPr>
              <a:t>https://doi.org/10.1038/s41524-022-00955-9</a:t>
            </a:r>
            <a:endParaRPr lang="ja-JP" altLang="en-US" sz="11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87461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2EDDB150-B2CE-EE46-0739-6AF84489490B}"/>
              </a:ext>
            </a:extLst>
          </p:cNvPr>
          <p:cNvPicPr>
            <a:picLocks noChangeAspect="1"/>
          </p:cNvPicPr>
          <p:nvPr/>
        </p:nvPicPr>
        <p:blipFill>
          <a:blip r:embed="rId3"/>
          <a:stretch>
            <a:fillRect/>
          </a:stretch>
        </p:blipFill>
        <p:spPr>
          <a:xfrm>
            <a:off x="6096000" y="2765466"/>
            <a:ext cx="1272824" cy="1635778"/>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代表的なハイエントロピー合金</a:t>
            </a:r>
          </a:p>
        </p:txBody>
      </p:sp>
      <p:sp>
        <p:nvSpPr>
          <p:cNvPr id="7" name="テキスト ボックス 6">
            <a:extLst>
              <a:ext uri="{FF2B5EF4-FFF2-40B4-BE49-F238E27FC236}">
                <a16:creationId xmlns:a16="http://schemas.microsoft.com/office/drawing/2014/main" id="{79B1C4AE-CAE5-BCD3-0C95-E12E38CF0AFA}"/>
              </a:ext>
            </a:extLst>
          </p:cNvPr>
          <p:cNvSpPr txBox="1"/>
          <p:nvPr/>
        </p:nvSpPr>
        <p:spPr>
          <a:xfrm>
            <a:off x="495844" y="876627"/>
            <a:ext cx="2965621" cy="830997"/>
          </a:xfrm>
          <a:prstGeom prst="rect">
            <a:avLst/>
          </a:prstGeom>
          <a:noFill/>
        </p:spPr>
        <p:txBody>
          <a:bodyPr wrap="square" rtlCol="0">
            <a:spAutoFit/>
          </a:bodyPr>
          <a:lstStyle/>
          <a:p>
            <a:r>
              <a:rPr kumimoji="1" lang="en-US" altLang="ja-JP" sz="4800" dirty="0">
                <a:latin typeface="UD デジタル 教科書体 NK-B" panose="02020700000000000000" pitchFamily="18" charset="-128"/>
                <a:ea typeface="UD デジタル 教科書体 NK-B" panose="02020700000000000000" pitchFamily="18" charset="-128"/>
              </a:rPr>
              <a:t>FCC</a:t>
            </a:r>
            <a:r>
              <a:rPr kumimoji="1" lang="ja-JP" altLang="en-US" sz="4800" dirty="0">
                <a:latin typeface="UD デジタル 教科書体 NK-B" panose="02020700000000000000" pitchFamily="18" charset="-128"/>
                <a:ea typeface="UD デジタル 教科書体 NK-B" panose="02020700000000000000" pitchFamily="18" charset="-128"/>
              </a:rPr>
              <a:t>構造</a:t>
            </a:r>
          </a:p>
        </p:txBody>
      </p:sp>
      <p:sp>
        <p:nvSpPr>
          <p:cNvPr id="9" name="テキスト ボックス 8">
            <a:extLst>
              <a:ext uri="{FF2B5EF4-FFF2-40B4-BE49-F238E27FC236}">
                <a16:creationId xmlns:a16="http://schemas.microsoft.com/office/drawing/2014/main" id="{3EA7A681-3C39-0DC8-7741-C4483E8F0DD4}"/>
              </a:ext>
            </a:extLst>
          </p:cNvPr>
          <p:cNvSpPr txBox="1"/>
          <p:nvPr/>
        </p:nvSpPr>
        <p:spPr>
          <a:xfrm>
            <a:off x="2299068" y="5106392"/>
            <a:ext cx="2965621" cy="830997"/>
          </a:xfrm>
          <a:prstGeom prst="rect">
            <a:avLst/>
          </a:prstGeom>
          <a:noFill/>
        </p:spPr>
        <p:txBody>
          <a:bodyPr wrap="square" rtlCol="0">
            <a:spAutoFit/>
          </a:bodyPr>
          <a:lstStyle/>
          <a:p>
            <a:r>
              <a:rPr lang="en-US" altLang="ja-JP" sz="4800" dirty="0">
                <a:latin typeface="UD デジタル 教科書体 NK-B" panose="02020700000000000000" pitchFamily="18" charset="-128"/>
                <a:ea typeface="UD デジタル 教科書体 NK-B" panose="02020700000000000000" pitchFamily="18" charset="-128"/>
              </a:rPr>
              <a:t>B</a:t>
            </a:r>
            <a:r>
              <a:rPr kumimoji="1" lang="en-US" altLang="ja-JP" sz="4800" dirty="0">
                <a:latin typeface="UD デジタル 教科書体 NK-B" panose="02020700000000000000" pitchFamily="18" charset="-128"/>
                <a:ea typeface="UD デジタル 教科書体 NK-B" panose="02020700000000000000" pitchFamily="18" charset="-128"/>
              </a:rPr>
              <a:t>CC</a:t>
            </a:r>
            <a:r>
              <a:rPr kumimoji="1" lang="ja-JP" altLang="en-US" sz="4800" dirty="0">
                <a:latin typeface="UD デジタル 教科書体 NK-B" panose="02020700000000000000" pitchFamily="18" charset="-128"/>
                <a:ea typeface="UD デジタル 教科書体 NK-B" panose="02020700000000000000" pitchFamily="18" charset="-128"/>
              </a:rPr>
              <a:t>構造</a:t>
            </a:r>
          </a:p>
        </p:txBody>
      </p:sp>
      <p:sp>
        <p:nvSpPr>
          <p:cNvPr id="10" name="テキスト ボックス 9">
            <a:extLst>
              <a:ext uri="{FF2B5EF4-FFF2-40B4-BE49-F238E27FC236}">
                <a16:creationId xmlns:a16="http://schemas.microsoft.com/office/drawing/2014/main" id="{B70F47AA-56E4-A770-C76F-39933BC4778D}"/>
              </a:ext>
            </a:extLst>
          </p:cNvPr>
          <p:cNvSpPr txBox="1"/>
          <p:nvPr/>
        </p:nvSpPr>
        <p:spPr>
          <a:xfrm>
            <a:off x="7278641" y="3414313"/>
            <a:ext cx="2965621" cy="830997"/>
          </a:xfrm>
          <a:prstGeom prst="rect">
            <a:avLst/>
          </a:prstGeom>
          <a:noFill/>
        </p:spPr>
        <p:txBody>
          <a:bodyPr wrap="square" rtlCol="0">
            <a:spAutoFit/>
          </a:bodyPr>
          <a:lstStyle/>
          <a:p>
            <a:r>
              <a:rPr kumimoji="1" lang="en-US" altLang="ja-JP" sz="4800" dirty="0">
                <a:latin typeface="UD デジタル 教科書体 NK-B" panose="02020700000000000000" pitchFamily="18" charset="-128"/>
                <a:ea typeface="UD デジタル 教科書体 NK-B" panose="02020700000000000000" pitchFamily="18" charset="-128"/>
              </a:rPr>
              <a:t>HCP</a:t>
            </a:r>
            <a:r>
              <a:rPr kumimoji="1" lang="ja-JP" altLang="en-US" sz="4800" dirty="0">
                <a:latin typeface="UD デジタル 教科書体 NK-B" panose="02020700000000000000" pitchFamily="18" charset="-128"/>
                <a:ea typeface="UD デジタル 教科書体 NK-B" panose="02020700000000000000" pitchFamily="18" charset="-128"/>
              </a:rPr>
              <a:t>構造</a:t>
            </a:r>
          </a:p>
        </p:txBody>
      </p:sp>
      <p:pic>
        <p:nvPicPr>
          <p:cNvPr id="3074" name="Picture 2">
            <a:extLst>
              <a:ext uri="{FF2B5EF4-FFF2-40B4-BE49-F238E27FC236}">
                <a16:creationId xmlns:a16="http://schemas.microsoft.com/office/drawing/2014/main" id="{B4581335-527B-131A-42BE-872A13D98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991" y="660487"/>
            <a:ext cx="2592757" cy="2469292"/>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2844D68-9414-6F27-C915-5DC1B38F0C22}"/>
              </a:ext>
            </a:extLst>
          </p:cNvPr>
          <p:cNvSpPr txBox="1"/>
          <p:nvPr/>
        </p:nvSpPr>
        <p:spPr>
          <a:xfrm>
            <a:off x="2143897" y="6598424"/>
            <a:ext cx="7904206" cy="253916"/>
          </a:xfrm>
          <a:prstGeom prst="rect">
            <a:avLst/>
          </a:prstGeom>
          <a:noFill/>
        </p:spPr>
        <p:txBody>
          <a:bodyPr wrap="square">
            <a:spAutoFit/>
          </a:bodyPr>
          <a:lstStyle/>
          <a:p>
            <a:pPr algn="ctr"/>
            <a:r>
              <a:rPr lang="ja-JP" altLang="en-US" sz="1000" dirty="0">
                <a:latin typeface="BIZ UDPゴシック" panose="020B0400000000000000" pitchFamily="50" charset="-128"/>
                <a:ea typeface="BIZ UDPゴシック" panose="020B0400000000000000" pitchFamily="50" charset="-128"/>
              </a:rPr>
              <a:t>画像の出所は全て</a:t>
            </a:r>
            <a:r>
              <a:rPr lang="en-US" altLang="ja-JP" sz="1000" dirty="0">
                <a:latin typeface="BIZ UDPゴシック" panose="020B0400000000000000" pitchFamily="50" charset="-128"/>
                <a:ea typeface="BIZ UDPゴシック" panose="020B0400000000000000" pitchFamily="50" charset="-128"/>
              </a:rPr>
              <a:t>STRATASYS</a:t>
            </a:r>
            <a:r>
              <a:rPr lang="ja-JP" altLang="en-US" sz="1000" dirty="0">
                <a:latin typeface="BIZ UDPゴシック" panose="020B0400000000000000" pitchFamily="50" charset="-128"/>
                <a:ea typeface="BIZ UDPゴシック" panose="020B0400000000000000" pitchFamily="50" charset="-128"/>
              </a:rPr>
              <a:t>社　</a:t>
            </a:r>
            <a:r>
              <a:rPr lang="en-US" altLang="ja-JP" sz="1000" dirty="0">
                <a:latin typeface="BIZ UDPゴシック" panose="020B0400000000000000" pitchFamily="50" charset="-128"/>
                <a:ea typeface="BIZ UDPゴシック" panose="020B0400000000000000" pitchFamily="50" charset="-128"/>
                <a:hlinkClick r:id="rId5"/>
              </a:rPr>
              <a:t>Popular models | 3D CAD Model Collection | </a:t>
            </a:r>
            <a:r>
              <a:rPr lang="en-US" altLang="ja-JP" sz="1000" dirty="0" err="1">
                <a:latin typeface="BIZ UDPゴシック" panose="020B0400000000000000" pitchFamily="50" charset="-128"/>
                <a:ea typeface="BIZ UDPゴシック" panose="020B0400000000000000" pitchFamily="50" charset="-128"/>
                <a:hlinkClick r:id="rId5"/>
              </a:rPr>
              <a:t>GrabCAD</a:t>
            </a:r>
            <a:r>
              <a:rPr lang="en-US" altLang="ja-JP" sz="1000" dirty="0">
                <a:latin typeface="BIZ UDPゴシック" panose="020B0400000000000000" pitchFamily="50" charset="-128"/>
                <a:ea typeface="BIZ UDPゴシック" panose="020B0400000000000000" pitchFamily="50" charset="-128"/>
                <a:hlinkClick r:id="rId5"/>
              </a:rPr>
              <a:t> Community Library</a:t>
            </a:r>
            <a:r>
              <a:rPr lang="ja-JP" altLang="en-US" sz="1000" dirty="0">
                <a:latin typeface="BIZ UDPゴシック" panose="020B0400000000000000" pitchFamily="50" charset="-128"/>
                <a:ea typeface="BIZ UDPゴシック" panose="020B0400000000000000" pitchFamily="50" charset="-128"/>
              </a:rPr>
              <a:t>　</a:t>
            </a:r>
          </a:p>
        </p:txBody>
      </p:sp>
      <p:pic>
        <p:nvPicPr>
          <p:cNvPr id="3076" name="Picture 4">
            <a:extLst>
              <a:ext uri="{FF2B5EF4-FFF2-40B4-BE49-F238E27FC236}">
                <a16:creationId xmlns:a16="http://schemas.microsoft.com/office/drawing/2014/main" id="{67E56893-6807-7491-7E15-F43FBEDC44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4036" y="4270175"/>
            <a:ext cx="3089058" cy="23167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17CD7C9-994E-9F0C-F2A6-A4FA17A80D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157" y="2673828"/>
            <a:ext cx="2928800" cy="219660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E6A171A-178C-2F04-4B44-3F2DE7133A77}"/>
              </a:ext>
            </a:extLst>
          </p:cNvPr>
          <p:cNvSpPr txBox="1"/>
          <p:nvPr/>
        </p:nvSpPr>
        <p:spPr>
          <a:xfrm>
            <a:off x="5900354" y="739557"/>
            <a:ext cx="5255741" cy="584775"/>
          </a:xfrm>
          <a:prstGeom prst="rect">
            <a:avLst/>
          </a:prstGeom>
          <a:noFill/>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Cr</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Mn</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Fe</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Co</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Ni</a:t>
            </a:r>
            <a:r>
              <a:rPr kumimoji="1" lang="en-US" altLang="ja-JP" sz="3200" baseline="-25000" dirty="0">
                <a:latin typeface="BIZ UDPゴシック" panose="020B0400000000000000" pitchFamily="50" charset="-128"/>
                <a:ea typeface="BIZ UDPゴシック" panose="020B0400000000000000" pitchFamily="50" charset="-128"/>
              </a:rPr>
              <a:t>20</a:t>
            </a:r>
            <a:endParaRPr kumimoji="1" lang="ja-JP" altLang="en-US" sz="3200" baseline="-250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9A4A2022-BF2F-E120-BE84-2E7D982A3A14}"/>
              </a:ext>
            </a:extLst>
          </p:cNvPr>
          <p:cNvSpPr txBox="1"/>
          <p:nvPr/>
        </p:nvSpPr>
        <p:spPr>
          <a:xfrm>
            <a:off x="5973516" y="1800810"/>
            <a:ext cx="5255741" cy="584775"/>
          </a:xfrm>
          <a:prstGeom prst="rect">
            <a:avLst/>
          </a:prstGeom>
          <a:noFill/>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Ni</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Cu</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Pd</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Pt</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Au</a:t>
            </a:r>
            <a:r>
              <a:rPr kumimoji="1" lang="en-US" altLang="ja-JP" sz="3200" baseline="-25000" dirty="0">
                <a:latin typeface="BIZ UDPゴシック" panose="020B0400000000000000" pitchFamily="50" charset="-128"/>
                <a:ea typeface="BIZ UDPゴシック" panose="020B0400000000000000" pitchFamily="50" charset="-128"/>
              </a:rPr>
              <a:t>20</a:t>
            </a:r>
            <a:endParaRPr kumimoji="1" lang="ja-JP" altLang="en-US" sz="3200" baseline="-250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96055-6D4E-DA45-6A9E-D28155DAFCC5}"/>
              </a:ext>
            </a:extLst>
          </p:cNvPr>
          <p:cNvSpPr txBox="1"/>
          <p:nvPr/>
        </p:nvSpPr>
        <p:spPr>
          <a:xfrm>
            <a:off x="7097873" y="5158672"/>
            <a:ext cx="5094127" cy="584775"/>
          </a:xfrm>
          <a:prstGeom prst="rect">
            <a:avLst/>
          </a:prstGeom>
          <a:noFill/>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V</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Nb</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Mo</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Ta</a:t>
            </a:r>
            <a:r>
              <a:rPr kumimoji="1" lang="en-US" altLang="ja-JP" sz="3200" baseline="-25000" dirty="0">
                <a:latin typeface="BIZ UDPゴシック" panose="020B0400000000000000" pitchFamily="50" charset="-128"/>
                <a:ea typeface="BIZ UDPゴシック" panose="020B0400000000000000" pitchFamily="50" charset="-128"/>
              </a:rPr>
              <a:t>20</a:t>
            </a:r>
            <a:r>
              <a:rPr kumimoji="1" lang="en-US" altLang="ja-JP" sz="3200" dirty="0">
                <a:latin typeface="BIZ UDPゴシック" panose="020B0400000000000000" pitchFamily="50" charset="-128"/>
                <a:ea typeface="BIZ UDPゴシック" panose="020B0400000000000000" pitchFamily="50" charset="-128"/>
              </a:rPr>
              <a:t>W</a:t>
            </a:r>
            <a:r>
              <a:rPr kumimoji="1" lang="en-US" altLang="ja-JP" sz="3200" baseline="-25000" dirty="0">
                <a:latin typeface="BIZ UDPゴシック" panose="020B0400000000000000" pitchFamily="50" charset="-128"/>
                <a:ea typeface="BIZ UDPゴシック" panose="020B0400000000000000" pitchFamily="50" charset="-128"/>
              </a:rPr>
              <a:t>20</a:t>
            </a:r>
            <a:endParaRPr kumimoji="1" lang="ja-JP" altLang="en-US" sz="3200" baseline="-250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D0771E39-00A7-8321-1AD4-35B0AB08F3CB}"/>
              </a:ext>
            </a:extLst>
          </p:cNvPr>
          <p:cNvSpPr txBox="1"/>
          <p:nvPr/>
        </p:nvSpPr>
        <p:spPr>
          <a:xfrm>
            <a:off x="7812511" y="1282299"/>
            <a:ext cx="2592757" cy="338554"/>
          </a:xfrm>
          <a:prstGeom prst="rect">
            <a:avLst/>
          </a:prstGeom>
          <a:noFill/>
        </p:spPr>
        <p:txBody>
          <a:bodyPr wrap="square">
            <a:spAutoFit/>
          </a:bodyPr>
          <a:lstStyle/>
          <a:p>
            <a:pPr algn="ctr"/>
            <a:r>
              <a:rPr lang="en-US" altLang="ja-JP" sz="1600" b="1" dirty="0">
                <a:solidFill>
                  <a:srgbClr val="C00000"/>
                </a:solidFill>
                <a:latin typeface="BIZ UDPゴシック" panose="020B0400000000000000" pitchFamily="50" charset="-128"/>
                <a:ea typeface="BIZ UDPゴシック" panose="020B0400000000000000" pitchFamily="50" charset="-128"/>
              </a:rPr>
              <a:t>Cantor</a:t>
            </a:r>
            <a:r>
              <a:rPr lang="ja-JP" altLang="en-US" sz="1600" b="1" dirty="0">
                <a:solidFill>
                  <a:srgbClr val="C00000"/>
                </a:solidFill>
                <a:latin typeface="BIZ UDPゴシック" panose="020B0400000000000000" pitchFamily="50" charset="-128"/>
                <a:ea typeface="BIZ UDPゴシック" panose="020B0400000000000000" pitchFamily="50" charset="-128"/>
              </a:rPr>
              <a:t>合金</a:t>
            </a:r>
            <a:endParaRPr lang="ja-JP" altLang="en-US" sz="16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381685A0-2D9E-52D3-15EA-6A897CBE49B2}"/>
              </a:ext>
            </a:extLst>
          </p:cNvPr>
          <p:cNvSpPr txBox="1"/>
          <p:nvPr/>
        </p:nvSpPr>
        <p:spPr>
          <a:xfrm>
            <a:off x="7223607" y="2389824"/>
            <a:ext cx="2965621" cy="338554"/>
          </a:xfrm>
          <a:prstGeom prst="rect">
            <a:avLst/>
          </a:prstGeom>
          <a:noFill/>
        </p:spPr>
        <p:txBody>
          <a:bodyPr wrap="square">
            <a:spAutoFit/>
          </a:bodyPr>
          <a:lstStyle/>
          <a:p>
            <a:pPr algn="ctr"/>
            <a:r>
              <a:rPr lang="ja-JP" altLang="en-US" sz="1600" b="1" dirty="0">
                <a:solidFill>
                  <a:srgbClr val="C00000"/>
                </a:solidFill>
                <a:latin typeface="BIZ UDPゴシック" panose="020B0400000000000000" pitchFamily="50" charset="-128"/>
                <a:ea typeface="BIZ UDPゴシック" panose="020B0400000000000000" pitchFamily="50" charset="-128"/>
              </a:rPr>
              <a:t>貴金属系ハイエントロピー合金</a:t>
            </a:r>
            <a:endParaRPr lang="ja-JP" altLang="en-US" sz="16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42F7200B-6134-085D-0F32-4BB93BD58953}"/>
              </a:ext>
            </a:extLst>
          </p:cNvPr>
          <p:cNvSpPr txBox="1"/>
          <p:nvPr/>
        </p:nvSpPr>
        <p:spPr>
          <a:xfrm>
            <a:off x="7812511" y="4963542"/>
            <a:ext cx="3270419" cy="338554"/>
          </a:xfrm>
          <a:prstGeom prst="rect">
            <a:avLst/>
          </a:prstGeom>
          <a:noFill/>
        </p:spPr>
        <p:txBody>
          <a:bodyPr wrap="square">
            <a:spAutoFit/>
          </a:bodyPr>
          <a:lstStyle/>
          <a:p>
            <a:pPr algn="ctr"/>
            <a:r>
              <a:rPr lang="ja-JP" altLang="en-US" sz="1600" b="1" dirty="0">
                <a:solidFill>
                  <a:srgbClr val="C00000"/>
                </a:solidFill>
                <a:latin typeface="BIZ UDPゴシック" panose="020B0400000000000000" pitchFamily="50" charset="-128"/>
                <a:ea typeface="BIZ UDPゴシック" panose="020B0400000000000000" pitchFamily="50" charset="-128"/>
              </a:rPr>
              <a:t>耐火合金のハイエントロピー合金</a:t>
            </a:r>
            <a:endParaRPr lang="ja-JP" altLang="en-US" sz="1600"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8297B15F-33EC-BF6D-077F-368F6A81F525}"/>
              </a:ext>
            </a:extLst>
          </p:cNvPr>
          <p:cNvSpPr txBox="1"/>
          <p:nvPr/>
        </p:nvSpPr>
        <p:spPr>
          <a:xfrm>
            <a:off x="953050" y="622788"/>
            <a:ext cx="1190847" cy="369332"/>
          </a:xfrm>
          <a:prstGeom prst="rect">
            <a:avLst/>
          </a:prstGeom>
          <a:noFill/>
        </p:spPr>
        <p:txBody>
          <a:bodyPr wrap="square" rtlCol="0">
            <a:spAutoFit/>
          </a:bodyPr>
          <a:lstStyle/>
          <a:p>
            <a:r>
              <a:rPr kumimoji="1" lang="ja-JP" altLang="en-US" dirty="0">
                <a:solidFill>
                  <a:schemeClr val="accent2"/>
                </a:solidFill>
                <a:latin typeface="BIZ UDゴシック" panose="020B0400000000000000" pitchFamily="49" charset="-128"/>
                <a:ea typeface="BIZ UDゴシック" panose="020B0400000000000000" pitchFamily="49" charset="-128"/>
              </a:rPr>
              <a:t>面心立方</a:t>
            </a:r>
          </a:p>
        </p:txBody>
      </p:sp>
      <p:sp>
        <p:nvSpPr>
          <p:cNvPr id="3" name="テキスト ボックス 2">
            <a:extLst>
              <a:ext uri="{FF2B5EF4-FFF2-40B4-BE49-F238E27FC236}">
                <a16:creationId xmlns:a16="http://schemas.microsoft.com/office/drawing/2014/main" id="{FE0A74B4-6B86-B2C5-D7D1-32A374694664}"/>
              </a:ext>
            </a:extLst>
          </p:cNvPr>
          <p:cNvSpPr txBox="1"/>
          <p:nvPr/>
        </p:nvSpPr>
        <p:spPr>
          <a:xfrm>
            <a:off x="2639860" y="4870428"/>
            <a:ext cx="1190847" cy="369332"/>
          </a:xfrm>
          <a:prstGeom prst="rect">
            <a:avLst/>
          </a:prstGeom>
          <a:noFill/>
        </p:spPr>
        <p:txBody>
          <a:bodyPr wrap="square" rtlCol="0">
            <a:spAutoFit/>
          </a:bodyPr>
          <a:lstStyle/>
          <a:p>
            <a:r>
              <a:rPr lang="ja-JP" altLang="en-US" dirty="0">
                <a:solidFill>
                  <a:schemeClr val="accent2"/>
                </a:solidFill>
                <a:latin typeface="BIZ UDゴシック" panose="020B0400000000000000" pitchFamily="49" charset="-128"/>
                <a:ea typeface="BIZ UDゴシック" panose="020B0400000000000000" pitchFamily="49" charset="-128"/>
              </a:rPr>
              <a:t>体</a:t>
            </a:r>
            <a:r>
              <a:rPr kumimoji="1" lang="ja-JP" altLang="en-US" dirty="0">
                <a:solidFill>
                  <a:schemeClr val="accent2"/>
                </a:solidFill>
                <a:latin typeface="BIZ UDゴシック" panose="020B0400000000000000" pitchFamily="49" charset="-128"/>
                <a:ea typeface="BIZ UDゴシック" panose="020B0400000000000000" pitchFamily="49" charset="-128"/>
              </a:rPr>
              <a:t>心立方</a:t>
            </a:r>
          </a:p>
        </p:txBody>
      </p:sp>
      <p:pic>
        <p:nvPicPr>
          <p:cNvPr id="11" name="図 10">
            <a:extLst>
              <a:ext uri="{FF2B5EF4-FFF2-40B4-BE49-F238E27FC236}">
                <a16:creationId xmlns:a16="http://schemas.microsoft.com/office/drawing/2014/main" id="{84007122-C6B7-9E24-C5EF-8A0BA3682AEF}"/>
              </a:ext>
            </a:extLst>
          </p:cNvPr>
          <p:cNvPicPr>
            <a:picLocks noChangeAspect="1"/>
          </p:cNvPicPr>
          <p:nvPr/>
        </p:nvPicPr>
        <p:blipFill>
          <a:blip r:embed="rId8"/>
          <a:stretch>
            <a:fillRect/>
          </a:stretch>
        </p:blipFill>
        <p:spPr>
          <a:xfrm>
            <a:off x="808926" y="1519329"/>
            <a:ext cx="2088061" cy="2309060"/>
          </a:xfrm>
          <a:prstGeom prst="rect">
            <a:avLst/>
          </a:prstGeom>
        </p:spPr>
      </p:pic>
      <p:pic>
        <p:nvPicPr>
          <p:cNvPr id="20" name="図 19">
            <a:extLst>
              <a:ext uri="{FF2B5EF4-FFF2-40B4-BE49-F238E27FC236}">
                <a16:creationId xmlns:a16="http://schemas.microsoft.com/office/drawing/2014/main" id="{8855B0AD-0C3D-CDF0-3773-5E70ECCB4269}"/>
              </a:ext>
            </a:extLst>
          </p:cNvPr>
          <p:cNvPicPr>
            <a:picLocks noChangeAspect="1"/>
          </p:cNvPicPr>
          <p:nvPr/>
        </p:nvPicPr>
        <p:blipFill>
          <a:blip r:embed="rId9"/>
          <a:stretch>
            <a:fillRect/>
          </a:stretch>
        </p:blipFill>
        <p:spPr>
          <a:xfrm>
            <a:off x="138729" y="4474108"/>
            <a:ext cx="2160339" cy="2309059"/>
          </a:xfrm>
          <a:prstGeom prst="rect">
            <a:avLst/>
          </a:prstGeom>
        </p:spPr>
      </p:pic>
      <p:sp>
        <p:nvSpPr>
          <p:cNvPr id="23" name="テキスト ボックス 22">
            <a:extLst>
              <a:ext uri="{FF2B5EF4-FFF2-40B4-BE49-F238E27FC236}">
                <a16:creationId xmlns:a16="http://schemas.microsoft.com/office/drawing/2014/main" id="{27BFA600-6370-CE47-A45A-09E96409EBD9}"/>
              </a:ext>
            </a:extLst>
          </p:cNvPr>
          <p:cNvSpPr txBox="1"/>
          <p:nvPr/>
        </p:nvSpPr>
        <p:spPr>
          <a:xfrm>
            <a:off x="7315462" y="3136111"/>
            <a:ext cx="1646909" cy="369332"/>
          </a:xfrm>
          <a:prstGeom prst="rect">
            <a:avLst/>
          </a:prstGeom>
          <a:noFill/>
        </p:spPr>
        <p:txBody>
          <a:bodyPr wrap="square" rtlCol="0">
            <a:spAutoFit/>
          </a:bodyPr>
          <a:lstStyle/>
          <a:p>
            <a:r>
              <a:rPr kumimoji="1" lang="ja-JP" altLang="en-US" dirty="0">
                <a:solidFill>
                  <a:schemeClr val="accent2"/>
                </a:solidFill>
                <a:latin typeface="BIZ UDゴシック" panose="020B0400000000000000" pitchFamily="49" charset="-128"/>
                <a:ea typeface="BIZ UDゴシック" panose="020B0400000000000000" pitchFamily="49" charset="-128"/>
              </a:rPr>
              <a:t>六方最密充填</a:t>
            </a:r>
          </a:p>
        </p:txBody>
      </p:sp>
    </p:spTree>
    <p:extLst>
      <p:ext uri="{BB962C8B-B14F-4D97-AF65-F5344CB8AC3E}">
        <p14:creationId xmlns:p14="http://schemas.microsoft.com/office/powerpoint/2010/main" val="4211288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ハイエントロピー物質の特徴</a:t>
            </a:r>
          </a:p>
        </p:txBody>
      </p:sp>
      <p:sp>
        <p:nvSpPr>
          <p:cNvPr id="2" name="四角形: 角を丸くする 1">
            <a:extLst>
              <a:ext uri="{FF2B5EF4-FFF2-40B4-BE49-F238E27FC236}">
                <a16:creationId xmlns:a16="http://schemas.microsoft.com/office/drawing/2014/main" id="{0FBD3979-EF71-96DF-2E5C-12CB620A9A21}"/>
              </a:ext>
            </a:extLst>
          </p:cNvPr>
          <p:cNvSpPr/>
          <p:nvPr/>
        </p:nvSpPr>
        <p:spPr>
          <a:xfrm>
            <a:off x="967561" y="1278543"/>
            <a:ext cx="10090297" cy="1180214"/>
          </a:xfrm>
          <a:prstGeom prst="roundRect">
            <a:avLst>
              <a:gd name="adj" fmla="val 30180"/>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rgbClr val="C00000"/>
                </a:solidFill>
                <a:latin typeface="BIZ UDPゴシック" panose="020B0400000000000000" pitchFamily="50" charset="-128"/>
                <a:ea typeface="BIZ UDPゴシック" panose="020B0400000000000000" pitchFamily="50" charset="-128"/>
              </a:rPr>
              <a:t>多種の元素が混合しているが、何故か安定化</a:t>
            </a:r>
          </a:p>
        </p:txBody>
      </p:sp>
      <p:sp>
        <p:nvSpPr>
          <p:cNvPr id="3" name="四角形: 角を丸くする 2">
            <a:extLst>
              <a:ext uri="{FF2B5EF4-FFF2-40B4-BE49-F238E27FC236}">
                <a16:creationId xmlns:a16="http://schemas.microsoft.com/office/drawing/2014/main" id="{A0B3E5FB-3A07-2CF8-2431-42377322DFE6}"/>
              </a:ext>
            </a:extLst>
          </p:cNvPr>
          <p:cNvSpPr/>
          <p:nvPr/>
        </p:nvSpPr>
        <p:spPr>
          <a:xfrm>
            <a:off x="967561" y="5159474"/>
            <a:ext cx="10090297" cy="1180214"/>
          </a:xfrm>
          <a:prstGeom prst="roundRect">
            <a:avLst>
              <a:gd name="adj" fmla="val 30180"/>
            </a:avLst>
          </a:prstGeom>
          <a:solidFill>
            <a:schemeClr val="accent6">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rgbClr val="FF0000"/>
                </a:solidFill>
                <a:latin typeface="BIZ UDPゴシック" panose="020B0400000000000000" pitchFamily="50" charset="-128"/>
                <a:ea typeface="BIZ UDPゴシック" panose="020B0400000000000000" pitchFamily="50" charset="-128"/>
              </a:rPr>
              <a:t>多種元素の相互作用により特異な特性が発現</a:t>
            </a:r>
          </a:p>
        </p:txBody>
      </p:sp>
      <p:sp>
        <p:nvSpPr>
          <p:cNvPr id="5" name="四角形: 角を丸くする 4">
            <a:extLst>
              <a:ext uri="{FF2B5EF4-FFF2-40B4-BE49-F238E27FC236}">
                <a16:creationId xmlns:a16="http://schemas.microsoft.com/office/drawing/2014/main" id="{45DF3AD9-0AEB-0EC2-D8EF-87487E97FC50}"/>
              </a:ext>
            </a:extLst>
          </p:cNvPr>
          <p:cNvSpPr/>
          <p:nvPr/>
        </p:nvSpPr>
        <p:spPr>
          <a:xfrm>
            <a:off x="967562" y="3205720"/>
            <a:ext cx="10090297" cy="1180214"/>
          </a:xfrm>
          <a:prstGeom prst="roundRect">
            <a:avLst>
              <a:gd name="adj" fmla="val 30180"/>
            </a:avLst>
          </a:prstGeom>
          <a:solidFill>
            <a:schemeClr val="accent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rgbClr val="002060"/>
                </a:solidFill>
                <a:latin typeface="BIZ UDPゴシック" panose="020B0400000000000000" pitchFamily="50" charset="-128"/>
                <a:ea typeface="BIZ UDPゴシック" panose="020B0400000000000000" pitchFamily="50" charset="-128"/>
              </a:rPr>
              <a:t>多種の元素混合ゆえに不均一結晶格子を形成</a:t>
            </a:r>
          </a:p>
        </p:txBody>
      </p:sp>
      <p:sp>
        <p:nvSpPr>
          <p:cNvPr id="10" name="テキスト ボックス 9">
            <a:extLst>
              <a:ext uri="{FF2B5EF4-FFF2-40B4-BE49-F238E27FC236}">
                <a16:creationId xmlns:a16="http://schemas.microsoft.com/office/drawing/2014/main" id="{7F94B010-5597-4E2A-CA64-2B5A1634A62B}"/>
              </a:ext>
            </a:extLst>
          </p:cNvPr>
          <p:cNvSpPr txBox="1"/>
          <p:nvPr/>
        </p:nvSpPr>
        <p:spPr>
          <a:xfrm>
            <a:off x="3044455" y="2773081"/>
            <a:ext cx="6264350" cy="584775"/>
          </a:xfrm>
          <a:prstGeom prst="rect">
            <a:avLst/>
          </a:prstGeom>
          <a:noFill/>
        </p:spPr>
        <p:txBody>
          <a:bodyPr wrap="square">
            <a:spAutoFit/>
          </a:bodyPr>
          <a:lstStyle/>
          <a:p>
            <a:pPr algn="ctr"/>
            <a:r>
              <a:rPr lang="en-US" altLang="ja-JP" sz="3200" dirty="0">
                <a:latin typeface="UD デジタル 教科書体 NK-B" panose="02020700000000000000" pitchFamily="18" charset="-128"/>
                <a:ea typeface="UD デジタル 教科書体 NK-B" panose="02020700000000000000" pitchFamily="18" charset="-128"/>
              </a:rPr>
              <a:t>Severe lattice distortion</a:t>
            </a:r>
            <a:r>
              <a:rPr lang="ja-JP" altLang="en-US" sz="3200" dirty="0">
                <a:latin typeface="UD デジタル 教科書体 NK-B" panose="02020700000000000000" pitchFamily="18" charset="-128"/>
                <a:ea typeface="UD デジタル 教科書体 NK-B" panose="02020700000000000000" pitchFamily="18" charset="-128"/>
              </a:rPr>
              <a:t>効果</a:t>
            </a:r>
          </a:p>
        </p:txBody>
      </p:sp>
      <p:sp>
        <p:nvSpPr>
          <p:cNvPr id="13" name="テキスト ボックス 12">
            <a:extLst>
              <a:ext uri="{FF2B5EF4-FFF2-40B4-BE49-F238E27FC236}">
                <a16:creationId xmlns:a16="http://schemas.microsoft.com/office/drawing/2014/main" id="{5FD483C3-5F27-2A08-AE21-EA70B533EED5}"/>
              </a:ext>
            </a:extLst>
          </p:cNvPr>
          <p:cNvSpPr txBox="1"/>
          <p:nvPr/>
        </p:nvSpPr>
        <p:spPr>
          <a:xfrm>
            <a:off x="4719081" y="4696958"/>
            <a:ext cx="2753833" cy="584775"/>
          </a:xfrm>
          <a:prstGeom prst="rect">
            <a:avLst/>
          </a:prstGeom>
          <a:noFill/>
        </p:spPr>
        <p:txBody>
          <a:bodyPr wrap="square">
            <a:spAutoFit/>
          </a:bodyPr>
          <a:lstStyle/>
          <a:p>
            <a:pPr algn="ctr"/>
            <a:r>
              <a:rPr lang="en-US" altLang="ja-JP" sz="3200" dirty="0">
                <a:latin typeface="UD デジタル 教科書体 NK-B" panose="02020700000000000000" pitchFamily="18" charset="-128"/>
                <a:ea typeface="UD デジタル 教科書体 NK-B" panose="02020700000000000000" pitchFamily="18" charset="-128"/>
              </a:rPr>
              <a:t>Cocktail</a:t>
            </a:r>
            <a:r>
              <a:rPr lang="ja-JP" altLang="en-US" sz="3200" dirty="0">
                <a:latin typeface="UD デジタル 教科書体 NK-B" panose="02020700000000000000" pitchFamily="18" charset="-128"/>
                <a:ea typeface="UD デジタル 教科書体 NK-B" panose="02020700000000000000" pitchFamily="18" charset="-128"/>
              </a:rPr>
              <a:t>効果</a:t>
            </a:r>
          </a:p>
        </p:txBody>
      </p:sp>
      <p:sp>
        <p:nvSpPr>
          <p:cNvPr id="14" name="テキスト ボックス 13">
            <a:extLst>
              <a:ext uri="{FF2B5EF4-FFF2-40B4-BE49-F238E27FC236}">
                <a16:creationId xmlns:a16="http://schemas.microsoft.com/office/drawing/2014/main" id="{B77175B1-1DAB-DAF7-9282-1DBFB1A31C6D}"/>
              </a:ext>
            </a:extLst>
          </p:cNvPr>
          <p:cNvSpPr txBox="1"/>
          <p:nvPr/>
        </p:nvSpPr>
        <p:spPr>
          <a:xfrm>
            <a:off x="2963822" y="816026"/>
            <a:ext cx="6264350" cy="584775"/>
          </a:xfrm>
          <a:prstGeom prst="rect">
            <a:avLst/>
          </a:prstGeom>
          <a:noFill/>
        </p:spPr>
        <p:txBody>
          <a:bodyPr wrap="square">
            <a:spAutoFit/>
          </a:bodyPr>
          <a:lstStyle/>
          <a:p>
            <a:pPr algn="ctr"/>
            <a:r>
              <a:rPr lang="en-US" altLang="ja-JP" sz="3200" dirty="0">
                <a:latin typeface="UD デジタル 教科書体 NK-B" panose="02020700000000000000" pitchFamily="18" charset="-128"/>
                <a:ea typeface="UD デジタル 教科書体 NK-B" panose="02020700000000000000" pitchFamily="18" charset="-128"/>
              </a:rPr>
              <a:t>High Entropy</a:t>
            </a:r>
            <a:r>
              <a:rPr lang="ja-JP" altLang="en-US" sz="3200" dirty="0">
                <a:latin typeface="UD デジタル 教科書体 NK-B" panose="02020700000000000000" pitchFamily="18" charset="-128"/>
                <a:ea typeface="UD デジタル 教科書体 NK-B" panose="02020700000000000000" pitchFamily="18" charset="-128"/>
              </a:rPr>
              <a:t>効果</a:t>
            </a:r>
          </a:p>
        </p:txBody>
      </p:sp>
    </p:spTree>
    <p:extLst>
      <p:ext uri="{BB962C8B-B14F-4D97-AF65-F5344CB8AC3E}">
        <p14:creationId xmlns:p14="http://schemas.microsoft.com/office/powerpoint/2010/main" val="422281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2952117" y="4441573"/>
            <a:ext cx="353082" cy="1893943"/>
          </a:xfrm>
          <a:prstGeom prst="rect">
            <a:avLst/>
          </a:prstGeom>
        </p:spPr>
      </p:pic>
      <p:pic>
        <p:nvPicPr>
          <p:cNvPr id="7" name="object 7"/>
          <p:cNvPicPr/>
          <p:nvPr/>
        </p:nvPicPr>
        <p:blipFill>
          <a:blip r:embed="rId4" cstate="print"/>
          <a:stretch>
            <a:fillRect/>
          </a:stretch>
        </p:blipFill>
        <p:spPr>
          <a:xfrm>
            <a:off x="1970526" y="865266"/>
            <a:ext cx="32017" cy="73432"/>
          </a:xfrm>
          <a:prstGeom prst="rect">
            <a:avLst/>
          </a:prstGeom>
        </p:spPr>
      </p:pic>
      <p:pic>
        <p:nvPicPr>
          <p:cNvPr id="8" name="object 8"/>
          <p:cNvPicPr/>
          <p:nvPr/>
        </p:nvPicPr>
        <p:blipFill>
          <a:blip r:embed="rId5" cstate="print"/>
          <a:stretch>
            <a:fillRect/>
          </a:stretch>
        </p:blipFill>
        <p:spPr>
          <a:xfrm>
            <a:off x="1821284" y="870157"/>
            <a:ext cx="65451" cy="63072"/>
          </a:xfrm>
          <a:prstGeom prst="rect">
            <a:avLst/>
          </a:prstGeom>
        </p:spPr>
      </p:pic>
      <p:pic>
        <p:nvPicPr>
          <p:cNvPr id="9" name="object 9"/>
          <p:cNvPicPr/>
          <p:nvPr/>
        </p:nvPicPr>
        <p:blipFill>
          <a:blip r:embed="rId6" cstate="print"/>
          <a:stretch>
            <a:fillRect/>
          </a:stretch>
        </p:blipFill>
        <p:spPr>
          <a:xfrm>
            <a:off x="1712131" y="940232"/>
            <a:ext cx="61305" cy="129204"/>
          </a:xfrm>
          <a:prstGeom prst="rect">
            <a:avLst/>
          </a:prstGeom>
        </p:spPr>
      </p:pic>
      <p:pic>
        <p:nvPicPr>
          <p:cNvPr id="10" name="object 10"/>
          <p:cNvPicPr/>
          <p:nvPr/>
        </p:nvPicPr>
        <p:blipFill>
          <a:blip r:embed="rId7" cstate="print"/>
          <a:stretch>
            <a:fillRect/>
          </a:stretch>
        </p:blipFill>
        <p:spPr>
          <a:xfrm>
            <a:off x="2467325" y="1523487"/>
            <a:ext cx="49066" cy="73432"/>
          </a:xfrm>
          <a:prstGeom prst="rect">
            <a:avLst/>
          </a:prstGeom>
        </p:spPr>
      </p:pic>
      <p:pic>
        <p:nvPicPr>
          <p:cNvPr id="11" name="object 11"/>
          <p:cNvPicPr/>
          <p:nvPr/>
        </p:nvPicPr>
        <p:blipFill>
          <a:blip r:embed="rId8" cstate="print"/>
          <a:stretch>
            <a:fillRect/>
          </a:stretch>
        </p:blipFill>
        <p:spPr>
          <a:xfrm>
            <a:off x="2962658" y="2814756"/>
            <a:ext cx="48426" cy="74865"/>
          </a:xfrm>
          <a:prstGeom prst="rect">
            <a:avLst/>
          </a:prstGeom>
        </p:spPr>
      </p:pic>
      <p:pic>
        <p:nvPicPr>
          <p:cNvPr id="12" name="object 12"/>
          <p:cNvPicPr/>
          <p:nvPr/>
        </p:nvPicPr>
        <p:blipFill>
          <a:blip r:embed="rId9" cstate="print"/>
          <a:stretch>
            <a:fillRect/>
          </a:stretch>
        </p:blipFill>
        <p:spPr>
          <a:xfrm>
            <a:off x="3452371" y="2814840"/>
            <a:ext cx="52407" cy="73279"/>
          </a:xfrm>
          <a:prstGeom prst="rect">
            <a:avLst/>
          </a:prstGeom>
        </p:spPr>
      </p:pic>
      <p:pic>
        <p:nvPicPr>
          <p:cNvPr id="13" name="object 13"/>
          <p:cNvPicPr/>
          <p:nvPr/>
        </p:nvPicPr>
        <p:blipFill>
          <a:blip r:embed="rId10" cstate="print"/>
          <a:stretch>
            <a:fillRect/>
          </a:stretch>
        </p:blipFill>
        <p:spPr>
          <a:xfrm>
            <a:off x="3949276" y="2814847"/>
            <a:ext cx="49224" cy="73437"/>
          </a:xfrm>
          <a:prstGeom prst="rect">
            <a:avLst/>
          </a:prstGeom>
        </p:spPr>
      </p:pic>
      <p:pic>
        <p:nvPicPr>
          <p:cNvPr id="14" name="object 14"/>
          <p:cNvPicPr/>
          <p:nvPr/>
        </p:nvPicPr>
        <p:blipFill>
          <a:blip r:embed="rId11" cstate="print"/>
          <a:stretch>
            <a:fillRect/>
          </a:stretch>
        </p:blipFill>
        <p:spPr>
          <a:xfrm>
            <a:off x="4444774" y="2813633"/>
            <a:ext cx="48901" cy="74870"/>
          </a:xfrm>
          <a:prstGeom prst="rect">
            <a:avLst/>
          </a:prstGeom>
        </p:spPr>
      </p:pic>
      <p:pic>
        <p:nvPicPr>
          <p:cNvPr id="15" name="object 15"/>
          <p:cNvPicPr/>
          <p:nvPr/>
        </p:nvPicPr>
        <p:blipFill>
          <a:blip r:embed="rId12" cstate="print"/>
          <a:stretch>
            <a:fillRect/>
          </a:stretch>
        </p:blipFill>
        <p:spPr>
          <a:xfrm>
            <a:off x="4941693" y="2814136"/>
            <a:ext cx="47791" cy="71999"/>
          </a:xfrm>
          <a:prstGeom prst="rect">
            <a:avLst/>
          </a:prstGeom>
        </p:spPr>
      </p:pic>
      <p:pic>
        <p:nvPicPr>
          <p:cNvPr id="16" name="object 16"/>
          <p:cNvPicPr/>
          <p:nvPr/>
        </p:nvPicPr>
        <p:blipFill>
          <a:blip r:embed="rId13" cstate="print"/>
          <a:stretch>
            <a:fillRect/>
          </a:stretch>
        </p:blipFill>
        <p:spPr>
          <a:xfrm>
            <a:off x="5435391" y="2814105"/>
            <a:ext cx="47791" cy="74870"/>
          </a:xfrm>
          <a:prstGeom prst="rect">
            <a:avLst/>
          </a:prstGeom>
        </p:spPr>
      </p:pic>
      <p:pic>
        <p:nvPicPr>
          <p:cNvPr id="17" name="object 17"/>
          <p:cNvPicPr/>
          <p:nvPr/>
        </p:nvPicPr>
        <p:blipFill>
          <a:blip r:embed="rId14" cstate="print"/>
          <a:stretch>
            <a:fillRect/>
          </a:stretch>
        </p:blipFill>
        <p:spPr>
          <a:xfrm>
            <a:off x="5929379" y="2813795"/>
            <a:ext cx="48743" cy="74870"/>
          </a:xfrm>
          <a:prstGeom prst="rect">
            <a:avLst/>
          </a:prstGeom>
        </p:spPr>
      </p:pic>
      <p:pic>
        <p:nvPicPr>
          <p:cNvPr id="18" name="object 18"/>
          <p:cNvPicPr/>
          <p:nvPr/>
        </p:nvPicPr>
        <p:blipFill>
          <a:blip r:embed="rId15" cstate="print"/>
          <a:stretch>
            <a:fillRect/>
          </a:stretch>
        </p:blipFill>
        <p:spPr>
          <a:xfrm>
            <a:off x="6380033" y="2814842"/>
            <a:ext cx="32017" cy="73432"/>
          </a:xfrm>
          <a:prstGeom prst="rect">
            <a:avLst/>
          </a:prstGeom>
        </p:spPr>
      </p:pic>
      <p:pic>
        <p:nvPicPr>
          <p:cNvPr id="19" name="object 19"/>
          <p:cNvPicPr/>
          <p:nvPr/>
        </p:nvPicPr>
        <p:blipFill>
          <a:blip r:embed="rId16" cstate="print"/>
          <a:stretch>
            <a:fillRect/>
          </a:stretch>
        </p:blipFill>
        <p:spPr>
          <a:xfrm>
            <a:off x="6891920" y="2814089"/>
            <a:ext cx="32023" cy="73432"/>
          </a:xfrm>
          <a:prstGeom prst="rect">
            <a:avLst/>
          </a:prstGeom>
        </p:spPr>
      </p:pic>
      <p:pic>
        <p:nvPicPr>
          <p:cNvPr id="20" name="object 20"/>
          <p:cNvPicPr/>
          <p:nvPr/>
        </p:nvPicPr>
        <p:blipFill>
          <a:blip r:embed="rId17" cstate="print"/>
          <a:stretch>
            <a:fillRect/>
          </a:stretch>
        </p:blipFill>
        <p:spPr>
          <a:xfrm>
            <a:off x="6432894" y="2814289"/>
            <a:ext cx="47463" cy="74870"/>
          </a:xfrm>
          <a:prstGeom prst="rect">
            <a:avLst/>
          </a:prstGeom>
        </p:spPr>
      </p:pic>
      <p:pic>
        <p:nvPicPr>
          <p:cNvPr id="21" name="object 21"/>
          <p:cNvPicPr/>
          <p:nvPr/>
        </p:nvPicPr>
        <p:blipFill>
          <a:blip r:embed="rId18" cstate="print"/>
          <a:stretch>
            <a:fillRect/>
          </a:stretch>
        </p:blipFill>
        <p:spPr>
          <a:xfrm>
            <a:off x="6942994" y="2814089"/>
            <a:ext cx="32023" cy="73432"/>
          </a:xfrm>
          <a:prstGeom prst="rect">
            <a:avLst/>
          </a:prstGeom>
        </p:spPr>
      </p:pic>
      <p:grpSp>
        <p:nvGrpSpPr>
          <p:cNvPr id="22" name="object 22"/>
          <p:cNvGrpSpPr/>
          <p:nvPr/>
        </p:nvGrpSpPr>
        <p:grpSpPr>
          <a:xfrm>
            <a:off x="7370555" y="2814891"/>
            <a:ext cx="100279" cy="73457"/>
            <a:chOff x="12511527" y="5027560"/>
            <a:chExt cx="208915" cy="153035"/>
          </a:xfrm>
        </p:grpSpPr>
        <p:pic>
          <p:nvPicPr>
            <p:cNvPr id="23" name="object 23"/>
            <p:cNvPicPr/>
            <p:nvPr/>
          </p:nvPicPr>
          <p:blipFill>
            <a:blip r:embed="rId19" cstate="print"/>
            <a:stretch>
              <a:fillRect/>
            </a:stretch>
          </p:blipFill>
          <p:spPr>
            <a:xfrm>
              <a:off x="12511527" y="5027561"/>
              <a:ext cx="66703" cy="152983"/>
            </a:xfrm>
            <a:prstGeom prst="rect">
              <a:avLst/>
            </a:prstGeom>
          </p:spPr>
        </p:pic>
        <p:pic>
          <p:nvPicPr>
            <p:cNvPr id="24" name="object 24"/>
            <p:cNvPicPr/>
            <p:nvPr/>
          </p:nvPicPr>
          <p:blipFill>
            <a:blip r:embed="rId20" cstate="print"/>
            <a:stretch>
              <a:fillRect/>
            </a:stretch>
          </p:blipFill>
          <p:spPr>
            <a:xfrm>
              <a:off x="12618044" y="5027560"/>
              <a:ext cx="102209" cy="152983"/>
            </a:xfrm>
            <a:prstGeom prst="rect">
              <a:avLst/>
            </a:prstGeom>
          </p:spPr>
        </p:pic>
      </p:grpSp>
      <p:grpSp>
        <p:nvGrpSpPr>
          <p:cNvPr id="25" name="object 25"/>
          <p:cNvGrpSpPr/>
          <p:nvPr/>
        </p:nvGrpSpPr>
        <p:grpSpPr>
          <a:xfrm>
            <a:off x="7863742" y="1523250"/>
            <a:ext cx="100889" cy="74981"/>
            <a:chOff x="13538999" y="2336641"/>
            <a:chExt cx="210185" cy="156210"/>
          </a:xfrm>
        </p:grpSpPr>
        <p:pic>
          <p:nvPicPr>
            <p:cNvPr id="26" name="object 26"/>
            <p:cNvPicPr/>
            <p:nvPr/>
          </p:nvPicPr>
          <p:blipFill>
            <a:blip r:embed="rId21" cstate="print"/>
            <a:stretch>
              <a:fillRect/>
            </a:stretch>
          </p:blipFill>
          <p:spPr>
            <a:xfrm>
              <a:off x="13538999" y="2336641"/>
              <a:ext cx="66715" cy="152994"/>
            </a:xfrm>
            <a:prstGeom prst="rect">
              <a:avLst/>
            </a:prstGeom>
          </p:spPr>
        </p:pic>
        <p:pic>
          <p:nvPicPr>
            <p:cNvPr id="27" name="object 27"/>
            <p:cNvPicPr/>
            <p:nvPr/>
          </p:nvPicPr>
          <p:blipFill>
            <a:blip r:embed="rId22" cstate="print"/>
            <a:stretch>
              <a:fillRect/>
            </a:stretch>
          </p:blipFill>
          <p:spPr>
            <a:xfrm>
              <a:off x="13648166" y="2336641"/>
              <a:ext cx="100899" cy="155980"/>
            </a:xfrm>
            <a:prstGeom prst="rect">
              <a:avLst/>
            </a:prstGeom>
          </p:spPr>
        </p:pic>
      </p:grpSp>
      <p:grpSp>
        <p:nvGrpSpPr>
          <p:cNvPr id="28" name="object 28"/>
          <p:cNvGrpSpPr/>
          <p:nvPr/>
        </p:nvGrpSpPr>
        <p:grpSpPr>
          <a:xfrm>
            <a:off x="9347225" y="1523250"/>
            <a:ext cx="101803" cy="74981"/>
            <a:chOff x="16629589" y="2336641"/>
            <a:chExt cx="212090" cy="156210"/>
          </a:xfrm>
        </p:grpSpPr>
        <p:pic>
          <p:nvPicPr>
            <p:cNvPr id="29" name="object 29"/>
            <p:cNvPicPr/>
            <p:nvPr/>
          </p:nvPicPr>
          <p:blipFill>
            <a:blip r:embed="rId21" cstate="print"/>
            <a:stretch>
              <a:fillRect/>
            </a:stretch>
          </p:blipFill>
          <p:spPr>
            <a:xfrm>
              <a:off x="16629589" y="2336641"/>
              <a:ext cx="66715" cy="152994"/>
            </a:xfrm>
            <a:prstGeom prst="rect">
              <a:avLst/>
            </a:prstGeom>
          </p:spPr>
        </p:pic>
        <p:pic>
          <p:nvPicPr>
            <p:cNvPr id="30" name="object 30"/>
            <p:cNvPicPr/>
            <p:nvPr/>
          </p:nvPicPr>
          <p:blipFill>
            <a:blip r:embed="rId23" cstate="print"/>
            <a:stretch>
              <a:fillRect/>
            </a:stretch>
          </p:blipFill>
          <p:spPr>
            <a:xfrm>
              <a:off x="16739422" y="2336648"/>
              <a:ext cx="101878" cy="155968"/>
            </a:xfrm>
            <a:prstGeom prst="rect">
              <a:avLst/>
            </a:prstGeom>
          </p:spPr>
        </p:pic>
      </p:grpSp>
      <p:grpSp>
        <p:nvGrpSpPr>
          <p:cNvPr id="31" name="object 31"/>
          <p:cNvGrpSpPr/>
          <p:nvPr/>
        </p:nvGrpSpPr>
        <p:grpSpPr>
          <a:xfrm>
            <a:off x="9842314" y="1523170"/>
            <a:ext cx="100584" cy="73457"/>
            <a:chOff x="17661025" y="2336474"/>
            <a:chExt cx="209550" cy="153035"/>
          </a:xfrm>
        </p:grpSpPr>
        <p:pic>
          <p:nvPicPr>
            <p:cNvPr id="32" name="object 32"/>
            <p:cNvPicPr/>
            <p:nvPr/>
          </p:nvPicPr>
          <p:blipFill>
            <a:blip r:embed="rId24" cstate="print"/>
            <a:stretch>
              <a:fillRect/>
            </a:stretch>
          </p:blipFill>
          <p:spPr>
            <a:xfrm>
              <a:off x="17661025" y="2336474"/>
              <a:ext cx="66691" cy="152994"/>
            </a:xfrm>
            <a:prstGeom prst="rect">
              <a:avLst/>
            </a:prstGeom>
          </p:spPr>
        </p:pic>
        <p:pic>
          <p:nvPicPr>
            <p:cNvPr id="33" name="object 33"/>
            <p:cNvPicPr/>
            <p:nvPr/>
          </p:nvPicPr>
          <p:blipFill>
            <a:blip r:embed="rId25" cstate="print"/>
            <a:stretch>
              <a:fillRect/>
            </a:stretch>
          </p:blipFill>
          <p:spPr>
            <a:xfrm>
              <a:off x="17770837" y="2339468"/>
              <a:ext cx="99565" cy="149997"/>
            </a:xfrm>
            <a:prstGeom prst="rect">
              <a:avLst/>
            </a:prstGeom>
          </p:spPr>
        </p:pic>
      </p:grpSp>
      <p:pic>
        <p:nvPicPr>
          <p:cNvPr id="34" name="object 34"/>
          <p:cNvPicPr/>
          <p:nvPr/>
        </p:nvPicPr>
        <p:blipFill>
          <a:blip r:embed="rId26" cstate="print"/>
          <a:stretch>
            <a:fillRect/>
          </a:stretch>
        </p:blipFill>
        <p:spPr>
          <a:xfrm>
            <a:off x="10336332" y="880604"/>
            <a:ext cx="32012" cy="73432"/>
          </a:xfrm>
          <a:prstGeom prst="rect">
            <a:avLst/>
          </a:prstGeom>
        </p:spPr>
      </p:pic>
      <p:pic>
        <p:nvPicPr>
          <p:cNvPr id="35" name="object 35"/>
          <p:cNvPicPr/>
          <p:nvPr/>
        </p:nvPicPr>
        <p:blipFill>
          <a:blip r:embed="rId27" cstate="print"/>
          <a:stretch>
            <a:fillRect/>
          </a:stretch>
        </p:blipFill>
        <p:spPr>
          <a:xfrm>
            <a:off x="10389040" y="880600"/>
            <a:ext cx="47791" cy="74870"/>
          </a:xfrm>
          <a:prstGeom prst="rect">
            <a:avLst/>
          </a:prstGeom>
        </p:spPr>
      </p:pic>
      <p:pic>
        <p:nvPicPr>
          <p:cNvPr id="36" name="object 36"/>
          <p:cNvPicPr/>
          <p:nvPr/>
        </p:nvPicPr>
        <p:blipFill>
          <a:blip r:embed="rId28" cstate="print"/>
          <a:stretch>
            <a:fillRect/>
          </a:stretch>
        </p:blipFill>
        <p:spPr>
          <a:xfrm>
            <a:off x="1714320" y="5007020"/>
            <a:ext cx="47791" cy="72004"/>
          </a:xfrm>
          <a:prstGeom prst="rect">
            <a:avLst/>
          </a:prstGeom>
        </p:spPr>
      </p:pic>
      <p:pic>
        <p:nvPicPr>
          <p:cNvPr id="37" name="object 37"/>
          <p:cNvPicPr/>
          <p:nvPr/>
        </p:nvPicPr>
        <p:blipFill>
          <a:blip r:embed="rId29" cstate="print"/>
          <a:stretch>
            <a:fillRect/>
          </a:stretch>
        </p:blipFill>
        <p:spPr>
          <a:xfrm>
            <a:off x="2038051" y="864132"/>
            <a:ext cx="77986" cy="76400"/>
          </a:xfrm>
          <a:prstGeom prst="rect">
            <a:avLst/>
          </a:prstGeom>
        </p:spPr>
      </p:pic>
      <p:pic>
        <p:nvPicPr>
          <p:cNvPr id="38" name="object 38"/>
          <p:cNvPicPr/>
          <p:nvPr/>
        </p:nvPicPr>
        <p:blipFill>
          <a:blip r:embed="rId30" cstate="print"/>
          <a:stretch>
            <a:fillRect/>
          </a:stretch>
        </p:blipFill>
        <p:spPr>
          <a:xfrm>
            <a:off x="1700504" y="1239947"/>
            <a:ext cx="74417" cy="152284"/>
          </a:xfrm>
          <a:prstGeom prst="rect">
            <a:avLst/>
          </a:prstGeom>
        </p:spPr>
      </p:pic>
      <p:pic>
        <p:nvPicPr>
          <p:cNvPr id="39" name="object 39"/>
          <p:cNvPicPr/>
          <p:nvPr/>
        </p:nvPicPr>
        <p:blipFill>
          <a:blip r:embed="rId31" cstate="print"/>
          <a:stretch>
            <a:fillRect/>
          </a:stretch>
        </p:blipFill>
        <p:spPr>
          <a:xfrm>
            <a:off x="1700504" y="1883321"/>
            <a:ext cx="74417" cy="152290"/>
          </a:xfrm>
          <a:prstGeom prst="rect">
            <a:avLst/>
          </a:prstGeom>
        </p:spPr>
      </p:pic>
      <p:pic>
        <p:nvPicPr>
          <p:cNvPr id="40" name="object 40"/>
          <p:cNvPicPr/>
          <p:nvPr/>
        </p:nvPicPr>
        <p:blipFill>
          <a:blip r:embed="rId32" cstate="print"/>
          <a:stretch>
            <a:fillRect/>
          </a:stretch>
        </p:blipFill>
        <p:spPr>
          <a:xfrm>
            <a:off x="2532865" y="1521594"/>
            <a:ext cx="77986" cy="76400"/>
          </a:xfrm>
          <a:prstGeom prst="rect">
            <a:avLst/>
          </a:prstGeom>
        </p:spPr>
      </p:pic>
      <p:pic>
        <p:nvPicPr>
          <p:cNvPr id="41" name="object 41"/>
          <p:cNvPicPr/>
          <p:nvPr/>
        </p:nvPicPr>
        <p:blipFill>
          <a:blip r:embed="rId33" cstate="print"/>
          <a:stretch>
            <a:fillRect/>
          </a:stretch>
        </p:blipFill>
        <p:spPr>
          <a:xfrm>
            <a:off x="3027678" y="2813031"/>
            <a:ext cx="77986" cy="76400"/>
          </a:xfrm>
          <a:prstGeom prst="rect">
            <a:avLst/>
          </a:prstGeom>
        </p:spPr>
      </p:pic>
      <p:pic>
        <p:nvPicPr>
          <p:cNvPr id="42" name="object 42"/>
          <p:cNvPicPr/>
          <p:nvPr/>
        </p:nvPicPr>
        <p:blipFill>
          <a:blip r:embed="rId32" cstate="print"/>
          <a:stretch>
            <a:fillRect/>
          </a:stretch>
        </p:blipFill>
        <p:spPr>
          <a:xfrm>
            <a:off x="3521180" y="2813031"/>
            <a:ext cx="77986" cy="76400"/>
          </a:xfrm>
          <a:prstGeom prst="rect">
            <a:avLst/>
          </a:prstGeom>
        </p:spPr>
      </p:pic>
      <p:pic>
        <p:nvPicPr>
          <p:cNvPr id="43" name="object 43"/>
          <p:cNvPicPr/>
          <p:nvPr/>
        </p:nvPicPr>
        <p:blipFill>
          <a:blip r:embed="rId34" cstate="print"/>
          <a:stretch>
            <a:fillRect/>
          </a:stretch>
        </p:blipFill>
        <p:spPr>
          <a:xfrm>
            <a:off x="4014956" y="2813031"/>
            <a:ext cx="77986" cy="76400"/>
          </a:xfrm>
          <a:prstGeom prst="rect">
            <a:avLst/>
          </a:prstGeom>
        </p:spPr>
      </p:pic>
      <p:pic>
        <p:nvPicPr>
          <p:cNvPr id="44" name="object 44"/>
          <p:cNvPicPr/>
          <p:nvPr/>
        </p:nvPicPr>
        <p:blipFill>
          <a:blip r:embed="rId35" cstate="print"/>
          <a:stretch>
            <a:fillRect/>
          </a:stretch>
        </p:blipFill>
        <p:spPr>
          <a:xfrm>
            <a:off x="4510043" y="2813335"/>
            <a:ext cx="77986" cy="76400"/>
          </a:xfrm>
          <a:prstGeom prst="rect">
            <a:avLst/>
          </a:prstGeom>
        </p:spPr>
      </p:pic>
      <p:pic>
        <p:nvPicPr>
          <p:cNvPr id="45" name="object 45"/>
          <p:cNvPicPr/>
          <p:nvPr/>
        </p:nvPicPr>
        <p:blipFill>
          <a:blip r:embed="rId36" cstate="print"/>
          <a:stretch>
            <a:fillRect/>
          </a:stretch>
        </p:blipFill>
        <p:spPr>
          <a:xfrm>
            <a:off x="5005675" y="2813329"/>
            <a:ext cx="77986" cy="76400"/>
          </a:xfrm>
          <a:prstGeom prst="rect">
            <a:avLst/>
          </a:prstGeom>
        </p:spPr>
      </p:pic>
      <p:pic>
        <p:nvPicPr>
          <p:cNvPr id="46" name="object 46"/>
          <p:cNvPicPr/>
          <p:nvPr/>
        </p:nvPicPr>
        <p:blipFill>
          <a:blip r:embed="rId34" cstate="print"/>
          <a:stretch>
            <a:fillRect/>
          </a:stretch>
        </p:blipFill>
        <p:spPr>
          <a:xfrm>
            <a:off x="5499659" y="2813031"/>
            <a:ext cx="77986" cy="76400"/>
          </a:xfrm>
          <a:prstGeom prst="rect">
            <a:avLst/>
          </a:prstGeom>
        </p:spPr>
      </p:pic>
      <p:pic>
        <p:nvPicPr>
          <p:cNvPr id="47" name="object 47"/>
          <p:cNvPicPr/>
          <p:nvPr/>
        </p:nvPicPr>
        <p:blipFill>
          <a:blip r:embed="rId33" cstate="print"/>
          <a:stretch>
            <a:fillRect/>
          </a:stretch>
        </p:blipFill>
        <p:spPr>
          <a:xfrm>
            <a:off x="5994707" y="2813031"/>
            <a:ext cx="77986" cy="76400"/>
          </a:xfrm>
          <a:prstGeom prst="rect">
            <a:avLst/>
          </a:prstGeom>
        </p:spPr>
      </p:pic>
      <p:pic>
        <p:nvPicPr>
          <p:cNvPr id="48" name="object 48"/>
          <p:cNvPicPr/>
          <p:nvPr/>
        </p:nvPicPr>
        <p:blipFill>
          <a:blip r:embed="rId37" cstate="print"/>
          <a:stretch>
            <a:fillRect/>
          </a:stretch>
        </p:blipFill>
        <p:spPr>
          <a:xfrm>
            <a:off x="6496744" y="2813229"/>
            <a:ext cx="77986" cy="76400"/>
          </a:xfrm>
          <a:prstGeom prst="rect">
            <a:avLst/>
          </a:prstGeom>
        </p:spPr>
      </p:pic>
      <p:pic>
        <p:nvPicPr>
          <p:cNvPr id="49" name="object 49"/>
          <p:cNvPicPr/>
          <p:nvPr/>
        </p:nvPicPr>
        <p:blipFill>
          <a:blip r:embed="rId38" cstate="print"/>
          <a:stretch>
            <a:fillRect/>
          </a:stretch>
        </p:blipFill>
        <p:spPr>
          <a:xfrm>
            <a:off x="7487427" y="2813229"/>
            <a:ext cx="77986" cy="76400"/>
          </a:xfrm>
          <a:prstGeom prst="rect">
            <a:avLst/>
          </a:prstGeom>
        </p:spPr>
      </p:pic>
      <p:pic>
        <p:nvPicPr>
          <p:cNvPr id="50" name="object 50"/>
          <p:cNvPicPr/>
          <p:nvPr/>
        </p:nvPicPr>
        <p:blipFill>
          <a:blip r:embed="rId39" cstate="print"/>
          <a:stretch>
            <a:fillRect/>
          </a:stretch>
        </p:blipFill>
        <p:spPr>
          <a:xfrm>
            <a:off x="6991580" y="2813229"/>
            <a:ext cx="77986" cy="76400"/>
          </a:xfrm>
          <a:prstGeom prst="rect">
            <a:avLst/>
          </a:prstGeom>
        </p:spPr>
      </p:pic>
      <p:pic>
        <p:nvPicPr>
          <p:cNvPr id="51" name="object 51"/>
          <p:cNvPicPr/>
          <p:nvPr/>
        </p:nvPicPr>
        <p:blipFill>
          <a:blip r:embed="rId40" cstate="print"/>
          <a:stretch>
            <a:fillRect/>
          </a:stretch>
        </p:blipFill>
        <p:spPr>
          <a:xfrm>
            <a:off x="7980315" y="1521582"/>
            <a:ext cx="77986" cy="76400"/>
          </a:xfrm>
          <a:prstGeom prst="rect">
            <a:avLst/>
          </a:prstGeom>
        </p:spPr>
      </p:pic>
      <p:grpSp>
        <p:nvGrpSpPr>
          <p:cNvPr id="52" name="object 52"/>
          <p:cNvGrpSpPr/>
          <p:nvPr/>
        </p:nvGrpSpPr>
        <p:grpSpPr>
          <a:xfrm>
            <a:off x="8355613" y="1521582"/>
            <a:ext cx="197815" cy="76505"/>
            <a:chOff x="14563731" y="2333167"/>
            <a:chExt cx="412115" cy="159385"/>
          </a:xfrm>
        </p:grpSpPr>
        <p:pic>
          <p:nvPicPr>
            <p:cNvPr id="53" name="object 53"/>
            <p:cNvPicPr/>
            <p:nvPr/>
          </p:nvPicPr>
          <p:blipFill>
            <a:blip r:embed="rId24" cstate="print"/>
            <a:stretch>
              <a:fillRect/>
            </a:stretch>
          </p:blipFill>
          <p:spPr>
            <a:xfrm>
              <a:off x="14563731" y="2336474"/>
              <a:ext cx="66691" cy="152994"/>
            </a:xfrm>
            <a:prstGeom prst="rect">
              <a:avLst/>
            </a:prstGeom>
          </p:spPr>
        </p:pic>
        <p:pic>
          <p:nvPicPr>
            <p:cNvPr id="54" name="object 54"/>
            <p:cNvPicPr/>
            <p:nvPr/>
          </p:nvPicPr>
          <p:blipFill>
            <a:blip r:embed="rId41" cstate="print"/>
            <a:stretch>
              <a:fillRect/>
            </a:stretch>
          </p:blipFill>
          <p:spPr>
            <a:xfrm>
              <a:off x="14668907" y="2336811"/>
              <a:ext cx="109170" cy="152652"/>
            </a:xfrm>
            <a:prstGeom prst="rect">
              <a:avLst/>
            </a:prstGeom>
          </p:spPr>
        </p:pic>
        <p:pic>
          <p:nvPicPr>
            <p:cNvPr id="55" name="object 55"/>
            <p:cNvPicPr/>
            <p:nvPr/>
          </p:nvPicPr>
          <p:blipFill>
            <a:blip r:embed="rId42" cstate="print"/>
            <a:stretch>
              <a:fillRect/>
            </a:stretch>
          </p:blipFill>
          <p:spPr>
            <a:xfrm>
              <a:off x="14813022" y="2333167"/>
              <a:ext cx="162470" cy="159166"/>
            </a:xfrm>
            <a:prstGeom prst="rect">
              <a:avLst/>
            </a:prstGeom>
          </p:spPr>
        </p:pic>
      </p:grpSp>
      <p:grpSp>
        <p:nvGrpSpPr>
          <p:cNvPr id="56" name="object 56"/>
          <p:cNvGrpSpPr/>
          <p:nvPr/>
        </p:nvGrpSpPr>
        <p:grpSpPr>
          <a:xfrm>
            <a:off x="8852439" y="1521582"/>
            <a:ext cx="196900" cy="76810"/>
            <a:chOff x="15598785" y="2333167"/>
            <a:chExt cx="410209" cy="160020"/>
          </a:xfrm>
        </p:grpSpPr>
        <p:pic>
          <p:nvPicPr>
            <p:cNvPr id="57" name="object 57"/>
            <p:cNvPicPr/>
            <p:nvPr/>
          </p:nvPicPr>
          <p:blipFill>
            <a:blip r:embed="rId43" cstate="print"/>
            <a:stretch>
              <a:fillRect/>
            </a:stretch>
          </p:blipFill>
          <p:spPr>
            <a:xfrm>
              <a:off x="15598785" y="2336641"/>
              <a:ext cx="66691" cy="152994"/>
            </a:xfrm>
            <a:prstGeom prst="rect">
              <a:avLst/>
            </a:prstGeom>
          </p:spPr>
        </p:pic>
        <p:pic>
          <p:nvPicPr>
            <p:cNvPr id="58" name="object 58"/>
            <p:cNvPicPr/>
            <p:nvPr/>
          </p:nvPicPr>
          <p:blipFill>
            <a:blip r:embed="rId44" cstate="print"/>
            <a:stretch>
              <a:fillRect/>
            </a:stretch>
          </p:blipFill>
          <p:spPr>
            <a:xfrm>
              <a:off x="15709265" y="2339636"/>
              <a:ext cx="102539" cy="152983"/>
            </a:xfrm>
            <a:prstGeom prst="rect">
              <a:avLst/>
            </a:prstGeom>
          </p:spPr>
        </p:pic>
        <p:pic>
          <p:nvPicPr>
            <p:cNvPr id="59" name="object 59"/>
            <p:cNvPicPr/>
            <p:nvPr/>
          </p:nvPicPr>
          <p:blipFill>
            <a:blip r:embed="rId40" cstate="print"/>
            <a:stretch>
              <a:fillRect/>
            </a:stretch>
          </p:blipFill>
          <p:spPr>
            <a:xfrm>
              <a:off x="15845910" y="2333167"/>
              <a:ext cx="162470" cy="159166"/>
            </a:xfrm>
            <a:prstGeom prst="rect">
              <a:avLst/>
            </a:prstGeom>
          </p:spPr>
        </p:pic>
      </p:grpSp>
      <p:pic>
        <p:nvPicPr>
          <p:cNvPr id="60" name="object 60"/>
          <p:cNvPicPr/>
          <p:nvPr/>
        </p:nvPicPr>
        <p:blipFill>
          <a:blip r:embed="rId45" cstate="print"/>
          <a:stretch>
            <a:fillRect/>
          </a:stretch>
        </p:blipFill>
        <p:spPr>
          <a:xfrm>
            <a:off x="9465154" y="1521582"/>
            <a:ext cx="77986" cy="76400"/>
          </a:xfrm>
          <a:prstGeom prst="rect">
            <a:avLst/>
          </a:prstGeom>
        </p:spPr>
      </p:pic>
      <p:pic>
        <p:nvPicPr>
          <p:cNvPr id="61" name="object 61"/>
          <p:cNvPicPr/>
          <p:nvPr/>
        </p:nvPicPr>
        <p:blipFill>
          <a:blip r:embed="rId46" cstate="print"/>
          <a:stretch>
            <a:fillRect/>
          </a:stretch>
        </p:blipFill>
        <p:spPr>
          <a:xfrm>
            <a:off x="9958645" y="1521582"/>
            <a:ext cx="77986" cy="76400"/>
          </a:xfrm>
          <a:prstGeom prst="rect">
            <a:avLst/>
          </a:prstGeom>
        </p:spPr>
      </p:pic>
      <p:pic>
        <p:nvPicPr>
          <p:cNvPr id="62" name="object 62"/>
          <p:cNvPicPr/>
          <p:nvPr/>
        </p:nvPicPr>
        <p:blipFill>
          <a:blip r:embed="rId47" cstate="print"/>
          <a:stretch>
            <a:fillRect/>
          </a:stretch>
        </p:blipFill>
        <p:spPr>
          <a:xfrm>
            <a:off x="10454166" y="878558"/>
            <a:ext cx="77986" cy="76400"/>
          </a:xfrm>
          <a:prstGeom prst="rect">
            <a:avLst/>
          </a:prstGeom>
        </p:spPr>
      </p:pic>
      <p:pic>
        <p:nvPicPr>
          <p:cNvPr id="63" name="object 63"/>
          <p:cNvPicPr/>
          <p:nvPr/>
        </p:nvPicPr>
        <p:blipFill>
          <a:blip r:embed="rId48" cstate="print"/>
          <a:stretch>
            <a:fillRect/>
          </a:stretch>
        </p:blipFill>
        <p:spPr>
          <a:xfrm>
            <a:off x="1700504" y="2525954"/>
            <a:ext cx="74417" cy="152284"/>
          </a:xfrm>
          <a:prstGeom prst="rect">
            <a:avLst/>
          </a:prstGeom>
        </p:spPr>
      </p:pic>
      <p:pic>
        <p:nvPicPr>
          <p:cNvPr id="64" name="object 64"/>
          <p:cNvPicPr/>
          <p:nvPr/>
        </p:nvPicPr>
        <p:blipFill>
          <a:blip r:embed="rId49" cstate="print"/>
          <a:stretch>
            <a:fillRect/>
          </a:stretch>
        </p:blipFill>
        <p:spPr>
          <a:xfrm>
            <a:off x="1700504" y="3167636"/>
            <a:ext cx="74417" cy="152284"/>
          </a:xfrm>
          <a:prstGeom prst="rect">
            <a:avLst/>
          </a:prstGeom>
        </p:spPr>
      </p:pic>
      <p:pic>
        <p:nvPicPr>
          <p:cNvPr id="65" name="object 65"/>
          <p:cNvPicPr/>
          <p:nvPr/>
        </p:nvPicPr>
        <p:blipFill>
          <a:blip r:embed="rId50" cstate="print"/>
          <a:stretch>
            <a:fillRect/>
          </a:stretch>
        </p:blipFill>
        <p:spPr>
          <a:xfrm>
            <a:off x="1700504" y="3810398"/>
            <a:ext cx="74417" cy="152284"/>
          </a:xfrm>
          <a:prstGeom prst="rect">
            <a:avLst/>
          </a:prstGeom>
        </p:spPr>
      </p:pic>
      <p:pic>
        <p:nvPicPr>
          <p:cNvPr id="66" name="object 66"/>
          <p:cNvPicPr/>
          <p:nvPr/>
        </p:nvPicPr>
        <p:blipFill>
          <a:blip r:embed="rId51" cstate="print"/>
          <a:stretch>
            <a:fillRect/>
          </a:stretch>
        </p:blipFill>
        <p:spPr>
          <a:xfrm>
            <a:off x="1700504" y="4453376"/>
            <a:ext cx="74417" cy="152284"/>
          </a:xfrm>
          <a:prstGeom prst="rect">
            <a:avLst/>
          </a:prstGeom>
        </p:spPr>
      </p:pic>
      <p:pic>
        <p:nvPicPr>
          <p:cNvPr id="67" name="object 67"/>
          <p:cNvPicPr/>
          <p:nvPr/>
        </p:nvPicPr>
        <p:blipFill>
          <a:blip r:embed="rId52" cstate="print"/>
          <a:stretch>
            <a:fillRect/>
          </a:stretch>
        </p:blipFill>
        <p:spPr>
          <a:xfrm>
            <a:off x="1700504" y="5096649"/>
            <a:ext cx="74417" cy="152278"/>
          </a:xfrm>
          <a:prstGeom prst="rect">
            <a:avLst/>
          </a:prstGeom>
        </p:spPr>
      </p:pic>
      <p:pic>
        <p:nvPicPr>
          <p:cNvPr id="68" name="object 68"/>
          <p:cNvPicPr/>
          <p:nvPr/>
        </p:nvPicPr>
        <p:blipFill>
          <a:blip r:embed="rId53" cstate="print"/>
          <a:stretch>
            <a:fillRect/>
          </a:stretch>
        </p:blipFill>
        <p:spPr>
          <a:xfrm>
            <a:off x="1721678" y="1149956"/>
            <a:ext cx="32057" cy="73279"/>
          </a:xfrm>
          <a:prstGeom prst="rect">
            <a:avLst/>
          </a:prstGeom>
        </p:spPr>
      </p:pic>
      <p:pic>
        <p:nvPicPr>
          <p:cNvPr id="69" name="object 69"/>
          <p:cNvPicPr/>
          <p:nvPr/>
        </p:nvPicPr>
        <p:blipFill>
          <a:blip r:embed="rId54" cstate="print"/>
          <a:stretch>
            <a:fillRect/>
          </a:stretch>
        </p:blipFill>
        <p:spPr>
          <a:xfrm>
            <a:off x="1716152" y="1789248"/>
            <a:ext cx="49032" cy="73279"/>
          </a:xfrm>
          <a:prstGeom prst="rect">
            <a:avLst/>
          </a:prstGeom>
        </p:spPr>
      </p:pic>
      <p:pic>
        <p:nvPicPr>
          <p:cNvPr id="70" name="object 70"/>
          <p:cNvPicPr/>
          <p:nvPr/>
        </p:nvPicPr>
        <p:blipFill>
          <a:blip r:embed="rId55" cstate="print"/>
          <a:stretch>
            <a:fillRect/>
          </a:stretch>
        </p:blipFill>
        <p:spPr>
          <a:xfrm>
            <a:off x="1717445" y="2431675"/>
            <a:ext cx="48488" cy="74525"/>
          </a:xfrm>
          <a:prstGeom prst="rect">
            <a:avLst/>
          </a:prstGeom>
        </p:spPr>
      </p:pic>
      <p:pic>
        <p:nvPicPr>
          <p:cNvPr id="71" name="object 71"/>
          <p:cNvPicPr/>
          <p:nvPr/>
        </p:nvPicPr>
        <p:blipFill>
          <a:blip r:embed="rId56" cstate="print"/>
          <a:stretch>
            <a:fillRect/>
          </a:stretch>
        </p:blipFill>
        <p:spPr>
          <a:xfrm>
            <a:off x="1712367" y="3076206"/>
            <a:ext cx="52464" cy="73279"/>
          </a:xfrm>
          <a:prstGeom prst="rect">
            <a:avLst/>
          </a:prstGeom>
        </p:spPr>
      </p:pic>
      <p:pic>
        <p:nvPicPr>
          <p:cNvPr id="72" name="object 72"/>
          <p:cNvPicPr/>
          <p:nvPr/>
        </p:nvPicPr>
        <p:blipFill>
          <a:blip r:embed="rId57" cstate="print"/>
          <a:stretch>
            <a:fillRect/>
          </a:stretch>
        </p:blipFill>
        <p:spPr>
          <a:xfrm>
            <a:off x="1715003" y="3718878"/>
            <a:ext cx="49083" cy="73228"/>
          </a:xfrm>
          <a:prstGeom prst="rect">
            <a:avLst/>
          </a:prstGeom>
        </p:spPr>
      </p:pic>
      <p:pic>
        <p:nvPicPr>
          <p:cNvPr id="73" name="object 73"/>
          <p:cNvPicPr/>
          <p:nvPr/>
        </p:nvPicPr>
        <p:blipFill>
          <a:blip r:embed="rId58" cstate="print"/>
          <a:stretch>
            <a:fillRect/>
          </a:stretch>
        </p:blipFill>
        <p:spPr>
          <a:xfrm>
            <a:off x="1716372" y="4359492"/>
            <a:ext cx="48737" cy="74519"/>
          </a:xfrm>
          <a:prstGeom prst="rect">
            <a:avLst/>
          </a:prstGeom>
        </p:spPr>
      </p:pic>
      <p:grpSp>
        <p:nvGrpSpPr>
          <p:cNvPr id="74" name="object 74"/>
          <p:cNvGrpSpPr/>
          <p:nvPr/>
        </p:nvGrpSpPr>
        <p:grpSpPr>
          <a:xfrm>
            <a:off x="4785612" y="5390162"/>
            <a:ext cx="457505" cy="613867"/>
            <a:chOff x="7126229" y="10392709"/>
            <a:chExt cx="953135" cy="1278890"/>
          </a:xfrm>
        </p:grpSpPr>
        <p:sp>
          <p:nvSpPr>
            <p:cNvPr id="75" name="object 75"/>
            <p:cNvSpPr/>
            <p:nvPr/>
          </p:nvSpPr>
          <p:spPr>
            <a:xfrm>
              <a:off x="7160683" y="10427140"/>
              <a:ext cx="918844" cy="1244600"/>
            </a:xfrm>
            <a:custGeom>
              <a:avLst/>
              <a:gdLst/>
              <a:ahLst/>
              <a:cxnLst/>
              <a:rect l="l" t="t" r="r" b="b"/>
              <a:pathLst>
                <a:path w="918845" h="1244600">
                  <a:moveTo>
                    <a:pt x="853035" y="0"/>
                  </a:moveTo>
                  <a:lnTo>
                    <a:pt x="65500" y="0"/>
                  </a:lnTo>
                  <a:lnTo>
                    <a:pt x="40072" y="5168"/>
                  </a:lnTo>
                  <a:lnTo>
                    <a:pt x="19245" y="19243"/>
                  </a:lnTo>
                  <a:lnTo>
                    <a:pt x="5170" y="40077"/>
                  </a:lnTo>
                  <a:lnTo>
                    <a:pt x="0" y="65523"/>
                  </a:lnTo>
                  <a:lnTo>
                    <a:pt x="0" y="1178931"/>
                  </a:lnTo>
                  <a:lnTo>
                    <a:pt x="5170" y="1204377"/>
                  </a:lnTo>
                  <a:lnTo>
                    <a:pt x="19245" y="1225211"/>
                  </a:lnTo>
                  <a:lnTo>
                    <a:pt x="40072" y="1239286"/>
                  </a:lnTo>
                  <a:lnTo>
                    <a:pt x="65500" y="1244455"/>
                  </a:lnTo>
                  <a:lnTo>
                    <a:pt x="818580" y="1244455"/>
                  </a:lnTo>
                  <a:lnTo>
                    <a:pt x="859958" y="1238058"/>
                  </a:lnTo>
                  <a:lnTo>
                    <a:pt x="891451" y="1219064"/>
                  </a:lnTo>
                  <a:lnTo>
                    <a:pt x="911495" y="1187771"/>
                  </a:lnTo>
                  <a:lnTo>
                    <a:pt x="918524" y="1144476"/>
                  </a:lnTo>
                  <a:lnTo>
                    <a:pt x="918524" y="65523"/>
                  </a:lnTo>
                  <a:lnTo>
                    <a:pt x="913354" y="40077"/>
                  </a:lnTo>
                  <a:lnTo>
                    <a:pt x="899280" y="19243"/>
                  </a:lnTo>
                  <a:lnTo>
                    <a:pt x="878456" y="5168"/>
                  </a:lnTo>
                  <a:lnTo>
                    <a:pt x="853035" y="0"/>
                  </a:lnTo>
                  <a:close/>
                </a:path>
              </a:pathLst>
            </a:custGeom>
            <a:solidFill>
              <a:srgbClr val="006480"/>
            </a:solidFill>
          </p:spPr>
          <p:txBody>
            <a:bodyPr wrap="square" lIns="0" tIns="0" rIns="0" bIns="0" rtlCol="0"/>
            <a:lstStyle/>
            <a:p>
              <a:endParaRPr sz="864"/>
            </a:p>
          </p:txBody>
        </p:sp>
        <p:sp>
          <p:nvSpPr>
            <p:cNvPr id="76" name="object 76"/>
            <p:cNvSpPr/>
            <p:nvPr/>
          </p:nvSpPr>
          <p:spPr>
            <a:xfrm>
              <a:off x="7126229" y="10392709"/>
              <a:ext cx="918844" cy="1244600"/>
            </a:xfrm>
            <a:custGeom>
              <a:avLst/>
              <a:gdLst/>
              <a:ahLst/>
              <a:cxnLst/>
              <a:rect l="l" t="t" r="r" b="b"/>
              <a:pathLst>
                <a:path w="918845" h="1244600">
                  <a:moveTo>
                    <a:pt x="853035" y="0"/>
                  </a:moveTo>
                  <a:lnTo>
                    <a:pt x="65500" y="0"/>
                  </a:lnTo>
                  <a:lnTo>
                    <a:pt x="40072" y="5165"/>
                  </a:lnTo>
                  <a:lnTo>
                    <a:pt x="19245" y="19234"/>
                  </a:lnTo>
                  <a:lnTo>
                    <a:pt x="5170" y="40067"/>
                  </a:lnTo>
                  <a:lnTo>
                    <a:pt x="0" y="65523"/>
                  </a:lnTo>
                  <a:lnTo>
                    <a:pt x="0" y="1178908"/>
                  </a:lnTo>
                  <a:lnTo>
                    <a:pt x="5170" y="1204344"/>
                  </a:lnTo>
                  <a:lnTo>
                    <a:pt x="19245" y="1225179"/>
                  </a:lnTo>
                  <a:lnTo>
                    <a:pt x="40072" y="1239260"/>
                  </a:lnTo>
                  <a:lnTo>
                    <a:pt x="65500" y="1244432"/>
                  </a:lnTo>
                  <a:lnTo>
                    <a:pt x="853035" y="1244432"/>
                  </a:lnTo>
                  <a:lnTo>
                    <a:pt x="878456" y="1239260"/>
                  </a:lnTo>
                  <a:lnTo>
                    <a:pt x="899280" y="1225179"/>
                  </a:lnTo>
                  <a:lnTo>
                    <a:pt x="913354" y="1204344"/>
                  </a:lnTo>
                  <a:lnTo>
                    <a:pt x="918524" y="1178908"/>
                  </a:lnTo>
                  <a:lnTo>
                    <a:pt x="918524" y="65523"/>
                  </a:lnTo>
                  <a:lnTo>
                    <a:pt x="913354" y="40067"/>
                  </a:lnTo>
                  <a:lnTo>
                    <a:pt x="899280" y="19234"/>
                  </a:lnTo>
                  <a:lnTo>
                    <a:pt x="878456" y="5165"/>
                  </a:lnTo>
                  <a:lnTo>
                    <a:pt x="853035" y="0"/>
                  </a:lnTo>
                  <a:close/>
                </a:path>
              </a:pathLst>
            </a:custGeom>
            <a:solidFill>
              <a:srgbClr val="FFFFFF"/>
            </a:solidFill>
          </p:spPr>
          <p:txBody>
            <a:bodyPr wrap="square" lIns="0" tIns="0" rIns="0" bIns="0" rtlCol="0"/>
            <a:lstStyle/>
            <a:p>
              <a:endParaRPr sz="864"/>
            </a:p>
          </p:txBody>
        </p:sp>
      </p:grpSp>
      <p:grpSp>
        <p:nvGrpSpPr>
          <p:cNvPr id="77" name="object 77"/>
          <p:cNvGrpSpPr/>
          <p:nvPr/>
        </p:nvGrpSpPr>
        <p:grpSpPr>
          <a:xfrm>
            <a:off x="2312003" y="4833949"/>
            <a:ext cx="458724" cy="615086"/>
            <a:chOff x="1972877" y="9233931"/>
            <a:chExt cx="955675" cy="1281430"/>
          </a:xfrm>
        </p:grpSpPr>
        <p:sp>
          <p:nvSpPr>
            <p:cNvPr id="78" name="object 78"/>
            <p:cNvSpPr/>
            <p:nvPr/>
          </p:nvSpPr>
          <p:spPr>
            <a:xfrm>
              <a:off x="2009692" y="9270746"/>
              <a:ext cx="918844" cy="1244600"/>
            </a:xfrm>
            <a:custGeom>
              <a:avLst/>
              <a:gdLst/>
              <a:ahLst/>
              <a:cxnLst/>
              <a:rect l="l" t="t" r="r" b="b"/>
              <a:pathLst>
                <a:path w="918844" h="1244600">
                  <a:moveTo>
                    <a:pt x="853035" y="0"/>
                  </a:moveTo>
                  <a:lnTo>
                    <a:pt x="65500" y="0"/>
                  </a:lnTo>
                  <a:lnTo>
                    <a:pt x="40072" y="5168"/>
                  </a:lnTo>
                  <a:lnTo>
                    <a:pt x="19245" y="19243"/>
                  </a:lnTo>
                  <a:lnTo>
                    <a:pt x="5170" y="40077"/>
                  </a:lnTo>
                  <a:lnTo>
                    <a:pt x="0" y="65523"/>
                  </a:lnTo>
                  <a:lnTo>
                    <a:pt x="0" y="1178955"/>
                  </a:lnTo>
                  <a:lnTo>
                    <a:pt x="5170" y="1204387"/>
                  </a:lnTo>
                  <a:lnTo>
                    <a:pt x="19245" y="1225214"/>
                  </a:lnTo>
                  <a:lnTo>
                    <a:pt x="40072" y="1239287"/>
                  </a:lnTo>
                  <a:lnTo>
                    <a:pt x="65500" y="1244455"/>
                  </a:lnTo>
                  <a:lnTo>
                    <a:pt x="818580" y="1244455"/>
                  </a:lnTo>
                  <a:lnTo>
                    <a:pt x="859958" y="1238058"/>
                  </a:lnTo>
                  <a:lnTo>
                    <a:pt x="891451" y="1219064"/>
                  </a:lnTo>
                  <a:lnTo>
                    <a:pt x="911495" y="1187771"/>
                  </a:lnTo>
                  <a:lnTo>
                    <a:pt x="918524" y="1144476"/>
                  </a:lnTo>
                  <a:lnTo>
                    <a:pt x="918524" y="65523"/>
                  </a:lnTo>
                  <a:lnTo>
                    <a:pt x="913354" y="40077"/>
                  </a:lnTo>
                  <a:lnTo>
                    <a:pt x="899280" y="19243"/>
                  </a:lnTo>
                  <a:lnTo>
                    <a:pt x="878456" y="5168"/>
                  </a:lnTo>
                  <a:lnTo>
                    <a:pt x="853035" y="0"/>
                  </a:lnTo>
                  <a:close/>
                </a:path>
              </a:pathLst>
            </a:custGeom>
            <a:solidFill>
              <a:srgbClr val="006480"/>
            </a:solidFill>
          </p:spPr>
          <p:txBody>
            <a:bodyPr wrap="square" lIns="0" tIns="0" rIns="0" bIns="0" rtlCol="0"/>
            <a:lstStyle/>
            <a:p>
              <a:endParaRPr sz="864"/>
            </a:p>
          </p:txBody>
        </p:sp>
        <p:sp>
          <p:nvSpPr>
            <p:cNvPr id="79" name="object 79"/>
            <p:cNvSpPr/>
            <p:nvPr/>
          </p:nvSpPr>
          <p:spPr>
            <a:xfrm>
              <a:off x="1975237" y="9236301"/>
              <a:ext cx="918844" cy="1244600"/>
            </a:xfrm>
            <a:custGeom>
              <a:avLst/>
              <a:gdLst/>
              <a:ahLst/>
              <a:cxnLst/>
              <a:rect l="l" t="t" r="r" b="b"/>
              <a:pathLst>
                <a:path w="918844" h="1244600">
                  <a:moveTo>
                    <a:pt x="853033" y="0"/>
                  </a:moveTo>
                  <a:lnTo>
                    <a:pt x="65509" y="0"/>
                  </a:lnTo>
                  <a:lnTo>
                    <a:pt x="40080" y="5167"/>
                  </a:lnTo>
                  <a:lnTo>
                    <a:pt x="19248" y="19239"/>
                  </a:lnTo>
                  <a:lnTo>
                    <a:pt x="5170" y="40078"/>
                  </a:lnTo>
                  <a:lnTo>
                    <a:pt x="2" y="65525"/>
                  </a:lnTo>
                  <a:lnTo>
                    <a:pt x="0" y="1178922"/>
                  </a:lnTo>
                  <a:lnTo>
                    <a:pt x="5169" y="1204366"/>
                  </a:lnTo>
                  <a:lnTo>
                    <a:pt x="19249" y="1225200"/>
                  </a:lnTo>
                  <a:lnTo>
                    <a:pt x="40080" y="1239275"/>
                  </a:lnTo>
                  <a:lnTo>
                    <a:pt x="65509" y="1244444"/>
                  </a:lnTo>
                  <a:lnTo>
                    <a:pt x="853033" y="1244444"/>
                  </a:lnTo>
                  <a:lnTo>
                    <a:pt x="899282" y="1225200"/>
                  </a:lnTo>
                  <a:lnTo>
                    <a:pt x="918521" y="1178922"/>
                  </a:lnTo>
                  <a:lnTo>
                    <a:pt x="918521" y="65525"/>
                  </a:lnTo>
                  <a:lnTo>
                    <a:pt x="913354" y="40078"/>
                  </a:lnTo>
                  <a:lnTo>
                    <a:pt x="899281" y="19238"/>
                  </a:lnTo>
                  <a:lnTo>
                    <a:pt x="878458" y="5167"/>
                  </a:lnTo>
                  <a:lnTo>
                    <a:pt x="853033" y="0"/>
                  </a:lnTo>
                  <a:close/>
                </a:path>
              </a:pathLst>
            </a:custGeom>
            <a:solidFill>
              <a:srgbClr val="FFFFFF"/>
            </a:solidFill>
          </p:spPr>
          <p:txBody>
            <a:bodyPr wrap="square" lIns="0" tIns="0" rIns="0" bIns="0" rtlCol="0"/>
            <a:lstStyle/>
            <a:p>
              <a:endParaRPr sz="864"/>
            </a:p>
          </p:txBody>
        </p:sp>
        <p:pic>
          <p:nvPicPr>
            <p:cNvPr id="80" name="object 80"/>
            <p:cNvPicPr/>
            <p:nvPr/>
          </p:nvPicPr>
          <p:blipFill>
            <a:blip r:embed="rId59" cstate="print"/>
            <a:stretch>
              <a:fillRect/>
            </a:stretch>
          </p:blipFill>
          <p:spPr>
            <a:xfrm>
              <a:off x="1975234" y="9237351"/>
              <a:ext cx="917344" cy="683486"/>
            </a:xfrm>
            <a:prstGeom prst="rect">
              <a:avLst/>
            </a:prstGeom>
          </p:spPr>
        </p:pic>
        <p:sp>
          <p:nvSpPr>
            <p:cNvPr id="81" name="object 81"/>
            <p:cNvSpPr/>
            <p:nvPr/>
          </p:nvSpPr>
          <p:spPr>
            <a:xfrm>
              <a:off x="1972877" y="9233931"/>
              <a:ext cx="923290" cy="1249680"/>
            </a:xfrm>
            <a:custGeom>
              <a:avLst/>
              <a:gdLst/>
              <a:ahLst/>
              <a:cxnLst/>
              <a:rect l="l" t="t" r="r" b="b"/>
              <a:pathLst>
                <a:path w="923289" h="1249679">
                  <a:moveTo>
                    <a:pt x="855395" y="0"/>
                  </a:moveTo>
                  <a:lnTo>
                    <a:pt x="67860" y="0"/>
                  </a:lnTo>
                  <a:lnTo>
                    <a:pt x="41513" y="5358"/>
                  </a:lnTo>
                  <a:lnTo>
                    <a:pt x="19938" y="19940"/>
                  </a:lnTo>
                  <a:lnTo>
                    <a:pt x="5359" y="41528"/>
                  </a:lnTo>
                  <a:lnTo>
                    <a:pt x="0" y="67907"/>
                  </a:lnTo>
                  <a:lnTo>
                    <a:pt x="0" y="1181291"/>
                  </a:lnTo>
                  <a:lnTo>
                    <a:pt x="5359" y="1207657"/>
                  </a:lnTo>
                  <a:lnTo>
                    <a:pt x="19938" y="1229238"/>
                  </a:lnTo>
                  <a:lnTo>
                    <a:pt x="41513" y="1243817"/>
                  </a:lnTo>
                  <a:lnTo>
                    <a:pt x="67860" y="1249175"/>
                  </a:lnTo>
                  <a:lnTo>
                    <a:pt x="855395" y="1249175"/>
                  </a:lnTo>
                  <a:lnTo>
                    <a:pt x="878601" y="1244455"/>
                  </a:lnTo>
                  <a:lnTo>
                    <a:pt x="67860" y="1244455"/>
                  </a:lnTo>
                  <a:lnTo>
                    <a:pt x="55183" y="1243166"/>
                  </a:lnTo>
                  <a:lnTo>
                    <a:pt x="15547" y="1216534"/>
                  </a:lnTo>
                  <a:lnTo>
                    <a:pt x="4719" y="1181291"/>
                  </a:lnTo>
                  <a:lnTo>
                    <a:pt x="4719" y="67907"/>
                  </a:lnTo>
                  <a:lnTo>
                    <a:pt x="23280" y="23269"/>
                  </a:lnTo>
                  <a:lnTo>
                    <a:pt x="67860" y="4719"/>
                  </a:lnTo>
                  <a:lnTo>
                    <a:pt x="878600" y="4719"/>
                  </a:lnTo>
                  <a:lnTo>
                    <a:pt x="855395" y="0"/>
                  </a:lnTo>
                  <a:close/>
                </a:path>
                <a:path w="923289" h="1249679">
                  <a:moveTo>
                    <a:pt x="878600" y="4719"/>
                  </a:moveTo>
                  <a:lnTo>
                    <a:pt x="855395" y="4719"/>
                  </a:lnTo>
                  <a:lnTo>
                    <a:pt x="868067" y="6006"/>
                  </a:lnTo>
                  <a:lnTo>
                    <a:pt x="879893" y="9697"/>
                  </a:lnTo>
                  <a:lnTo>
                    <a:pt x="913541" y="43366"/>
                  </a:lnTo>
                  <a:lnTo>
                    <a:pt x="918524" y="67907"/>
                  </a:lnTo>
                  <a:lnTo>
                    <a:pt x="918524" y="1181291"/>
                  </a:lnTo>
                  <a:lnTo>
                    <a:pt x="899975" y="1225894"/>
                  </a:lnTo>
                  <a:lnTo>
                    <a:pt x="855395" y="1244455"/>
                  </a:lnTo>
                  <a:lnTo>
                    <a:pt x="878601" y="1244455"/>
                  </a:lnTo>
                  <a:lnTo>
                    <a:pt x="881740" y="1243817"/>
                  </a:lnTo>
                  <a:lnTo>
                    <a:pt x="903311" y="1229238"/>
                  </a:lnTo>
                  <a:lnTo>
                    <a:pt x="917886" y="1207657"/>
                  </a:lnTo>
                  <a:lnTo>
                    <a:pt x="923244" y="1181291"/>
                  </a:lnTo>
                  <a:lnTo>
                    <a:pt x="923244" y="67907"/>
                  </a:lnTo>
                  <a:lnTo>
                    <a:pt x="917886" y="41528"/>
                  </a:lnTo>
                  <a:lnTo>
                    <a:pt x="903311" y="19940"/>
                  </a:lnTo>
                  <a:lnTo>
                    <a:pt x="881740" y="5358"/>
                  </a:lnTo>
                  <a:lnTo>
                    <a:pt x="878600" y="4719"/>
                  </a:lnTo>
                  <a:close/>
                </a:path>
              </a:pathLst>
            </a:custGeom>
            <a:solidFill>
              <a:srgbClr val="231F20"/>
            </a:solidFill>
          </p:spPr>
          <p:txBody>
            <a:bodyPr wrap="square" lIns="0" tIns="0" rIns="0" bIns="0" rtlCol="0"/>
            <a:lstStyle/>
            <a:p>
              <a:endParaRPr sz="864"/>
            </a:p>
          </p:txBody>
        </p:sp>
      </p:grpSp>
      <p:grpSp>
        <p:nvGrpSpPr>
          <p:cNvPr id="82" name="object 82"/>
          <p:cNvGrpSpPr/>
          <p:nvPr/>
        </p:nvGrpSpPr>
        <p:grpSpPr>
          <a:xfrm>
            <a:off x="7751436" y="4834237"/>
            <a:ext cx="458724" cy="494995"/>
            <a:chOff x="13305029" y="9234530"/>
            <a:chExt cx="955675" cy="1031240"/>
          </a:xfrm>
        </p:grpSpPr>
        <p:sp>
          <p:nvSpPr>
            <p:cNvPr id="83" name="object 83"/>
            <p:cNvSpPr/>
            <p:nvPr/>
          </p:nvSpPr>
          <p:spPr>
            <a:xfrm>
              <a:off x="13341842" y="9271347"/>
              <a:ext cx="918844" cy="994410"/>
            </a:xfrm>
            <a:custGeom>
              <a:avLst/>
              <a:gdLst/>
              <a:ahLst/>
              <a:cxnLst/>
              <a:rect l="l" t="t" r="r" b="b"/>
              <a:pathLst>
                <a:path w="918844" h="994409">
                  <a:moveTo>
                    <a:pt x="853035" y="0"/>
                  </a:moveTo>
                  <a:lnTo>
                    <a:pt x="65500" y="0"/>
                  </a:lnTo>
                  <a:lnTo>
                    <a:pt x="40067" y="5171"/>
                  </a:lnTo>
                  <a:lnTo>
                    <a:pt x="19240" y="19251"/>
                  </a:lnTo>
                  <a:lnTo>
                    <a:pt x="5168" y="40082"/>
                  </a:lnTo>
                  <a:lnTo>
                    <a:pt x="0" y="65511"/>
                  </a:lnTo>
                  <a:lnTo>
                    <a:pt x="0" y="928695"/>
                  </a:lnTo>
                  <a:lnTo>
                    <a:pt x="5168" y="954144"/>
                  </a:lnTo>
                  <a:lnTo>
                    <a:pt x="19240" y="974974"/>
                  </a:lnTo>
                  <a:lnTo>
                    <a:pt x="40067" y="989042"/>
                  </a:lnTo>
                  <a:lnTo>
                    <a:pt x="65500" y="994207"/>
                  </a:lnTo>
                  <a:lnTo>
                    <a:pt x="818580" y="994207"/>
                  </a:lnTo>
                  <a:lnTo>
                    <a:pt x="859951" y="987810"/>
                  </a:lnTo>
                  <a:lnTo>
                    <a:pt x="891441" y="968817"/>
                  </a:lnTo>
                  <a:lnTo>
                    <a:pt x="911483" y="937528"/>
                  </a:lnTo>
                  <a:lnTo>
                    <a:pt x="918512" y="894240"/>
                  </a:lnTo>
                  <a:lnTo>
                    <a:pt x="918512" y="65511"/>
                  </a:lnTo>
                  <a:lnTo>
                    <a:pt x="913344" y="40082"/>
                  </a:lnTo>
                  <a:lnTo>
                    <a:pt x="899274" y="19251"/>
                  </a:lnTo>
                  <a:lnTo>
                    <a:pt x="878454" y="5171"/>
                  </a:lnTo>
                  <a:lnTo>
                    <a:pt x="853035" y="0"/>
                  </a:lnTo>
                  <a:close/>
                </a:path>
              </a:pathLst>
            </a:custGeom>
            <a:solidFill>
              <a:srgbClr val="A7A9AC"/>
            </a:solidFill>
          </p:spPr>
          <p:txBody>
            <a:bodyPr wrap="square" lIns="0" tIns="0" rIns="0" bIns="0" rtlCol="0"/>
            <a:lstStyle/>
            <a:p>
              <a:endParaRPr sz="864"/>
            </a:p>
          </p:txBody>
        </p:sp>
        <p:sp>
          <p:nvSpPr>
            <p:cNvPr id="84" name="object 84"/>
            <p:cNvSpPr/>
            <p:nvPr/>
          </p:nvSpPr>
          <p:spPr>
            <a:xfrm>
              <a:off x="13307399" y="9236892"/>
              <a:ext cx="918844" cy="994410"/>
            </a:xfrm>
            <a:custGeom>
              <a:avLst/>
              <a:gdLst/>
              <a:ahLst/>
              <a:cxnLst/>
              <a:rect l="l" t="t" r="r" b="b"/>
              <a:pathLst>
                <a:path w="918844" h="994409">
                  <a:moveTo>
                    <a:pt x="853024" y="0"/>
                  </a:moveTo>
                  <a:lnTo>
                    <a:pt x="65488" y="0"/>
                  </a:lnTo>
                  <a:lnTo>
                    <a:pt x="40067" y="5168"/>
                  </a:lnTo>
                  <a:lnTo>
                    <a:pt x="19243" y="19242"/>
                  </a:lnTo>
                  <a:lnTo>
                    <a:pt x="5169" y="40072"/>
                  </a:lnTo>
                  <a:lnTo>
                    <a:pt x="0" y="65511"/>
                  </a:lnTo>
                  <a:lnTo>
                    <a:pt x="0" y="928695"/>
                  </a:lnTo>
                  <a:lnTo>
                    <a:pt x="5169" y="954134"/>
                  </a:lnTo>
                  <a:lnTo>
                    <a:pt x="19243" y="974965"/>
                  </a:lnTo>
                  <a:lnTo>
                    <a:pt x="40067" y="989038"/>
                  </a:lnTo>
                  <a:lnTo>
                    <a:pt x="65488" y="994207"/>
                  </a:lnTo>
                  <a:lnTo>
                    <a:pt x="853024" y="994207"/>
                  </a:lnTo>
                  <a:lnTo>
                    <a:pt x="878442" y="989038"/>
                  </a:lnTo>
                  <a:lnTo>
                    <a:pt x="899262" y="974965"/>
                  </a:lnTo>
                  <a:lnTo>
                    <a:pt x="913332" y="954134"/>
                  </a:lnTo>
                  <a:lnTo>
                    <a:pt x="918500" y="928695"/>
                  </a:lnTo>
                  <a:lnTo>
                    <a:pt x="918500" y="65511"/>
                  </a:lnTo>
                  <a:lnTo>
                    <a:pt x="913332" y="40072"/>
                  </a:lnTo>
                  <a:lnTo>
                    <a:pt x="899262" y="19242"/>
                  </a:lnTo>
                  <a:lnTo>
                    <a:pt x="878442" y="5168"/>
                  </a:lnTo>
                  <a:lnTo>
                    <a:pt x="853024" y="0"/>
                  </a:lnTo>
                  <a:close/>
                </a:path>
              </a:pathLst>
            </a:custGeom>
            <a:solidFill>
              <a:srgbClr val="FFFFFF"/>
            </a:solidFill>
          </p:spPr>
          <p:txBody>
            <a:bodyPr wrap="square" lIns="0" tIns="0" rIns="0" bIns="0" rtlCol="0"/>
            <a:lstStyle/>
            <a:p>
              <a:endParaRPr sz="864"/>
            </a:p>
          </p:txBody>
        </p:sp>
        <p:sp>
          <p:nvSpPr>
            <p:cNvPr id="85" name="object 85"/>
            <p:cNvSpPr/>
            <p:nvPr/>
          </p:nvSpPr>
          <p:spPr>
            <a:xfrm>
              <a:off x="13305029" y="9234530"/>
              <a:ext cx="923290" cy="999490"/>
            </a:xfrm>
            <a:custGeom>
              <a:avLst/>
              <a:gdLst/>
              <a:ahLst/>
              <a:cxnLst/>
              <a:rect l="l" t="t" r="r" b="b"/>
              <a:pathLst>
                <a:path w="923290" h="999490">
                  <a:moveTo>
                    <a:pt x="855395" y="0"/>
                  </a:moveTo>
                  <a:lnTo>
                    <a:pt x="67860" y="0"/>
                  </a:lnTo>
                  <a:lnTo>
                    <a:pt x="41518" y="5358"/>
                  </a:lnTo>
                  <a:lnTo>
                    <a:pt x="19942" y="19937"/>
                  </a:lnTo>
                  <a:lnTo>
                    <a:pt x="5361" y="41518"/>
                  </a:lnTo>
                  <a:lnTo>
                    <a:pt x="0" y="67883"/>
                  </a:lnTo>
                  <a:lnTo>
                    <a:pt x="0" y="931055"/>
                  </a:lnTo>
                  <a:lnTo>
                    <a:pt x="5361" y="957421"/>
                  </a:lnTo>
                  <a:lnTo>
                    <a:pt x="19942" y="979002"/>
                  </a:lnTo>
                  <a:lnTo>
                    <a:pt x="41518" y="993580"/>
                  </a:lnTo>
                  <a:lnTo>
                    <a:pt x="67860" y="998939"/>
                  </a:lnTo>
                  <a:lnTo>
                    <a:pt x="855395" y="998939"/>
                  </a:lnTo>
                  <a:lnTo>
                    <a:pt x="878595" y="994219"/>
                  </a:lnTo>
                  <a:lnTo>
                    <a:pt x="67860" y="994219"/>
                  </a:lnTo>
                  <a:lnTo>
                    <a:pt x="55188" y="992930"/>
                  </a:lnTo>
                  <a:lnTo>
                    <a:pt x="15547" y="966298"/>
                  </a:lnTo>
                  <a:lnTo>
                    <a:pt x="4719" y="931055"/>
                  </a:lnTo>
                  <a:lnTo>
                    <a:pt x="4719" y="67883"/>
                  </a:lnTo>
                  <a:lnTo>
                    <a:pt x="23280" y="23269"/>
                  </a:lnTo>
                  <a:lnTo>
                    <a:pt x="67860"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grpSp>
      <p:grpSp>
        <p:nvGrpSpPr>
          <p:cNvPr id="86" name="object 86"/>
          <p:cNvGrpSpPr/>
          <p:nvPr/>
        </p:nvGrpSpPr>
        <p:grpSpPr>
          <a:xfrm>
            <a:off x="11754957" y="5768936"/>
            <a:ext cx="146304" cy="157582"/>
            <a:chOff x="2776658" y="10701983"/>
            <a:chExt cx="304800" cy="328295"/>
          </a:xfrm>
        </p:grpSpPr>
        <p:sp>
          <p:nvSpPr>
            <p:cNvPr id="87" name="object 87"/>
            <p:cNvSpPr/>
            <p:nvPr/>
          </p:nvSpPr>
          <p:spPr>
            <a:xfrm>
              <a:off x="2813615" y="10736908"/>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5834E"/>
            </a:solidFill>
          </p:spPr>
          <p:txBody>
            <a:bodyPr wrap="square" lIns="0" tIns="0" rIns="0" bIns="0" rtlCol="0"/>
            <a:lstStyle/>
            <a:p>
              <a:endParaRPr sz="864"/>
            </a:p>
          </p:txBody>
        </p:sp>
        <p:sp>
          <p:nvSpPr>
            <p:cNvPr id="88" name="object 88"/>
            <p:cNvSpPr/>
            <p:nvPr/>
          </p:nvSpPr>
          <p:spPr>
            <a:xfrm>
              <a:off x="2779017" y="10704343"/>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FFFFF"/>
            </a:solidFill>
          </p:spPr>
          <p:txBody>
            <a:bodyPr wrap="square" lIns="0" tIns="0" rIns="0" bIns="0" rtlCol="0"/>
            <a:lstStyle/>
            <a:p>
              <a:endParaRPr sz="864"/>
            </a:p>
          </p:txBody>
        </p:sp>
        <p:sp>
          <p:nvSpPr>
            <p:cNvPr id="89" name="object 89"/>
            <p:cNvSpPr/>
            <p:nvPr/>
          </p:nvSpPr>
          <p:spPr>
            <a:xfrm>
              <a:off x="2776658" y="10701983"/>
              <a:ext cx="272415" cy="297815"/>
            </a:xfrm>
            <a:custGeom>
              <a:avLst/>
              <a:gdLst/>
              <a:ahLst/>
              <a:cxnLst/>
              <a:rect l="l" t="t" r="r" b="b"/>
              <a:pathLst>
                <a:path w="272414" h="297815">
                  <a:moveTo>
                    <a:pt x="243180" y="0"/>
                  </a:moveTo>
                  <a:lnTo>
                    <a:pt x="29109" y="0"/>
                  </a:lnTo>
                  <a:lnTo>
                    <a:pt x="17776" y="2288"/>
                  </a:lnTo>
                  <a:lnTo>
                    <a:pt x="8523" y="8528"/>
                  </a:lnTo>
                  <a:lnTo>
                    <a:pt x="2286" y="17781"/>
                  </a:lnTo>
                  <a:lnTo>
                    <a:pt x="0" y="29109"/>
                  </a:lnTo>
                  <a:lnTo>
                    <a:pt x="0" y="268632"/>
                  </a:lnTo>
                  <a:lnTo>
                    <a:pt x="2286" y="279960"/>
                  </a:lnTo>
                  <a:lnTo>
                    <a:pt x="8523" y="289215"/>
                  </a:lnTo>
                  <a:lnTo>
                    <a:pt x="17776" y="295458"/>
                  </a:lnTo>
                  <a:lnTo>
                    <a:pt x="29109" y="297753"/>
                  </a:lnTo>
                  <a:lnTo>
                    <a:pt x="243180" y="297753"/>
                  </a:lnTo>
                  <a:lnTo>
                    <a:pt x="254515" y="295458"/>
                  </a:lnTo>
                  <a:lnTo>
                    <a:pt x="258110" y="293033"/>
                  </a:lnTo>
                  <a:lnTo>
                    <a:pt x="29109" y="293033"/>
                  </a:lnTo>
                  <a:lnTo>
                    <a:pt x="19617" y="291099"/>
                  </a:lnTo>
                  <a:lnTo>
                    <a:pt x="11870" y="285868"/>
                  </a:lnTo>
                  <a:lnTo>
                    <a:pt x="6645" y="278119"/>
                  </a:lnTo>
                  <a:lnTo>
                    <a:pt x="4719" y="268632"/>
                  </a:lnTo>
                  <a:lnTo>
                    <a:pt x="4719" y="29109"/>
                  </a:lnTo>
                  <a:lnTo>
                    <a:pt x="6645" y="19622"/>
                  </a:lnTo>
                  <a:lnTo>
                    <a:pt x="11870" y="11874"/>
                  </a:lnTo>
                  <a:lnTo>
                    <a:pt x="19617" y="6647"/>
                  </a:lnTo>
                  <a:lnTo>
                    <a:pt x="29109" y="4719"/>
                  </a:lnTo>
                  <a:lnTo>
                    <a:pt x="258122" y="4719"/>
                  </a:lnTo>
                  <a:lnTo>
                    <a:pt x="254515" y="2288"/>
                  </a:lnTo>
                  <a:lnTo>
                    <a:pt x="243180" y="0"/>
                  </a:lnTo>
                  <a:close/>
                </a:path>
                <a:path w="272414" h="297815">
                  <a:moveTo>
                    <a:pt x="258122" y="4719"/>
                  </a:moveTo>
                  <a:lnTo>
                    <a:pt x="243180" y="4719"/>
                  </a:lnTo>
                  <a:lnTo>
                    <a:pt x="252674" y="6647"/>
                  </a:lnTo>
                  <a:lnTo>
                    <a:pt x="260425" y="11874"/>
                  </a:lnTo>
                  <a:lnTo>
                    <a:pt x="265654" y="19622"/>
                  </a:lnTo>
                  <a:lnTo>
                    <a:pt x="267581" y="29109"/>
                  </a:lnTo>
                  <a:lnTo>
                    <a:pt x="267581" y="268632"/>
                  </a:lnTo>
                  <a:lnTo>
                    <a:pt x="265654" y="278119"/>
                  </a:lnTo>
                  <a:lnTo>
                    <a:pt x="260425" y="285868"/>
                  </a:lnTo>
                  <a:lnTo>
                    <a:pt x="252674" y="291099"/>
                  </a:lnTo>
                  <a:lnTo>
                    <a:pt x="243180" y="293033"/>
                  </a:lnTo>
                  <a:lnTo>
                    <a:pt x="258110" y="293033"/>
                  </a:lnTo>
                  <a:lnTo>
                    <a:pt x="263772" y="289215"/>
                  </a:lnTo>
                  <a:lnTo>
                    <a:pt x="270013" y="279960"/>
                  </a:lnTo>
                  <a:lnTo>
                    <a:pt x="272301" y="268632"/>
                  </a:lnTo>
                  <a:lnTo>
                    <a:pt x="272301" y="29109"/>
                  </a:lnTo>
                  <a:lnTo>
                    <a:pt x="270013" y="17781"/>
                  </a:lnTo>
                  <a:lnTo>
                    <a:pt x="263772" y="8528"/>
                  </a:lnTo>
                  <a:lnTo>
                    <a:pt x="258122" y="4719"/>
                  </a:lnTo>
                  <a:close/>
                </a:path>
              </a:pathLst>
            </a:custGeom>
            <a:solidFill>
              <a:srgbClr val="231F20"/>
            </a:solidFill>
          </p:spPr>
          <p:txBody>
            <a:bodyPr wrap="square" lIns="0" tIns="0" rIns="0" bIns="0" rtlCol="0"/>
            <a:lstStyle/>
            <a:p>
              <a:endParaRPr sz="864"/>
            </a:p>
          </p:txBody>
        </p:sp>
      </p:grpSp>
      <p:grpSp>
        <p:nvGrpSpPr>
          <p:cNvPr id="90" name="object 90"/>
          <p:cNvGrpSpPr/>
          <p:nvPr/>
        </p:nvGrpSpPr>
        <p:grpSpPr>
          <a:xfrm>
            <a:off x="11754957" y="5941828"/>
            <a:ext cx="146304" cy="157582"/>
            <a:chOff x="2776658" y="11062174"/>
            <a:chExt cx="304800" cy="328295"/>
          </a:xfrm>
        </p:grpSpPr>
        <p:sp>
          <p:nvSpPr>
            <p:cNvPr id="91" name="object 91"/>
            <p:cNvSpPr/>
            <p:nvPr/>
          </p:nvSpPr>
          <p:spPr>
            <a:xfrm>
              <a:off x="2813615" y="11097099"/>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6D808"/>
            </a:solidFill>
          </p:spPr>
          <p:txBody>
            <a:bodyPr wrap="square" lIns="0" tIns="0" rIns="0" bIns="0" rtlCol="0"/>
            <a:lstStyle/>
            <a:p>
              <a:endParaRPr sz="864"/>
            </a:p>
          </p:txBody>
        </p:sp>
        <p:sp>
          <p:nvSpPr>
            <p:cNvPr id="92" name="object 92"/>
            <p:cNvSpPr/>
            <p:nvPr/>
          </p:nvSpPr>
          <p:spPr>
            <a:xfrm>
              <a:off x="2779017" y="11064534"/>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FFFFF"/>
            </a:solidFill>
          </p:spPr>
          <p:txBody>
            <a:bodyPr wrap="square" lIns="0" tIns="0" rIns="0" bIns="0" rtlCol="0"/>
            <a:lstStyle/>
            <a:p>
              <a:endParaRPr sz="864"/>
            </a:p>
          </p:txBody>
        </p:sp>
        <p:sp>
          <p:nvSpPr>
            <p:cNvPr id="93" name="object 93"/>
            <p:cNvSpPr/>
            <p:nvPr/>
          </p:nvSpPr>
          <p:spPr>
            <a:xfrm>
              <a:off x="2776658" y="11062174"/>
              <a:ext cx="272415" cy="297815"/>
            </a:xfrm>
            <a:custGeom>
              <a:avLst/>
              <a:gdLst/>
              <a:ahLst/>
              <a:cxnLst/>
              <a:rect l="l" t="t" r="r" b="b"/>
              <a:pathLst>
                <a:path w="272414" h="297815">
                  <a:moveTo>
                    <a:pt x="243180" y="0"/>
                  </a:moveTo>
                  <a:lnTo>
                    <a:pt x="29109" y="0"/>
                  </a:lnTo>
                  <a:lnTo>
                    <a:pt x="17776" y="2288"/>
                  </a:lnTo>
                  <a:lnTo>
                    <a:pt x="8523" y="8528"/>
                  </a:lnTo>
                  <a:lnTo>
                    <a:pt x="2286" y="17781"/>
                  </a:lnTo>
                  <a:lnTo>
                    <a:pt x="0" y="29109"/>
                  </a:lnTo>
                  <a:lnTo>
                    <a:pt x="0" y="268632"/>
                  </a:lnTo>
                  <a:lnTo>
                    <a:pt x="2286" y="279960"/>
                  </a:lnTo>
                  <a:lnTo>
                    <a:pt x="8523" y="289215"/>
                  </a:lnTo>
                  <a:lnTo>
                    <a:pt x="17776" y="295458"/>
                  </a:lnTo>
                  <a:lnTo>
                    <a:pt x="29109" y="297753"/>
                  </a:lnTo>
                  <a:lnTo>
                    <a:pt x="243180" y="297753"/>
                  </a:lnTo>
                  <a:lnTo>
                    <a:pt x="254515" y="295458"/>
                  </a:lnTo>
                  <a:lnTo>
                    <a:pt x="258110" y="293033"/>
                  </a:lnTo>
                  <a:lnTo>
                    <a:pt x="29109" y="293033"/>
                  </a:lnTo>
                  <a:lnTo>
                    <a:pt x="19617" y="291104"/>
                  </a:lnTo>
                  <a:lnTo>
                    <a:pt x="11870" y="285872"/>
                  </a:lnTo>
                  <a:lnTo>
                    <a:pt x="6645" y="278121"/>
                  </a:lnTo>
                  <a:lnTo>
                    <a:pt x="4719" y="268632"/>
                  </a:lnTo>
                  <a:lnTo>
                    <a:pt x="4719" y="29109"/>
                  </a:lnTo>
                  <a:lnTo>
                    <a:pt x="6645" y="19622"/>
                  </a:lnTo>
                  <a:lnTo>
                    <a:pt x="11870" y="11874"/>
                  </a:lnTo>
                  <a:lnTo>
                    <a:pt x="19617" y="6647"/>
                  </a:lnTo>
                  <a:lnTo>
                    <a:pt x="29109" y="4719"/>
                  </a:lnTo>
                  <a:lnTo>
                    <a:pt x="258122" y="4719"/>
                  </a:lnTo>
                  <a:lnTo>
                    <a:pt x="254515" y="2288"/>
                  </a:lnTo>
                  <a:lnTo>
                    <a:pt x="243180" y="0"/>
                  </a:lnTo>
                  <a:close/>
                </a:path>
                <a:path w="272414" h="297815">
                  <a:moveTo>
                    <a:pt x="258122" y="4719"/>
                  </a:moveTo>
                  <a:lnTo>
                    <a:pt x="243180" y="4719"/>
                  </a:lnTo>
                  <a:lnTo>
                    <a:pt x="252674" y="6647"/>
                  </a:lnTo>
                  <a:lnTo>
                    <a:pt x="260425" y="11874"/>
                  </a:lnTo>
                  <a:lnTo>
                    <a:pt x="265654" y="19622"/>
                  </a:lnTo>
                  <a:lnTo>
                    <a:pt x="267581" y="29109"/>
                  </a:lnTo>
                  <a:lnTo>
                    <a:pt x="267581" y="268632"/>
                  </a:lnTo>
                  <a:lnTo>
                    <a:pt x="265654" y="278121"/>
                  </a:lnTo>
                  <a:lnTo>
                    <a:pt x="260425" y="285872"/>
                  </a:lnTo>
                  <a:lnTo>
                    <a:pt x="252674" y="291104"/>
                  </a:lnTo>
                  <a:lnTo>
                    <a:pt x="243180" y="293033"/>
                  </a:lnTo>
                  <a:lnTo>
                    <a:pt x="258110" y="293033"/>
                  </a:lnTo>
                  <a:lnTo>
                    <a:pt x="263772" y="289215"/>
                  </a:lnTo>
                  <a:lnTo>
                    <a:pt x="270013" y="279960"/>
                  </a:lnTo>
                  <a:lnTo>
                    <a:pt x="272301" y="268632"/>
                  </a:lnTo>
                  <a:lnTo>
                    <a:pt x="272301" y="29109"/>
                  </a:lnTo>
                  <a:lnTo>
                    <a:pt x="270013" y="17781"/>
                  </a:lnTo>
                  <a:lnTo>
                    <a:pt x="263772" y="8528"/>
                  </a:lnTo>
                  <a:lnTo>
                    <a:pt x="258122" y="4719"/>
                  </a:lnTo>
                  <a:close/>
                </a:path>
              </a:pathLst>
            </a:custGeom>
            <a:solidFill>
              <a:srgbClr val="231F20"/>
            </a:solidFill>
          </p:spPr>
          <p:txBody>
            <a:bodyPr wrap="square" lIns="0" tIns="0" rIns="0" bIns="0" rtlCol="0"/>
            <a:lstStyle/>
            <a:p>
              <a:endParaRPr sz="864"/>
            </a:p>
          </p:txBody>
        </p:sp>
      </p:grpSp>
      <p:grpSp>
        <p:nvGrpSpPr>
          <p:cNvPr id="94" name="object 94"/>
          <p:cNvGrpSpPr/>
          <p:nvPr/>
        </p:nvGrpSpPr>
        <p:grpSpPr>
          <a:xfrm>
            <a:off x="11754957" y="6114719"/>
            <a:ext cx="146304" cy="157582"/>
            <a:chOff x="2776658" y="11422365"/>
            <a:chExt cx="304800" cy="328295"/>
          </a:xfrm>
        </p:grpSpPr>
        <p:sp>
          <p:nvSpPr>
            <p:cNvPr id="95" name="object 95"/>
            <p:cNvSpPr/>
            <p:nvPr/>
          </p:nvSpPr>
          <p:spPr>
            <a:xfrm>
              <a:off x="2813615" y="11457290"/>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006480"/>
            </a:solidFill>
          </p:spPr>
          <p:txBody>
            <a:bodyPr wrap="square" lIns="0" tIns="0" rIns="0" bIns="0" rtlCol="0"/>
            <a:lstStyle/>
            <a:p>
              <a:endParaRPr sz="864"/>
            </a:p>
          </p:txBody>
        </p:sp>
        <p:sp>
          <p:nvSpPr>
            <p:cNvPr id="96" name="object 96"/>
            <p:cNvSpPr/>
            <p:nvPr/>
          </p:nvSpPr>
          <p:spPr>
            <a:xfrm>
              <a:off x="2779017" y="11424725"/>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FFFFF"/>
            </a:solidFill>
          </p:spPr>
          <p:txBody>
            <a:bodyPr wrap="square" lIns="0" tIns="0" rIns="0" bIns="0" rtlCol="0"/>
            <a:lstStyle/>
            <a:p>
              <a:endParaRPr sz="864"/>
            </a:p>
          </p:txBody>
        </p:sp>
        <p:sp>
          <p:nvSpPr>
            <p:cNvPr id="97" name="object 97"/>
            <p:cNvSpPr/>
            <p:nvPr/>
          </p:nvSpPr>
          <p:spPr>
            <a:xfrm>
              <a:off x="2776658" y="11422365"/>
              <a:ext cx="272415" cy="297815"/>
            </a:xfrm>
            <a:custGeom>
              <a:avLst/>
              <a:gdLst/>
              <a:ahLst/>
              <a:cxnLst/>
              <a:rect l="l" t="t" r="r" b="b"/>
              <a:pathLst>
                <a:path w="272414" h="297815">
                  <a:moveTo>
                    <a:pt x="243180" y="0"/>
                  </a:moveTo>
                  <a:lnTo>
                    <a:pt x="29109" y="0"/>
                  </a:lnTo>
                  <a:lnTo>
                    <a:pt x="17776" y="2288"/>
                  </a:lnTo>
                  <a:lnTo>
                    <a:pt x="8523" y="8528"/>
                  </a:lnTo>
                  <a:lnTo>
                    <a:pt x="2286" y="17781"/>
                  </a:lnTo>
                  <a:lnTo>
                    <a:pt x="0" y="29109"/>
                  </a:lnTo>
                  <a:lnTo>
                    <a:pt x="0" y="268632"/>
                  </a:lnTo>
                  <a:lnTo>
                    <a:pt x="2286" y="279960"/>
                  </a:lnTo>
                  <a:lnTo>
                    <a:pt x="8523" y="289215"/>
                  </a:lnTo>
                  <a:lnTo>
                    <a:pt x="17776" y="295458"/>
                  </a:lnTo>
                  <a:lnTo>
                    <a:pt x="29109" y="297753"/>
                  </a:lnTo>
                  <a:lnTo>
                    <a:pt x="243180" y="297753"/>
                  </a:lnTo>
                  <a:lnTo>
                    <a:pt x="254515" y="295458"/>
                  </a:lnTo>
                  <a:lnTo>
                    <a:pt x="258110" y="293033"/>
                  </a:lnTo>
                  <a:lnTo>
                    <a:pt x="29109" y="293033"/>
                  </a:lnTo>
                  <a:lnTo>
                    <a:pt x="19617" y="291104"/>
                  </a:lnTo>
                  <a:lnTo>
                    <a:pt x="11870" y="285872"/>
                  </a:lnTo>
                  <a:lnTo>
                    <a:pt x="6645" y="278121"/>
                  </a:lnTo>
                  <a:lnTo>
                    <a:pt x="4719" y="268632"/>
                  </a:lnTo>
                  <a:lnTo>
                    <a:pt x="4719" y="29109"/>
                  </a:lnTo>
                  <a:lnTo>
                    <a:pt x="6645" y="19622"/>
                  </a:lnTo>
                  <a:lnTo>
                    <a:pt x="11870" y="11874"/>
                  </a:lnTo>
                  <a:lnTo>
                    <a:pt x="19617" y="6647"/>
                  </a:lnTo>
                  <a:lnTo>
                    <a:pt x="29109" y="4719"/>
                  </a:lnTo>
                  <a:lnTo>
                    <a:pt x="258122" y="4719"/>
                  </a:lnTo>
                  <a:lnTo>
                    <a:pt x="254515" y="2288"/>
                  </a:lnTo>
                  <a:lnTo>
                    <a:pt x="243180" y="0"/>
                  </a:lnTo>
                  <a:close/>
                </a:path>
                <a:path w="272414" h="297815">
                  <a:moveTo>
                    <a:pt x="258122" y="4719"/>
                  </a:moveTo>
                  <a:lnTo>
                    <a:pt x="243180" y="4719"/>
                  </a:lnTo>
                  <a:lnTo>
                    <a:pt x="252674" y="6647"/>
                  </a:lnTo>
                  <a:lnTo>
                    <a:pt x="260425" y="11874"/>
                  </a:lnTo>
                  <a:lnTo>
                    <a:pt x="265654" y="19622"/>
                  </a:lnTo>
                  <a:lnTo>
                    <a:pt x="267581" y="29109"/>
                  </a:lnTo>
                  <a:lnTo>
                    <a:pt x="267581" y="268632"/>
                  </a:lnTo>
                  <a:lnTo>
                    <a:pt x="265654" y="278121"/>
                  </a:lnTo>
                  <a:lnTo>
                    <a:pt x="260425" y="285872"/>
                  </a:lnTo>
                  <a:lnTo>
                    <a:pt x="252674" y="291104"/>
                  </a:lnTo>
                  <a:lnTo>
                    <a:pt x="243180" y="293033"/>
                  </a:lnTo>
                  <a:lnTo>
                    <a:pt x="258110" y="293033"/>
                  </a:lnTo>
                  <a:lnTo>
                    <a:pt x="263772" y="289215"/>
                  </a:lnTo>
                  <a:lnTo>
                    <a:pt x="270013" y="279960"/>
                  </a:lnTo>
                  <a:lnTo>
                    <a:pt x="272301" y="268632"/>
                  </a:lnTo>
                  <a:lnTo>
                    <a:pt x="272301" y="29109"/>
                  </a:lnTo>
                  <a:lnTo>
                    <a:pt x="270013" y="17781"/>
                  </a:lnTo>
                  <a:lnTo>
                    <a:pt x="263772" y="8528"/>
                  </a:lnTo>
                  <a:lnTo>
                    <a:pt x="258122" y="4719"/>
                  </a:lnTo>
                  <a:close/>
                </a:path>
              </a:pathLst>
            </a:custGeom>
            <a:solidFill>
              <a:srgbClr val="231F20"/>
            </a:solidFill>
          </p:spPr>
          <p:txBody>
            <a:bodyPr wrap="square" lIns="0" tIns="0" rIns="0" bIns="0" rtlCol="0"/>
            <a:lstStyle/>
            <a:p>
              <a:endParaRPr sz="864"/>
            </a:p>
          </p:txBody>
        </p:sp>
      </p:grpSp>
      <p:grpSp>
        <p:nvGrpSpPr>
          <p:cNvPr id="98" name="object 98"/>
          <p:cNvGrpSpPr/>
          <p:nvPr/>
        </p:nvGrpSpPr>
        <p:grpSpPr>
          <a:xfrm>
            <a:off x="11754957" y="6287610"/>
            <a:ext cx="146304" cy="157582"/>
            <a:chOff x="2776658" y="11782555"/>
            <a:chExt cx="304800" cy="328295"/>
          </a:xfrm>
        </p:grpSpPr>
        <p:sp>
          <p:nvSpPr>
            <p:cNvPr id="99" name="object 99"/>
            <p:cNvSpPr/>
            <p:nvPr/>
          </p:nvSpPr>
          <p:spPr>
            <a:xfrm>
              <a:off x="2813615" y="11817480"/>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D1D3D4"/>
            </a:solidFill>
          </p:spPr>
          <p:txBody>
            <a:bodyPr wrap="square" lIns="0" tIns="0" rIns="0" bIns="0" rtlCol="0"/>
            <a:lstStyle/>
            <a:p>
              <a:endParaRPr sz="864"/>
            </a:p>
          </p:txBody>
        </p:sp>
        <p:sp>
          <p:nvSpPr>
            <p:cNvPr id="100" name="object 100"/>
            <p:cNvSpPr/>
            <p:nvPr/>
          </p:nvSpPr>
          <p:spPr>
            <a:xfrm>
              <a:off x="2779017" y="11784915"/>
              <a:ext cx="267970" cy="293370"/>
            </a:xfrm>
            <a:custGeom>
              <a:avLst/>
              <a:gdLst/>
              <a:ahLst/>
              <a:cxnLst/>
              <a:rect l="l" t="t" r="r" b="b"/>
              <a:pathLst>
                <a:path w="267969" h="293370">
                  <a:moveTo>
                    <a:pt x="240820" y="0"/>
                  </a:moveTo>
                  <a:lnTo>
                    <a:pt x="26749" y="0"/>
                  </a:lnTo>
                  <a:lnTo>
                    <a:pt x="16337" y="2102"/>
                  </a:lnTo>
                  <a:lnTo>
                    <a:pt x="7835" y="7835"/>
                  </a:lnTo>
                  <a:lnTo>
                    <a:pt x="2102" y="16337"/>
                  </a:lnTo>
                  <a:lnTo>
                    <a:pt x="0" y="26749"/>
                  </a:lnTo>
                  <a:lnTo>
                    <a:pt x="0" y="266272"/>
                  </a:lnTo>
                  <a:lnTo>
                    <a:pt x="2102" y="276686"/>
                  </a:lnTo>
                  <a:lnTo>
                    <a:pt x="7835" y="285192"/>
                  </a:lnTo>
                  <a:lnTo>
                    <a:pt x="16337" y="290929"/>
                  </a:lnTo>
                  <a:lnTo>
                    <a:pt x="26749" y="293033"/>
                  </a:lnTo>
                  <a:lnTo>
                    <a:pt x="240820" y="293033"/>
                  </a:lnTo>
                  <a:lnTo>
                    <a:pt x="251239" y="290929"/>
                  </a:lnTo>
                  <a:lnTo>
                    <a:pt x="259745" y="285192"/>
                  </a:lnTo>
                  <a:lnTo>
                    <a:pt x="265479" y="276686"/>
                  </a:lnTo>
                  <a:lnTo>
                    <a:pt x="267581" y="266272"/>
                  </a:lnTo>
                  <a:lnTo>
                    <a:pt x="267581" y="26749"/>
                  </a:lnTo>
                  <a:lnTo>
                    <a:pt x="265479" y="16337"/>
                  </a:lnTo>
                  <a:lnTo>
                    <a:pt x="259745" y="7835"/>
                  </a:lnTo>
                  <a:lnTo>
                    <a:pt x="251239" y="2102"/>
                  </a:lnTo>
                  <a:lnTo>
                    <a:pt x="240820" y="0"/>
                  </a:lnTo>
                  <a:close/>
                </a:path>
              </a:pathLst>
            </a:custGeom>
            <a:solidFill>
              <a:srgbClr val="FFFFFF"/>
            </a:solidFill>
          </p:spPr>
          <p:txBody>
            <a:bodyPr wrap="square" lIns="0" tIns="0" rIns="0" bIns="0" rtlCol="0"/>
            <a:lstStyle/>
            <a:p>
              <a:endParaRPr sz="864"/>
            </a:p>
          </p:txBody>
        </p:sp>
        <p:sp>
          <p:nvSpPr>
            <p:cNvPr id="101" name="object 101"/>
            <p:cNvSpPr/>
            <p:nvPr/>
          </p:nvSpPr>
          <p:spPr>
            <a:xfrm>
              <a:off x="2776658" y="11782555"/>
              <a:ext cx="272415" cy="297815"/>
            </a:xfrm>
            <a:custGeom>
              <a:avLst/>
              <a:gdLst/>
              <a:ahLst/>
              <a:cxnLst/>
              <a:rect l="l" t="t" r="r" b="b"/>
              <a:pathLst>
                <a:path w="272414" h="297815">
                  <a:moveTo>
                    <a:pt x="243180" y="0"/>
                  </a:moveTo>
                  <a:lnTo>
                    <a:pt x="29109" y="0"/>
                  </a:lnTo>
                  <a:lnTo>
                    <a:pt x="17776" y="2288"/>
                  </a:lnTo>
                  <a:lnTo>
                    <a:pt x="8523" y="8528"/>
                  </a:lnTo>
                  <a:lnTo>
                    <a:pt x="2286" y="17781"/>
                  </a:lnTo>
                  <a:lnTo>
                    <a:pt x="0" y="29109"/>
                  </a:lnTo>
                  <a:lnTo>
                    <a:pt x="0" y="268632"/>
                  </a:lnTo>
                  <a:lnTo>
                    <a:pt x="2286" y="279960"/>
                  </a:lnTo>
                  <a:lnTo>
                    <a:pt x="8523" y="289215"/>
                  </a:lnTo>
                  <a:lnTo>
                    <a:pt x="17776" y="295458"/>
                  </a:lnTo>
                  <a:lnTo>
                    <a:pt x="29109" y="297753"/>
                  </a:lnTo>
                  <a:lnTo>
                    <a:pt x="243180" y="297753"/>
                  </a:lnTo>
                  <a:lnTo>
                    <a:pt x="254515" y="295458"/>
                  </a:lnTo>
                  <a:lnTo>
                    <a:pt x="258110" y="293033"/>
                  </a:lnTo>
                  <a:lnTo>
                    <a:pt x="29109" y="293033"/>
                  </a:lnTo>
                  <a:lnTo>
                    <a:pt x="19617" y="291104"/>
                  </a:lnTo>
                  <a:lnTo>
                    <a:pt x="11870" y="285872"/>
                  </a:lnTo>
                  <a:lnTo>
                    <a:pt x="6645" y="278121"/>
                  </a:lnTo>
                  <a:lnTo>
                    <a:pt x="4719" y="268632"/>
                  </a:lnTo>
                  <a:lnTo>
                    <a:pt x="4719" y="29109"/>
                  </a:lnTo>
                  <a:lnTo>
                    <a:pt x="6645" y="19622"/>
                  </a:lnTo>
                  <a:lnTo>
                    <a:pt x="11870" y="11874"/>
                  </a:lnTo>
                  <a:lnTo>
                    <a:pt x="19617" y="6647"/>
                  </a:lnTo>
                  <a:lnTo>
                    <a:pt x="29109" y="4719"/>
                  </a:lnTo>
                  <a:lnTo>
                    <a:pt x="258122" y="4719"/>
                  </a:lnTo>
                  <a:lnTo>
                    <a:pt x="254515" y="2288"/>
                  </a:lnTo>
                  <a:lnTo>
                    <a:pt x="243180" y="0"/>
                  </a:lnTo>
                  <a:close/>
                </a:path>
                <a:path w="272414" h="297815">
                  <a:moveTo>
                    <a:pt x="258122" y="4719"/>
                  </a:moveTo>
                  <a:lnTo>
                    <a:pt x="243180" y="4719"/>
                  </a:lnTo>
                  <a:lnTo>
                    <a:pt x="252674" y="6647"/>
                  </a:lnTo>
                  <a:lnTo>
                    <a:pt x="260425" y="11874"/>
                  </a:lnTo>
                  <a:lnTo>
                    <a:pt x="265654" y="19622"/>
                  </a:lnTo>
                  <a:lnTo>
                    <a:pt x="267581" y="29109"/>
                  </a:lnTo>
                  <a:lnTo>
                    <a:pt x="267581" y="268632"/>
                  </a:lnTo>
                  <a:lnTo>
                    <a:pt x="265654" y="278121"/>
                  </a:lnTo>
                  <a:lnTo>
                    <a:pt x="260425" y="285872"/>
                  </a:lnTo>
                  <a:lnTo>
                    <a:pt x="252674" y="291104"/>
                  </a:lnTo>
                  <a:lnTo>
                    <a:pt x="243180" y="293033"/>
                  </a:lnTo>
                  <a:lnTo>
                    <a:pt x="258110" y="293033"/>
                  </a:lnTo>
                  <a:lnTo>
                    <a:pt x="263772" y="289215"/>
                  </a:lnTo>
                  <a:lnTo>
                    <a:pt x="270013" y="279960"/>
                  </a:lnTo>
                  <a:lnTo>
                    <a:pt x="272301" y="268632"/>
                  </a:lnTo>
                  <a:lnTo>
                    <a:pt x="272301" y="29109"/>
                  </a:lnTo>
                  <a:lnTo>
                    <a:pt x="270013" y="17781"/>
                  </a:lnTo>
                  <a:lnTo>
                    <a:pt x="263772" y="8528"/>
                  </a:lnTo>
                  <a:lnTo>
                    <a:pt x="258122" y="4719"/>
                  </a:lnTo>
                  <a:close/>
                </a:path>
              </a:pathLst>
            </a:custGeom>
            <a:solidFill>
              <a:srgbClr val="231F20"/>
            </a:solidFill>
          </p:spPr>
          <p:txBody>
            <a:bodyPr wrap="square" lIns="0" tIns="0" rIns="0" bIns="0" rtlCol="0"/>
            <a:lstStyle/>
            <a:p>
              <a:endParaRPr sz="864"/>
            </a:p>
          </p:txBody>
        </p:sp>
      </p:grpSp>
      <p:sp>
        <p:nvSpPr>
          <p:cNvPr id="102" name="object 102"/>
          <p:cNvSpPr/>
          <p:nvPr/>
        </p:nvSpPr>
        <p:spPr>
          <a:xfrm>
            <a:off x="5791165" y="6049492"/>
            <a:ext cx="441045" cy="477317"/>
          </a:xfrm>
          <a:custGeom>
            <a:avLst/>
            <a:gdLst/>
            <a:ahLst/>
            <a:cxnLst/>
            <a:rect l="l" t="t" r="r" b="b"/>
            <a:pathLst>
              <a:path w="918845" h="994409">
                <a:moveTo>
                  <a:pt x="853024" y="0"/>
                </a:moveTo>
                <a:lnTo>
                  <a:pt x="65488" y="0"/>
                </a:lnTo>
                <a:lnTo>
                  <a:pt x="40067" y="5172"/>
                </a:lnTo>
                <a:lnTo>
                  <a:pt x="19243" y="19252"/>
                </a:lnTo>
                <a:lnTo>
                  <a:pt x="5169" y="40087"/>
                </a:lnTo>
                <a:lnTo>
                  <a:pt x="0" y="65523"/>
                </a:lnTo>
                <a:lnTo>
                  <a:pt x="0" y="928719"/>
                </a:lnTo>
                <a:lnTo>
                  <a:pt x="5169" y="954175"/>
                </a:lnTo>
                <a:lnTo>
                  <a:pt x="19243" y="975008"/>
                </a:lnTo>
                <a:lnTo>
                  <a:pt x="40067" y="989077"/>
                </a:lnTo>
                <a:lnTo>
                  <a:pt x="65488" y="994243"/>
                </a:lnTo>
                <a:lnTo>
                  <a:pt x="818580" y="994243"/>
                </a:lnTo>
                <a:lnTo>
                  <a:pt x="859925" y="987845"/>
                </a:lnTo>
                <a:lnTo>
                  <a:pt x="891405" y="968851"/>
                </a:lnTo>
                <a:lnTo>
                  <a:pt x="911447" y="937558"/>
                </a:lnTo>
                <a:lnTo>
                  <a:pt x="918477" y="894264"/>
                </a:lnTo>
                <a:lnTo>
                  <a:pt x="918477" y="65523"/>
                </a:lnTo>
                <a:lnTo>
                  <a:pt x="913307" y="40087"/>
                </a:lnTo>
                <a:lnTo>
                  <a:pt x="899237" y="19252"/>
                </a:lnTo>
                <a:lnTo>
                  <a:pt x="878424" y="5172"/>
                </a:lnTo>
                <a:lnTo>
                  <a:pt x="853024" y="0"/>
                </a:lnTo>
                <a:close/>
              </a:path>
            </a:pathLst>
          </a:custGeom>
          <a:solidFill>
            <a:srgbClr val="006480"/>
          </a:solidFill>
        </p:spPr>
        <p:txBody>
          <a:bodyPr wrap="square" lIns="0" tIns="0" rIns="0" bIns="0" rtlCol="0"/>
          <a:lstStyle/>
          <a:p>
            <a:endParaRPr sz="864"/>
          </a:p>
        </p:txBody>
      </p:sp>
      <p:pic>
        <p:nvPicPr>
          <p:cNvPr id="103" name="object 103"/>
          <p:cNvPicPr/>
          <p:nvPr/>
        </p:nvPicPr>
        <p:blipFill>
          <a:blip r:embed="rId60" cstate="print"/>
          <a:stretch>
            <a:fillRect/>
          </a:stretch>
        </p:blipFill>
        <p:spPr>
          <a:xfrm>
            <a:off x="11052732" y="5766026"/>
            <a:ext cx="458556" cy="614999"/>
          </a:xfrm>
          <a:prstGeom prst="rect">
            <a:avLst/>
          </a:prstGeom>
        </p:spPr>
      </p:pic>
      <p:grpSp>
        <p:nvGrpSpPr>
          <p:cNvPr id="104" name="object 104"/>
          <p:cNvGrpSpPr/>
          <p:nvPr/>
        </p:nvGrpSpPr>
        <p:grpSpPr>
          <a:xfrm>
            <a:off x="7752569" y="1621634"/>
            <a:ext cx="457505" cy="614172"/>
            <a:chOff x="13307389" y="2541607"/>
            <a:chExt cx="953135" cy="1279525"/>
          </a:xfrm>
        </p:grpSpPr>
        <p:sp>
          <p:nvSpPr>
            <p:cNvPr id="105" name="object 105"/>
            <p:cNvSpPr/>
            <p:nvPr/>
          </p:nvSpPr>
          <p:spPr>
            <a:xfrm>
              <a:off x="13341844" y="2576050"/>
              <a:ext cx="918844" cy="1244600"/>
            </a:xfrm>
            <a:custGeom>
              <a:avLst/>
              <a:gdLst/>
              <a:ahLst/>
              <a:cxnLst/>
              <a:rect l="l" t="t" r="r" b="b"/>
              <a:pathLst>
                <a:path w="918844" h="1244600">
                  <a:moveTo>
                    <a:pt x="853035" y="0"/>
                  </a:moveTo>
                  <a:lnTo>
                    <a:pt x="65500" y="0"/>
                  </a:lnTo>
                  <a:lnTo>
                    <a:pt x="40067" y="5166"/>
                  </a:lnTo>
                  <a:lnTo>
                    <a:pt x="19240" y="19237"/>
                  </a:lnTo>
                  <a:lnTo>
                    <a:pt x="5168" y="40067"/>
                  </a:lnTo>
                  <a:lnTo>
                    <a:pt x="0" y="65511"/>
                  </a:lnTo>
                  <a:lnTo>
                    <a:pt x="0" y="1178943"/>
                  </a:lnTo>
                  <a:lnTo>
                    <a:pt x="5168" y="1204387"/>
                  </a:lnTo>
                  <a:lnTo>
                    <a:pt x="19240" y="1225217"/>
                  </a:lnTo>
                  <a:lnTo>
                    <a:pt x="40067" y="1239288"/>
                  </a:lnTo>
                  <a:lnTo>
                    <a:pt x="65500" y="1244455"/>
                  </a:lnTo>
                  <a:lnTo>
                    <a:pt x="818580" y="1244455"/>
                  </a:lnTo>
                  <a:lnTo>
                    <a:pt x="859951" y="1238058"/>
                  </a:lnTo>
                  <a:lnTo>
                    <a:pt x="891441" y="1219065"/>
                  </a:lnTo>
                  <a:lnTo>
                    <a:pt x="911483" y="1187776"/>
                  </a:lnTo>
                  <a:lnTo>
                    <a:pt x="918512" y="1144488"/>
                  </a:lnTo>
                  <a:lnTo>
                    <a:pt x="918512" y="65511"/>
                  </a:lnTo>
                  <a:lnTo>
                    <a:pt x="913344" y="40067"/>
                  </a:lnTo>
                  <a:lnTo>
                    <a:pt x="899274" y="19237"/>
                  </a:lnTo>
                  <a:lnTo>
                    <a:pt x="878454" y="5166"/>
                  </a:lnTo>
                  <a:lnTo>
                    <a:pt x="853035" y="0"/>
                  </a:lnTo>
                  <a:close/>
                </a:path>
              </a:pathLst>
            </a:custGeom>
            <a:solidFill>
              <a:srgbClr val="006480"/>
            </a:solidFill>
          </p:spPr>
          <p:txBody>
            <a:bodyPr wrap="square" lIns="0" tIns="0" rIns="0" bIns="0" rtlCol="0"/>
            <a:lstStyle/>
            <a:p>
              <a:endParaRPr sz="864"/>
            </a:p>
          </p:txBody>
        </p:sp>
        <p:sp>
          <p:nvSpPr>
            <p:cNvPr id="106" name="object 106"/>
            <p:cNvSpPr/>
            <p:nvPr/>
          </p:nvSpPr>
          <p:spPr>
            <a:xfrm>
              <a:off x="13307389" y="2541607"/>
              <a:ext cx="918844" cy="1244600"/>
            </a:xfrm>
            <a:custGeom>
              <a:avLst/>
              <a:gdLst/>
              <a:ahLst/>
              <a:cxnLst/>
              <a:rect l="l" t="t" r="r" b="b"/>
              <a:pathLst>
                <a:path w="918844" h="1244600">
                  <a:moveTo>
                    <a:pt x="853035" y="0"/>
                  </a:moveTo>
                  <a:lnTo>
                    <a:pt x="65500" y="0"/>
                  </a:lnTo>
                  <a:lnTo>
                    <a:pt x="40077" y="5166"/>
                  </a:lnTo>
                  <a:lnTo>
                    <a:pt x="19249" y="19237"/>
                  </a:lnTo>
                  <a:lnTo>
                    <a:pt x="5171" y="40067"/>
                  </a:lnTo>
                  <a:lnTo>
                    <a:pt x="0" y="65511"/>
                  </a:lnTo>
                  <a:lnTo>
                    <a:pt x="0" y="1178931"/>
                  </a:lnTo>
                  <a:lnTo>
                    <a:pt x="5171" y="1204376"/>
                  </a:lnTo>
                  <a:lnTo>
                    <a:pt x="19249" y="1225206"/>
                  </a:lnTo>
                  <a:lnTo>
                    <a:pt x="40077" y="1239276"/>
                  </a:lnTo>
                  <a:lnTo>
                    <a:pt x="65500" y="1244443"/>
                  </a:lnTo>
                  <a:lnTo>
                    <a:pt x="853035" y="1244443"/>
                  </a:lnTo>
                  <a:lnTo>
                    <a:pt x="878454" y="1239276"/>
                  </a:lnTo>
                  <a:lnTo>
                    <a:pt x="899274" y="1225206"/>
                  </a:lnTo>
                  <a:lnTo>
                    <a:pt x="913344" y="1204376"/>
                  </a:lnTo>
                  <a:lnTo>
                    <a:pt x="918512" y="1178931"/>
                  </a:lnTo>
                  <a:lnTo>
                    <a:pt x="918512" y="65511"/>
                  </a:lnTo>
                  <a:lnTo>
                    <a:pt x="913344" y="40067"/>
                  </a:lnTo>
                  <a:lnTo>
                    <a:pt x="899274" y="19237"/>
                  </a:lnTo>
                  <a:lnTo>
                    <a:pt x="878454" y="5166"/>
                  </a:lnTo>
                  <a:lnTo>
                    <a:pt x="853035" y="0"/>
                  </a:lnTo>
                  <a:close/>
                </a:path>
              </a:pathLst>
            </a:custGeom>
            <a:solidFill>
              <a:srgbClr val="FFFFFF"/>
            </a:solidFill>
          </p:spPr>
          <p:txBody>
            <a:bodyPr wrap="square" lIns="0" tIns="0" rIns="0" bIns="0" rtlCol="0"/>
            <a:lstStyle/>
            <a:p>
              <a:endParaRPr sz="864"/>
            </a:p>
          </p:txBody>
        </p:sp>
      </p:grpSp>
      <p:grpSp>
        <p:nvGrpSpPr>
          <p:cNvPr id="107" name="object 107"/>
          <p:cNvGrpSpPr/>
          <p:nvPr/>
        </p:nvGrpSpPr>
        <p:grpSpPr>
          <a:xfrm>
            <a:off x="1818640" y="978940"/>
            <a:ext cx="457505" cy="614172"/>
            <a:chOff x="945038" y="1202662"/>
            <a:chExt cx="953135" cy="1279525"/>
          </a:xfrm>
        </p:grpSpPr>
        <p:pic>
          <p:nvPicPr>
            <p:cNvPr id="108" name="object 108"/>
            <p:cNvPicPr/>
            <p:nvPr/>
          </p:nvPicPr>
          <p:blipFill>
            <a:blip r:embed="rId61" cstate="print"/>
            <a:stretch>
              <a:fillRect/>
            </a:stretch>
          </p:blipFill>
          <p:spPr>
            <a:xfrm>
              <a:off x="945039" y="1202664"/>
              <a:ext cx="952978" cy="1278899"/>
            </a:xfrm>
            <a:prstGeom prst="rect">
              <a:avLst/>
            </a:prstGeom>
          </p:spPr>
        </p:pic>
        <p:pic>
          <p:nvPicPr>
            <p:cNvPr id="109" name="object 109"/>
            <p:cNvPicPr/>
            <p:nvPr/>
          </p:nvPicPr>
          <p:blipFill>
            <a:blip r:embed="rId62" cstate="print"/>
            <a:stretch>
              <a:fillRect/>
            </a:stretch>
          </p:blipFill>
          <p:spPr>
            <a:xfrm>
              <a:off x="945038" y="1202662"/>
              <a:ext cx="918524" cy="683320"/>
            </a:xfrm>
            <a:prstGeom prst="rect">
              <a:avLst/>
            </a:prstGeom>
          </p:spPr>
        </p:pic>
        <p:pic>
          <p:nvPicPr>
            <p:cNvPr id="110" name="object 110"/>
            <p:cNvPicPr/>
            <p:nvPr/>
          </p:nvPicPr>
          <p:blipFill>
            <a:blip r:embed="rId63" cstate="print"/>
            <a:stretch>
              <a:fillRect/>
            </a:stretch>
          </p:blipFill>
          <p:spPr>
            <a:xfrm>
              <a:off x="973107" y="2202969"/>
              <a:ext cx="865579" cy="5899"/>
            </a:xfrm>
            <a:prstGeom prst="rect">
              <a:avLst/>
            </a:prstGeom>
          </p:spPr>
        </p:pic>
      </p:grpSp>
      <p:pic>
        <p:nvPicPr>
          <p:cNvPr id="111" name="object 111"/>
          <p:cNvPicPr/>
          <p:nvPr/>
        </p:nvPicPr>
        <p:blipFill>
          <a:blip r:embed="rId64" cstate="print"/>
          <a:stretch>
            <a:fillRect/>
          </a:stretch>
        </p:blipFill>
        <p:spPr>
          <a:xfrm>
            <a:off x="10225031" y="978941"/>
            <a:ext cx="457424" cy="613872"/>
          </a:xfrm>
          <a:prstGeom prst="rect">
            <a:avLst/>
          </a:prstGeom>
        </p:spPr>
      </p:pic>
      <p:pic>
        <p:nvPicPr>
          <p:cNvPr id="112" name="object 112"/>
          <p:cNvPicPr/>
          <p:nvPr/>
        </p:nvPicPr>
        <p:blipFill>
          <a:blip r:embed="rId65" cstate="print"/>
          <a:stretch>
            <a:fillRect/>
          </a:stretch>
        </p:blipFill>
        <p:spPr>
          <a:xfrm>
            <a:off x="1818641" y="1621633"/>
            <a:ext cx="457429" cy="613872"/>
          </a:xfrm>
          <a:prstGeom prst="rect">
            <a:avLst/>
          </a:prstGeom>
        </p:spPr>
      </p:pic>
      <p:pic>
        <p:nvPicPr>
          <p:cNvPr id="113" name="object 113"/>
          <p:cNvPicPr/>
          <p:nvPr/>
        </p:nvPicPr>
        <p:blipFill>
          <a:blip r:embed="rId66" cstate="print"/>
          <a:stretch>
            <a:fillRect/>
          </a:stretch>
        </p:blipFill>
        <p:spPr>
          <a:xfrm>
            <a:off x="2313136" y="1621633"/>
            <a:ext cx="457430" cy="613872"/>
          </a:xfrm>
          <a:prstGeom prst="rect">
            <a:avLst/>
          </a:prstGeom>
        </p:spPr>
      </p:pic>
      <p:pic>
        <p:nvPicPr>
          <p:cNvPr id="114" name="object 114"/>
          <p:cNvPicPr/>
          <p:nvPr/>
        </p:nvPicPr>
        <p:blipFill>
          <a:blip r:embed="rId67" cstate="print"/>
          <a:stretch>
            <a:fillRect/>
          </a:stretch>
        </p:blipFill>
        <p:spPr>
          <a:xfrm>
            <a:off x="7766044" y="1958259"/>
            <a:ext cx="415472" cy="233990"/>
          </a:xfrm>
          <a:prstGeom prst="rect">
            <a:avLst/>
          </a:prstGeom>
        </p:spPr>
      </p:pic>
      <p:pic>
        <p:nvPicPr>
          <p:cNvPr id="115" name="object 115"/>
          <p:cNvPicPr/>
          <p:nvPr/>
        </p:nvPicPr>
        <p:blipFill>
          <a:blip r:embed="rId68" cstate="print"/>
          <a:stretch>
            <a:fillRect/>
          </a:stretch>
        </p:blipFill>
        <p:spPr>
          <a:xfrm>
            <a:off x="8247062" y="1621633"/>
            <a:ext cx="457424" cy="613872"/>
          </a:xfrm>
          <a:prstGeom prst="rect">
            <a:avLst/>
          </a:prstGeom>
        </p:spPr>
      </p:pic>
      <p:pic>
        <p:nvPicPr>
          <p:cNvPr id="116" name="object 116"/>
          <p:cNvPicPr/>
          <p:nvPr/>
        </p:nvPicPr>
        <p:blipFill>
          <a:blip r:embed="rId69" cstate="print"/>
          <a:stretch>
            <a:fillRect/>
          </a:stretch>
        </p:blipFill>
        <p:spPr>
          <a:xfrm>
            <a:off x="8741554" y="1621633"/>
            <a:ext cx="457424" cy="613872"/>
          </a:xfrm>
          <a:prstGeom prst="rect">
            <a:avLst/>
          </a:prstGeom>
        </p:spPr>
      </p:pic>
      <p:pic>
        <p:nvPicPr>
          <p:cNvPr id="117" name="object 117"/>
          <p:cNvPicPr/>
          <p:nvPr/>
        </p:nvPicPr>
        <p:blipFill>
          <a:blip r:embed="rId70" cstate="print"/>
          <a:stretch>
            <a:fillRect/>
          </a:stretch>
        </p:blipFill>
        <p:spPr>
          <a:xfrm>
            <a:off x="9730539" y="1621633"/>
            <a:ext cx="457424" cy="613872"/>
          </a:xfrm>
          <a:prstGeom prst="rect">
            <a:avLst/>
          </a:prstGeom>
        </p:spPr>
      </p:pic>
      <p:pic>
        <p:nvPicPr>
          <p:cNvPr id="118" name="object 118"/>
          <p:cNvPicPr/>
          <p:nvPr/>
        </p:nvPicPr>
        <p:blipFill>
          <a:blip r:embed="rId71" cstate="print"/>
          <a:stretch>
            <a:fillRect/>
          </a:stretch>
        </p:blipFill>
        <p:spPr>
          <a:xfrm>
            <a:off x="10225031" y="1621633"/>
            <a:ext cx="457424" cy="613872"/>
          </a:xfrm>
          <a:prstGeom prst="rect">
            <a:avLst/>
          </a:prstGeom>
        </p:spPr>
      </p:pic>
      <p:pic>
        <p:nvPicPr>
          <p:cNvPr id="119" name="object 119"/>
          <p:cNvPicPr/>
          <p:nvPr/>
        </p:nvPicPr>
        <p:blipFill>
          <a:blip r:embed="rId72" cstate="print"/>
          <a:stretch>
            <a:fillRect/>
          </a:stretch>
        </p:blipFill>
        <p:spPr>
          <a:xfrm>
            <a:off x="1818641" y="2264326"/>
            <a:ext cx="457429" cy="613872"/>
          </a:xfrm>
          <a:prstGeom prst="rect">
            <a:avLst/>
          </a:prstGeom>
        </p:spPr>
      </p:pic>
      <p:pic>
        <p:nvPicPr>
          <p:cNvPr id="120" name="object 120"/>
          <p:cNvPicPr/>
          <p:nvPr/>
        </p:nvPicPr>
        <p:blipFill>
          <a:blip r:embed="rId73" cstate="print"/>
          <a:stretch>
            <a:fillRect/>
          </a:stretch>
        </p:blipFill>
        <p:spPr>
          <a:xfrm>
            <a:off x="1818641" y="2907019"/>
            <a:ext cx="457429" cy="613872"/>
          </a:xfrm>
          <a:prstGeom prst="rect">
            <a:avLst/>
          </a:prstGeom>
        </p:spPr>
      </p:pic>
      <p:pic>
        <p:nvPicPr>
          <p:cNvPr id="121" name="object 121"/>
          <p:cNvPicPr/>
          <p:nvPr/>
        </p:nvPicPr>
        <p:blipFill>
          <a:blip r:embed="rId74" cstate="print"/>
          <a:stretch>
            <a:fillRect/>
          </a:stretch>
        </p:blipFill>
        <p:spPr>
          <a:xfrm>
            <a:off x="1818641" y="3549713"/>
            <a:ext cx="457429" cy="613872"/>
          </a:xfrm>
          <a:prstGeom prst="rect">
            <a:avLst/>
          </a:prstGeom>
        </p:spPr>
      </p:pic>
      <p:pic>
        <p:nvPicPr>
          <p:cNvPr id="122" name="object 122"/>
          <p:cNvPicPr/>
          <p:nvPr/>
        </p:nvPicPr>
        <p:blipFill>
          <a:blip r:embed="rId75" cstate="print"/>
          <a:stretch>
            <a:fillRect/>
          </a:stretch>
        </p:blipFill>
        <p:spPr>
          <a:xfrm>
            <a:off x="1818641" y="4192400"/>
            <a:ext cx="457429" cy="613866"/>
          </a:xfrm>
          <a:prstGeom prst="rect">
            <a:avLst/>
          </a:prstGeom>
        </p:spPr>
      </p:pic>
      <p:pic>
        <p:nvPicPr>
          <p:cNvPr id="123" name="object 123"/>
          <p:cNvPicPr/>
          <p:nvPr/>
        </p:nvPicPr>
        <p:blipFill>
          <a:blip r:embed="rId76" cstate="print"/>
          <a:stretch>
            <a:fillRect/>
          </a:stretch>
        </p:blipFill>
        <p:spPr>
          <a:xfrm>
            <a:off x="1818641" y="4835082"/>
            <a:ext cx="457429" cy="613877"/>
          </a:xfrm>
          <a:prstGeom prst="rect">
            <a:avLst/>
          </a:prstGeom>
        </p:spPr>
      </p:pic>
      <p:pic>
        <p:nvPicPr>
          <p:cNvPr id="124" name="object 124"/>
          <p:cNvPicPr/>
          <p:nvPr/>
        </p:nvPicPr>
        <p:blipFill>
          <a:blip r:embed="rId77" cstate="print"/>
          <a:stretch>
            <a:fillRect/>
          </a:stretch>
        </p:blipFill>
        <p:spPr>
          <a:xfrm>
            <a:off x="2313136" y="2264326"/>
            <a:ext cx="457430" cy="613872"/>
          </a:xfrm>
          <a:prstGeom prst="rect">
            <a:avLst/>
          </a:prstGeom>
        </p:spPr>
      </p:pic>
      <p:pic>
        <p:nvPicPr>
          <p:cNvPr id="125" name="object 125"/>
          <p:cNvPicPr/>
          <p:nvPr/>
        </p:nvPicPr>
        <p:blipFill>
          <a:blip r:embed="rId78" cstate="print"/>
          <a:stretch>
            <a:fillRect/>
          </a:stretch>
        </p:blipFill>
        <p:spPr>
          <a:xfrm>
            <a:off x="7752569" y="2264326"/>
            <a:ext cx="457424" cy="613872"/>
          </a:xfrm>
          <a:prstGeom prst="rect">
            <a:avLst/>
          </a:prstGeom>
        </p:spPr>
      </p:pic>
      <p:pic>
        <p:nvPicPr>
          <p:cNvPr id="126" name="object 126"/>
          <p:cNvPicPr/>
          <p:nvPr/>
        </p:nvPicPr>
        <p:blipFill>
          <a:blip r:embed="rId79" cstate="print"/>
          <a:stretch>
            <a:fillRect/>
          </a:stretch>
        </p:blipFill>
        <p:spPr>
          <a:xfrm>
            <a:off x="8247062" y="2264326"/>
            <a:ext cx="457424" cy="613872"/>
          </a:xfrm>
          <a:prstGeom prst="rect">
            <a:avLst/>
          </a:prstGeom>
        </p:spPr>
      </p:pic>
      <p:pic>
        <p:nvPicPr>
          <p:cNvPr id="127" name="object 127"/>
          <p:cNvPicPr/>
          <p:nvPr/>
        </p:nvPicPr>
        <p:blipFill>
          <a:blip r:embed="rId80" cstate="print"/>
          <a:stretch>
            <a:fillRect/>
          </a:stretch>
        </p:blipFill>
        <p:spPr>
          <a:xfrm>
            <a:off x="8741554" y="2264326"/>
            <a:ext cx="457424" cy="613872"/>
          </a:xfrm>
          <a:prstGeom prst="rect">
            <a:avLst/>
          </a:prstGeom>
        </p:spPr>
      </p:pic>
      <p:pic>
        <p:nvPicPr>
          <p:cNvPr id="128" name="object 128"/>
          <p:cNvPicPr/>
          <p:nvPr/>
        </p:nvPicPr>
        <p:blipFill>
          <a:blip r:embed="rId81" cstate="print"/>
          <a:stretch>
            <a:fillRect/>
          </a:stretch>
        </p:blipFill>
        <p:spPr>
          <a:xfrm>
            <a:off x="9236046" y="2264326"/>
            <a:ext cx="457424" cy="613872"/>
          </a:xfrm>
          <a:prstGeom prst="rect">
            <a:avLst/>
          </a:prstGeom>
        </p:spPr>
      </p:pic>
      <p:pic>
        <p:nvPicPr>
          <p:cNvPr id="129" name="object 129"/>
          <p:cNvPicPr/>
          <p:nvPr/>
        </p:nvPicPr>
        <p:blipFill>
          <a:blip r:embed="rId82" cstate="print"/>
          <a:stretch>
            <a:fillRect/>
          </a:stretch>
        </p:blipFill>
        <p:spPr>
          <a:xfrm>
            <a:off x="9730539" y="2264326"/>
            <a:ext cx="457424" cy="613872"/>
          </a:xfrm>
          <a:prstGeom prst="rect">
            <a:avLst/>
          </a:prstGeom>
        </p:spPr>
      </p:pic>
      <p:pic>
        <p:nvPicPr>
          <p:cNvPr id="130" name="object 130"/>
          <p:cNvPicPr/>
          <p:nvPr/>
        </p:nvPicPr>
        <p:blipFill>
          <a:blip r:embed="rId83" cstate="print"/>
          <a:stretch>
            <a:fillRect/>
          </a:stretch>
        </p:blipFill>
        <p:spPr>
          <a:xfrm>
            <a:off x="10225031" y="2264326"/>
            <a:ext cx="457424" cy="613872"/>
          </a:xfrm>
          <a:prstGeom prst="rect">
            <a:avLst/>
          </a:prstGeom>
        </p:spPr>
      </p:pic>
      <p:pic>
        <p:nvPicPr>
          <p:cNvPr id="131" name="object 131"/>
          <p:cNvPicPr/>
          <p:nvPr/>
        </p:nvPicPr>
        <p:blipFill>
          <a:blip r:embed="rId84" cstate="print"/>
          <a:stretch>
            <a:fillRect/>
          </a:stretch>
        </p:blipFill>
        <p:spPr>
          <a:xfrm>
            <a:off x="2313136" y="2907019"/>
            <a:ext cx="457430" cy="613872"/>
          </a:xfrm>
          <a:prstGeom prst="rect">
            <a:avLst/>
          </a:prstGeom>
        </p:spPr>
      </p:pic>
      <p:pic>
        <p:nvPicPr>
          <p:cNvPr id="132" name="object 132"/>
          <p:cNvPicPr/>
          <p:nvPr/>
        </p:nvPicPr>
        <p:blipFill>
          <a:blip r:embed="rId85" cstate="print"/>
          <a:stretch>
            <a:fillRect/>
          </a:stretch>
        </p:blipFill>
        <p:spPr>
          <a:xfrm>
            <a:off x="7752569" y="2907019"/>
            <a:ext cx="457424" cy="613891"/>
          </a:xfrm>
          <a:prstGeom prst="rect">
            <a:avLst/>
          </a:prstGeom>
        </p:spPr>
      </p:pic>
      <p:pic>
        <p:nvPicPr>
          <p:cNvPr id="133" name="object 133"/>
          <p:cNvPicPr/>
          <p:nvPr/>
        </p:nvPicPr>
        <p:blipFill>
          <a:blip r:embed="rId86" cstate="print"/>
          <a:stretch>
            <a:fillRect/>
          </a:stretch>
        </p:blipFill>
        <p:spPr>
          <a:xfrm>
            <a:off x="2312003" y="3548581"/>
            <a:ext cx="458563" cy="615004"/>
          </a:xfrm>
          <a:prstGeom prst="rect">
            <a:avLst/>
          </a:prstGeom>
        </p:spPr>
      </p:pic>
      <p:pic>
        <p:nvPicPr>
          <p:cNvPr id="134" name="object 134"/>
          <p:cNvPicPr/>
          <p:nvPr/>
        </p:nvPicPr>
        <p:blipFill>
          <a:blip r:embed="rId87" cstate="print"/>
          <a:stretch>
            <a:fillRect/>
          </a:stretch>
        </p:blipFill>
        <p:spPr>
          <a:xfrm>
            <a:off x="2313136" y="4192400"/>
            <a:ext cx="457430" cy="613866"/>
          </a:xfrm>
          <a:prstGeom prst="rect">
            <a:avLst/>
          </a:prstGeom>
        </p:spPr>
      </p:pic>
      <p:pic>
        <p:nvPicPr>
          <p:cNvPr id="135" name="object 135"/>
          <p:cNvPicPr/>
          <p:nvPr/>
        </p:nvPicPr>
        <p:blipFill>
          <a:blip r:embed="rId88" cstate="print"/>
          <a:stretch>
            <a:fillRect/>
          </a:stretch>
        </p:blipFill>
        <p:spPr>
          <a:xfrm>
            <a:off x="2807632" y="2907019"/>
            <a:ext cx="457429" cy="613872"/>
          </a:xfrm>
          <a:prstGeom prst="rect">
            <a:avLst/>
          </a:prstGeom>
        </p:spPr>
      </p:pic>
      <p:pic>
        <p:nvPicPr>
          <p:cNvPr id="136" name="object 136"/>
          <p:cNvPicPr/>
          <p:nvPr/>
        </p:nvPicPr>
        <p:blipFill>
          <a:blip r:embed="rId89" cstate="print"/>
          <a:stretch>
            <a:fillRect/>
          </a:stretch>
        </p:blipFill>
        <p:spPr>
          <a:xfrm>
            <a:off x="2807632" y="3549713"/>
            <a:ext cx="457429" cy="613872"/>
          </a:xfrm>
          <a:prstGeom prst="rect">
            <a:avLst/>
          </a:prstGeom>
        </p:spPr>
      </p:pic>
      <p:pic>
        <p:nvPicPr>
          <p:cNvPr id="137" name="object 137"/>
          <p:cNvPicPr/>
          <p:nvPr/>
        </p:nvPicPr>
        <p:blipFill>
          <a:blip r:embed="rId90" cstate="print"/>
          <a:stretch>
            <a:fillRect/>
          </a:stretch>
        </p:blipFill>
        <p:spPr>
          <a:xfrm>
            <a:off x="2806499" y="4191267"/>
            <a:ext cx="458562" cy="614999"/>
          </a:xfrm>
          <a:prstGeom prst="rect">
            <a:avLst/>
          </a:prstGeom>
        </p:spPr>
      </p:pic>
      <p:pic>
        <p:nvPicPr>
          <p:cNvPr id="138" name="object 138"/>
          <p:cNvPicPr/>
          <p:nvPr/>
        </p:nvPicPr>
        <p:blipFill>
          <a:blip r:embed="rId91" cstate="print"/>
          <a:stretch>
            <a:fillRect/>
          </a:stretch>
        </p:blipFill>
        <p:spPr>
          <a:xfrm>
            <a:off x="2806499" y="4833949"/>
            <a:ext cx="458562" cy="615010"/>
          </a:xfrm>
          <a:prstGeom prst="rect">
            <a:avLst/>
          </a:prstGeom>
        </p:spPr>
      </p:pic>
      <p:pic>
        <p:nvPicPr>
          <p:cNvPr id="139" name="object 139"/>
          <p:cNvPicPr/>
          <p:nvPr/>
        </p:nvPicPr>
        <p:blipFill>
          <a:blip r:embed="rId92" cstate="print"/>
          <a:stretch>
            <a:fillRect/>
          </a:stretch>
        </p:blipFill>
        <p:spPr>
          <a:xfrm>
            <a:off x="3302127" y="2907019"/>
            <a:ext cx="457429" cy="613872"/>
          </a:xfrm>
          <a:prstGeom prst="rect">
            <a:avLst/>
          </a:prstGeom>
        </p:spPr>
      </p:pic>
      <p:pic>
        <p:nvPicPr>
          <p:cNvPr id="140" name="object 140"/>
          <p:cNvPicPr/>
          <p:nvPr/>
        </p:nvPicPr>
        <p:blipFill>
          <a:blip r:embed="rId93" cstate="print"/>
          <a:stretch>
            <a:fillRect/>
          </a:stretch>
        </p:blipFill>
        <p:spPr>
          <a:xfrm>
            <a:off x="3302127" y="3549713"/>
            <a:ext cx="457429" cy="613872"/>
          </a:xfrm>
          <a:prstGeom prst="rect">
            <a:avLst/>
          </a:prstGeom>
        </p:spPr>
      </p:pic>
      <p:pic>
        <p:nvPicPr>
          <p:cNvPr id="141" name="object 141"/>
          <p:cNvPicPr/>
          <p:nvPr/>
        </p:nvPicPr>
        <p:blipFill>
          <a:blip r:embed="rId94" cstate="print"/>
          <a:stretch>
            <a:fillRect/>
          </a:stretch>
        </p:blipFill>
        <p:spPr>
          <a:xfrm>
            <a:off x="3302127" y="4192400"/>
            <a:ext cx="457429" cy="613866"/>
          </a:xfrm>
          <a:prstGeom prst="rect">
            <a:avLst/>
          </a:prstGeom>
        </p:spPr>
      </p:pic>
      <p:pic>
        <p:nvPicPr>
          <p:cNvPr id="142" name="object 142"/>
          <p:cNvPicPr/>
          <p:nvPr/>
        </p:nvPicPr>
        <p:blipFill>
          <a:blip r:embed="rId95" cstate="print"/>
          <a:stretch>
            <a:fillRect/>
          </a:stretch>
        </p:blipFill>
        <p:spPr>
          <a:xfrm>
            <a:off x="3796622" y="2907019"/>
            <a:ext cx="457429" cy="613872"/>
          </a:xfrm>
          <a:prstGeom prst="rect">
            <a:avLst/>
          </a:prstGeom>
        </p:spPr>
      </p:pic>
      <p:pic>
        <p:nvPicPr>
          <p:cNvPr id="143" name="object 143"/>
          <p:cNvPicPr/>
          <p:nvPr/>
        </p:nvPicPr>
        <p:blipFill>
          <a:blip r:embed="rId96" cstate="print"/>
          <a:stretch>
            <a:fillRect/>
          </a:stretch>
        </p:blipFill>
        <p:spPr>
          <a:xfrm>
            <a:off x="6269092" y="5390162"/>
            <a:ext cx="457413" cy="613866"/>
          </a:xfrm>
          <a:prstGeom prst="rect">
            <a:avLst/>
          </a:prstGeom>
        </p:spPr>
      </p:pic>
      <p:pic>
        <p:nvPicPr>
          <p:cNvPr id="144" name="object 144"/>
          <p:cNvPicPr/>
          <p:nvPr/>
        </p:nvPicPr>
        <p:blipFill>
          <a:blip r:embed="rId97" cstate="print"/>
          <a:stretch>
            <a:fillRect/>
          </a:stretch>
        </p:blipFill>
        <p:spPr>
          <a:xfrm>
            <a:off x="3796622" y="3549713"/>
            <a:ext cx="457429" cy="613872"/>
          </a:xfrm>
          <a:prstGeom prst="rect">
            <a:avLst/>
          </a:prstGeom>
        </p:spPr>
      </p:pic>
      <p:pic>
        <p:nvPicPr>
          <p:cNvPr id="145" name="object 145"/>
          <p:cNvPicPr/>
          <p:nvPr/>
        </p:nvPicPr>
        <p:blipFill>
          <a:blip r:embed="rId98" cstate="print"/>
          <a:stretch>
            <a:fillRect/>
          </a:stretch>
        </p:blipFill>
        <p:spPr>
          <a:xfrm>
            <a:off x="3796622" y="4192400"/>
            <a:ext cx="457429" cy="613866"/>
          </a:xfrm>
          <a:prstGeom prst="rect">
            <a:avLst/>
          </a:prstGeom>
        </p:spPr>
      </p:pic>
      <p:pic>
        <p:nvPicPr>
          <p:cNvPr id="146" name="object 146"/>
          <p:cNvPicPr/>
          <p:nvPr/>
        </p:nvPicPr>
        <p:blipFill>
          <a:blip r:embed="rId99" cstate="print"/>
          <a:stretch>
            <a:fillRect/>
          </a:stretch>
        </p:blipFill>
        <p:spPr>
          <a:xfrm>
            <a:off x="4291117" y="2907019"/>
            <a:ext cx="457430" cy="613872"/>
          </a:xfrm>
          <a:prstGeom prst="rect">
            <a:avLst/>
          </a:prstGeom>
        </p:spPr>
      </p:pic>
      <p:pic>
        <p:nvPicPr>
          <p:cNvPr id="147" name="object 147"/>
          <p:cNvPicPr/>
          <p:nvPr/>
        </p:nvPicPr>
        <p:blipFill>
          <a:blip r:embed="rId100" cstate="print"/>
          <a:stretch>
            <a:fillRect/>
          </a:stretch>
        </p:blipFill>
        <p:spPr>
          <a:xfrm>
            <a:off x="4291117" y="3549713"/>
            <a:ext cx="457430" cy="613872"/>
          </a:xfrm>
          <a:prstGeom prst="rect">
            <a:avLst/>
          </a:prstGeom>
        </p:spPr>
      </p:pic>
      <p:pic>
        <p:nvPicPr>
          <p:cNvPr id="148" name="object 148"/>
          <p:cNvPicPr/>
          <p:nvPr/>
        </p:nvPicPr>
        <p:blipFill>
          <a:blip r:embed="rId101" cstate="print"/>
          <a:stretch>
            <a:fillRect/>
          </a:stretch>
        </p:blipFill>
        <p:spPr>
          <a:xfrm>
            <a:off x="4785612" y="2907019"/>
            <a:ext cx="457429" cy="613872"/>
          </a:xfrm>
          <a:prstGeom prst="rect">
            <a:avLst/>
          </a:prstGeom>
        </p:spPr>
      </p:pic>
      <p:pic>
        <p:nvPicPr>
          <p:cNvPr id="149" name="object 149"/>
          <p:cNvPicPr/>
          <p:nvPr/>
        </p:nvPicPr>
        <p:blipFill>
          <a:blip r:embed="rId102" cstate="print"/>
          <a:stretch>
            <a:fillRect/>
          </a:stretch>
        </p:blipFill>
        <p:spPr>
          <a:xfrm>
            <a:off x="4785612" y="3549713"/>
            <a:ext cx="457429" cy="613872"/>
          </a:xfrm>
          <a:prstGeom prst="rect">
            <a:avLst/>
          </a:prstGeom>
        </p:spPr>
      </p:pic>
      <p:pic>
        <p:nvPicPr>
          <p:cNvPr id="150" name="object 150"/>
          <p:cNvPicPr/>
          <p:nvPr/>
        </p:nvPicPr>
        <p:blipFill>
          <a:blip r:embed="rId103" cstate="print"/>
          <a:stretch>
            <a:fillRect/>
          </a:stretch>
        </p:blipFill>
        <p:spPr>
          <a:xfrm>
            <a:off x="4785612" y="4192400"/>
            <a:ext cx="457429" cy="613866"/>
          </a:xfrm>
          <a:prstGeom prst="rect">
            <a:avLst/>
          </a:prstGeom>
        </p:spPr>
      </p:pic>
      <p:pic>
        <p:nvPicPr>
          <p:cNvPr id="151" name="object 151"/>
          <p:cNvPicPr/>
          <p:nvPr/>
        </p:nvPicPr>
        <p:blipFill>
          <a:blip r:embed="rId104" cstate="print"/>
          <a:stretch>
            <a:fillRect/>
          </a:stretch>
        </p:blipFill>
        <p:spPr>
          <a:xfrm>
            <a:off x="5280107" y="2907019"/>
            <a:ext cx="457429" cy="613872"/>
          </a:xfrm>
          <a:prstGeom prst="rect">
            <a:avLst/>
          </a:prstGeom>
        </p:spPr>
      </p:pic>
      <p:pic>
        <p:nvPicPr>
          <p:cNvPr id="152" name="object 152"/>
          <p:cNvPicPr/>
          <p:nvPr/>
        </p:nvPicPr>
        <p:blipFill>
          <a:blip r:embed="rId105" cstate="print"/>
          <a:stretch>
            <a:fillRect/>
          </a:stretch>
        </p:blipFill>
        <p:spPr>
          <a:xfrm>
            <a:off x="5280107" y="3549713"/>
            <a:ext cx="457429" cy="613872"/>
          </a:xfrm>
          <a:prstGeom prst="rect">
            <a:avLst/>
          </a:prstGeom>
        </p:spPr>
      </p:pic>
      <p:pic>
        <p:nvPicPr>
          <p:cNvPr id="153" name="object 153"/>
          <p:cNvPicPr/>
          <p:nvPr/>
        </p:nvPicPr>
        <p:blipFill>
          <a:blip r:embed="rId106" cstate="print"/>
          <a:stretch>
            <a:fillRect/>
          </a:stretch>
        </p:blipFill>
        <p:spPr>
          <a:xfrm>
            <a:off x="5280107" y="4192400"/>
            <a:ext cx="457429" cy="613866"/>
          </a:xfrm>
          <a:prstGeom prst="rect">
            <a:avLst/>
          </a:prstGeom>
        </p:spPr>
      </p:pic>
      <p:pic>
        <p:nvPicPr>
          <p:cNvPr id="154" name="object 154"/>
          <p:cNvPicPr/>
          <p:nvPr/>
        </p:nvPicPr>
        <p:blipFill>
          <a:blip r:embed="rId107" cstate="print"/>
          <a:stretch>
            <a:fillRect/>
          </a:stretch>
        </p:blipFill>
        <p:spPr>
          <a:xfrm>
            <a:off x="5774605" y="2907019"/>
            <a:ext cx="457424" cy="613872"/>
          </a:xfrm>
          <a:prstGeom prst="rect">
            <a:avLst/>
          </a:prstGeom>
        </p:spPr>
      </p:pic>
      <p:pic>
        <p:nvPicPr>
          <p:cNvPr id="155" name="object 155"/>
          <p:cNvPicPr/>
          <p:nvPr/>
        </p:nvPicPr>
        <p:blipFill>
          <a:blip r:embed="rId108" cstate="print"/>
          <a:stretch>
            <a:fillRect/>
          </a:stretch>
        </p:blipFill>
        <p:spPr>
          <a:xfrm>
            <a:off x="5774605" y="3549713"/>
            <a:ext cx="457424" cy="613872"/>
          </a:xfrm>
          <a:prstGeom prst="rect">
            <a:avLst/>
          </a:prstGeom>
        </p:spPr>
      </p:pic>
      <p:pic>
        <p:nvPicPr>
          <p:cNvPr id="156" name="object 156"/>
          <p:cNvPicPr/>
          <p:nvPr/>
        </p:nvPicPr>
        <p:blipFill>
          <a:blip r:embed="rId109" cstate="print"/>
          <a:stretch>
            <a:fillRect/>
          </a:stretch>
        </p:blipFill>
        <p:spPr>
          <a:xfrm>
            <a:off x="5774605" y="4192400"/>
            <a:ext cx="457424" cy="613866"/>
          </a:xfrm>
          <a:prstGeom prst="rect">
            <a:avLst/>
          </a:prstGeom>
        </p:spPr>
      </p:pic>
      <p:pic>
        <p:nvPicPr>
          <p:cNvPr id="157" name="object 157"/>
          <p:cNvPicPr/>
          <p:nvPr/>
        </p:nvPicPr>
        <p:blipFill>
          <a:blip r:embed="rId110" cstate="print"/>
          <a:stretch>
            <a:fillRect/>
          </a:stretch>
        </p:blipFill>
        <p:spPr>
          <a:xfrm>
            <a:off x="6269092" y="2907019"/>
            <a:ext cx="457424" cy="613872"/>
          </a:xfrm>
          <a:prstGeom prst="rect">
            <a:avLst/>
          </a:prstGeom>
        </p:spPr>
      </p:pic>
      <p:pic>
        <p:nvPicPr>
          <p:cNvPr id="158" name="object 158"/>
          <p:cNvPicPr/>
          <p:nvPr/>
        </p:nvPicPr>
        <p:blipFill>
          <a:blip r:embed="rId111" cstate="print"/>
          <a:stretch>
            <a:fillRect/>
          </a:stretch>
        </p:blipFill>
        <p:spPr>
          <a:xfrm>
            <a:off x="6269092" y="3549713"/>
            <a:ext cx="457424" cy="613872"/>
          </a:xfrm>
          <a:prstGeom prst="rect">
            <a:avLst/>
          </a:prstGeom>
        </p:spPr>
      </p:pic>
      <p:pic>
        <p:nvPicPr>
          <p:cNvPr id="159" name="object 159"/>
          <p:cNvPicPr/>
          <p:nvPr/>
        </p:nvPicPr>
        <p:blipFill>
          <a:blip r:embed="rId112" cstate="print"/>
          <a:stretch>
            <a:fillRect/>
          </a:stretch>
        </p:blipFill>
        <p:spPr>
          <a:xfrm>
            <a:off x="6269092" y="4192400"/>
            <a:ext cx="457424" cy="613866"/>
          </a:xfrm>
          <a:prstGeom prst="rect">
            <a:avLst/>
          </a:prstGeom>
        </p:spPr>
      </p:pic>
      <p:pic>
        <p:nvPicPr>
          <p:cNvPr id="160" name="object 160"/>
          <p:cNvPicPr/>
          <p:nvPr/>
        </p:nvPicPr>
        <p:blipFill>
          <a:blip r:embed="rId113" cstate="print"/>
          <a:stretch>
            <a:fillRect/>
          </a:stretch>
        </p:blipFill>
        <p:spPr>
          <a:xfrm>
            <a:off x="6763584" y="2907019"/>
            <a:ext cx="457424" cy="613872"/>
          </a:xfrm>
          <a:prstGeom prst="rect">
            <a:avLst/>
          </a:prstGeom>
        </p:spPr>
      </p:pic>
      <p:pic>
        <p:nvPicPr>
          <p:cNvPr id="161" name="object 161"/>
          <p:cNvPicPr/>
          <p:nvPr/>
        </p:nvPicPr>
        <p:blipFill>
          <a:blip r:embed="rId114" cstate="print"/>
          <a:stretch>
            <a:fillRect/>
          </a:stretch>
        </p:blipFill>
        <p:spPr>
          <a:xfrm>
            <a:off x="6763584" y="3549713"/>
            <a:ext cx="457424" cy="613872"/>
          </a:xfrm>
          <a:prstGeom prst="rect">
            <a:avLst/>
          </a:prstGeom>
        </p:spPr>
      </p:pic>
      <p:pic>
        <p:nvPicPr>
          <p:cNvPr id="162" name="object 162"/>
          <p:cNvPicPr/>
          <p:nvPr/>
        </p:nvPicPr>
        <p:blipFill>
          <a:blip r:embed="rId115" cstate="print"/>
          <a:stretch>
            <a:fillRect/>
          </a:stretch>
        </p:blipFill>
        <p:spPr>
          <a:xfrm>
            <a:off x="6763584" y="4192400"/>
            <a:ext cx="457424" cy="613866"/>
          </a:xfrm>
          <a:prstGeom prst="rect">
            <a:avLst/>
          </a:prstGeom>
        </p:spPr>
      </p:pic>
      <p:pic>
        <p:nvPicPr>
          <p:cNvPr id="163" name="object 163"/>
          <p:cNvPicPr/>
          <p:nvPr/>
        </p:nvPicPr>
        <p:blipFill>
          <a:blip r:embed="rId116" cstate="print"/>
          <a:stretch>
            <a:fillRect/>
          </a:stretch>
        </p:blipFill>
        <p:spPr>
          <a:xfrm>
            <a:off x="7258076" y="2907019"/>
            <a:ext cx="457424" cy="613872"/>
          </a:xfrm>
          <a:prstGeom prst="rect">
            <a:avLst/>
          </a:prstGeom>
        </p:spPr>
      </p:pic>
      <p:pic>
        <p:nvPicPr>
          <p:cNvPr id="164" name="object 164"/>
          <p:cNvPicPr/>
          <p:nvPr/>
        </p:nvPicPr>
        <p:blipFill>
          <a:blip r:embed="rId117" cstate="print"/>
          <a:stretch>
            <a:fillRect/>
          </a:stretch>
        </p:blipFill>
        <p:spPr>
          <a:xfrm>
            <a:off x="7258076" y="3549713"/>
            <a:ext cx="457424" cy="613872"/>
          </a:xfrm>
          <a:prstGeom prst="rect">
            <a:avLst/>
          </a:prstGeom>
        </p:spPr>
      </p:pic>
      <p:pic>
        <p:nvPicPr>
          <p:cNvPr id="165" name="object 165"/>
          <p:cNvPicPr/>
          <p:nvPr/>
        </p:nvPicPr>
        <p:blipFill>
          <a:blip r:embed="rId118" cstate="print"/>
          <a:stretch>
            <a:fillRect/>
          </a:stretch>
        </p:blipFill>
        <p:spPr>
          <a:xfrm>
            <a:off x="7258076" y="4192400"/>
            <a:ext cx="457424" cy="613866"/>
          </a:xfrm>
          <a:prstGeom prst="rect">
            <a:avLst/>
          </a:prstGeom>
        </p:spPr>
      </p:pic>
      <p:pic>
        <p:nvPicPr>
          <p:cNvPr id="166" name="object 166"/>
          <p:cNvPicPr/>
          <p:nvPr/>
        </p:nvPicPr>
        <p:blipFill>
          <a:blip r:embed="rId119" cstate="print"/>
          <a:stretch>
            <a:fillRect/>
          </a:stretch>
        </p:blipFill>
        <p:spPr>
          <a:xfrm>
            <a:off x="7752569" y="3549713"/>
            <a:ext cx="457424" cy="613872"/>
          </a:xfrm>
          <a:prstGeom prst="rect">
            <a:avLst/>
          </a:prstGeom>
        </p:spPr>
      </p:pic>
      <p:pic>
        <p:nvPicPr>
          <p:cNvPr id="167" name="object 167"/>
          <p:cNvPicPr/>
          <p:nvPr/>
        </p:nvPicPr>
        <p:blipFill>
          <a:blip r:embed="rId120" cstate="print"/>
          <a:stretch>
            <a:fillRect/>
          </a:stretch>
        </p:blipFill>
        <p:spPr>
          <a:xfrm>
            <a:off x="7752569" y="4192400"/>
            <a:ext cx="457424" cy="613866"/>
          </a:xfrm>
          <a:prstGeom prst="rect">
            <a:avLst/>
          </a:prstGeom>
        </p:spPr>
      </p:pic>
      <p:pic>
        <p:nvPicPr>
          <p:cNvPr id="168" name="object 168"/>
          <p:cNvPicPr/>
          <p:nvPr/>
        </p:nvPicPr>
        <p:blipFill>
          <a:blip r:embed="rId121" cstate="print"/>
          <a:stretch>
            <a:fillRect/>
          </a:stretch>
        </p:blipFill>
        <p:spPr>
          <a:xfrm>
            <a:off x="8247062" y="2907019"/>
            <a:ext cx="457424" cy="613872"/>
          </a:xfrm>
          <a:prstGeom prst="rect">
            <a:avLst/>
          </a:prstGeom>
        </p:spPr>
      </p:pic>
      <p:pic>
        <p:nvPicPr>
          <p:cNvPr id="169" name="object 169"/>
          <p:cNvPicPr/>
          <p:nvPr/>
        </p:nvPicPr>
        <p:blipFill>
          <a:blip r:embed="rId122" cstate="print"/>
          <a:stretch>
            <a:fillRect/>
          </a:stretch>
        </p:blipFill>
        <p:spPr>
          <a:xfrm>
            <a:off x="8247062" y="3549713"/>
            <a:ext cx="457424" cy="613872"/>
          </a:xfrm>
          <a:prstGeom prst="rect">
            <a:avLst/>
          </a:prstGeom>
        </p:spPr>
      </p:pic>
      <p:pic>
        <p:nvPicPr>
          <p:cNvPr id="170" name="object 170"/>
          <p:cNvPicPr/>
          <p:nvPr/>
        </p:nvPicPr>
        <p:blipFill>
          <a:blip r:embed="rId123" cstate="print"/>
          <a:stretch>
            <a:fillRect/>
          </a:stretch>
        </p:blipFill>
        <p:spPr>
          <a:xfrm>
            <a:off x="8247062" y="4192400"/>
            <a:ext cx="457424" cy="613866"/>
          </a:xfrm>
          <a:prstGeom prst="rect">
            <a:avLst/>
          </a:prstGeom>
        </p:spPr>
      </p:pic>
      <p:pic>
        <p:nvPicPr>
          <p:cNvPr id="171" name="object 171"/>
          <p:cNvPicPr/>
          <p:nvPr/>
        </p:nvPicPr>
        <p:blipFill>
          <a:blip r:embed="rId124" cstate="print"/>
          <a:stretch>
            <a:fillRect/>
          </a:stretch>
        </p:blipFill>
        <p:spPr>
          <a:xfrm>
            <a:off x="8741554" y="2907019"/>
            <a:ext cx="457424" cy="613872"/>
          </a:xfrm>
          <a:prstGeom prst="rect">
            <a:avLst/>
          </a:prstGeom>
        </p:spPr>
      </p:pic>
      <p:pic>
        <p:nvPicPr>
          <p:cNvPr id="172" name="object 172"/>
          <p:cNvPicPr/>
          <p:nvPr/>
        </p:nvPicPr>
        <p:blipFill>
          <a:blip r:embed="rId125" cstate="print"/>
          <a:stretch>
            <a:fillRect/>
          </a:stretch>
        </p:blipFill>
        <p:spPr>
          <a:xfrm>
            <a:off x="8741554" y="3549713"/>
            <a:ext cx="457424" cy="613872"/>
          </a:xfrm>
          <a:prstGeom prst="rect">
            <a:avLst/>
          </a:prstGeom>
        </p:spPr>
      </p:pic>
      <p:pic>
        <p:nvPicPr>
          <p:cNvPr id="173" name="object 173"/>
          <p:cNvPicPr/>
          <p:nvPr/>
        </p:nvPicPr>
        <p:blipFill>
          <a:blip r:embed="rId126" cstate="print"/>
          <a:stretch>
            <a:fillRect/>
          </a:stretch>
        </p:blipFill>
        <p:spPr>
          <a:xfrm>
            <a:off x="8741554" y="4192400"/>
            <a:ext cx="457424" cy="613866"/>
          </a:xfrm>
          <a:prstGeom prst="rect">
            <a:avLst/>
          </a:prstGeom>
        </p:spPr>
      </p:pic>
      <p:pic>
        <p:nvPicPr>
          <p:cNvPr id="174" name="object 174"/>
          <p:cNvPicPr/>
          <p:nvPr/>
        </p:nvPicPr>
        <p:blipFill>
          <a:blip r:embed="rId127" cstate="print"/>
          <a:stretch>
            <a:fillRect/>
          </a:stretch>
        </p:blipFill>
        <p:spPr>
          <a:xfrm>
            <a:off x="9236046" y="2907019"/>
            <a:ext cx="457424" cy="613872"/>
          </a:xfrm>
          <a:prstGeom prst="rect">
            <a:avLst/>
          </a:prstGeom>
        </p:spPr>
      </p:pic>
      <p:pic>
        <p:nvPicPr>
          <p:cNvPr id="175" name="object 175"/>
          <p:cNvPicPr/>
          <p:nvPr/>
        </p:nvPicPr>
        <p:blipFill>
          <a:blip r:embed="rId128" cstate="print"/>
          <a:stretch>
            <a:fillRect/>
          </a:stretch>
        </p:blipFill>
        <p:spPr>
          <a:xfrm>
            <a:off x="9236046" y="3549713"/>
            <a:ext cx="457424" cy="613872"/>
          </a:xfrm>
          <a:prstGeom prst="rect">
            <a:avLst/>
          </a:prstGeom>
        </p:spPr>
      </p:pic>
      <p:pic>
        <p:nvPicPr>
          <p:cNvPr id="176" name="object 176"/>
          <p:cNvPicPr/>
          <p:nvPr/>
        </p:nvPicPr>
        <p:blipFill>
          <a:blip r:embed="rId129" cstate="print"/>
          <a:stretch>
            <a:fillRect/>
          </a:stretch>
        </p:blipFill>
        <p:spPr>
          <a:xfrm>
            <a:off x="9236046" y="4192400"/>
            <a:ext cx="457424" cy="613866"/>
          </a:xfrm>
          <a:prstGeom prst="rect">
            <a:avLst/>
          </a:prstGeom>
        </p:spPr>
      </p:pic>
      <p:pic>
        <p:nvPicPr>
          <p:cNvPr id="177" name="object 177"/>
          <p:cNvPicPr/>
          <p:nvPr/>
        </p:nvPicPr>
        <p:blipFill>
          <a:blip r:embed="rId130" cstate="print"/>
          <a:stretch>
            <a:fillRect/>
          </a:stretch>
        </p:blipFill>
        <p:spPr>
          <a:xfrm>
            <a:off x="9730539" y="2907019"/>
            <a:ext cx="457424" cy="613872"/>
          </a:xfrm>
          <a:prstGeom prst="rect">
            <a:avLst/>
          </a:prstGeom>
        </p:spPr>
      </p:pic>
      <p:pic>
        <p:nvPicPr>
          <p:cNvPr id="178" name="object 178"/>
          <p:cNvPicPr/>
          <p:nvPr/>
        </p:nvPicPr>
        <p:blipFill>
          <a:blip r:embed="rId131" cstate="print"/>
          <a:stretch>
            <a:fillRect/>
          </a:stretch>
        </p:blipFill>
        <p:spPr>
          <a:xfrm>
            <a:off x="9730539" y="3549713"/>
            <a:ext cx="457424" cy="613872"/>
          </a:xfrm>
          <a:prstGeom prst="rect">
            <a:avLst/>
          </a:prstGeom>
        </p:spPr>
      </p:pic>
      <p:pic>
        <p:nvPicPr>
          <p:cNvPr id="179" name="object 179"/>
          <p:cNvPicPr/>
          <p:nvPr/>
        </p:nvPicPr>
        <p:blipFill>
          <a:blip r:embed="rId132" cstate="print"/>
          <a:stretch>
            <a:fillRect/>
          </a:stretch>
        </p:blipFill>
        <p:spPr>
          <a:xfrm>
            <a:off x="9730539" y="4192400"/>
            <a:ext cx="457424" cy="613866"/>
          </a:xfrm>
          <a:prstGeom prst="rect">
            <a:avLst/>
          </a:prstGeom>
        </p:spPr>
      </p:pic>
      <p:pic>
        <p:nvPicPr>
          <p:cNvPr id="180" name="object 180"/>
          <p:cNvPicPr/>
          <p:nvPr/>
        </p:nvPicPr>
        <p:blipFill>
          <a:blip r:embed="rId133" cstate="print"/>
          <a:stretch>
            <a:fillRect/>
          </a:stretch>
        </p:blipFill>
        <p:spPr>
          <a:xfrm>
            <a:off x="10225031" y="2907019"/>
            <a:ext cx="457424" cy="613872"/>
          </a:xfrm>
          <a:prstGeom prst="rect">
            <a:avLst/>
          </a:prstGeom>
        </p:spPr>
      </p:pic>
      <p:pic>
        <p:nvPicPr>
          <p:cNvPr id="181" name="object 181"/>
          <p:cNvPicPr/>
          <p:nvPr/>
        </p:nvPicPr>
        <p:blipFill>
          <a:blip r:embed="rId134" cstate="print"/>
          <a:stretch>
            <a:fillRect/>
          </a:stretch>
        </p:blipFill>
        <p:spPr>
          <a:xfrm>
            <a:off x="10225031" y="3549713"/>
            <a:ext cx="457424" cy="613872"/>
          </a:xfrm>
          <a:prstGeom prst="rect">
            <a:avLst/>
          </a:prstGeom>
        </p:spPr>
      </p:pic>
      <p:pic>
        <p:nvPicPr>
          <p:cNvPr id="182" name="object 182"/>
          <p:cNvPicPr/>
          <p:nvPr/>
        </p:nvPicPr>
        <p:blipFill>
          <a:blip r:embed="rId135" cstate="print"/>
          <a:stretch>
            <a:fillRect/>
          </a:stretch>
        </p:blipFill>
        <p:spPr>
          <a:xfrm>
            <a:off x="10225031" y="4192400"/>
            <a:ext cx="457424" cy="613866"/>
          </a:xfrm>
          <a:prstGeom prst="rect">
            <a:avLst/>
          </a:prstGeom>
        </p:spPr>
      </p:pic>
      <p:pic>
        <p:nvPicPr>
          <p:cNvPr id="183" name="object 183"/>
          <p:cNvPicPr/>
          <p:nvPr/>
        </p:nvPicPr>
        <p:blipFill>
          <a:blip r:embed="rId136" cstate="print"/>
          <a:stretch>
            <a:fillRect/>
          </a:stretch>
        </p:blipFill>
        <p:spPr>
          <a:xfrm>
            <a:off x="3302127" y="5390162"/>
            <a:ext cx="457429" cy="613866"/>
          </a:xfrm>
          <a:prstGeom prst="rect">
            <a:avLst/>
          </a:prstGeom>
        </p:spPr>
      </p:pic>
      <p:pic>
        <p:nvPicPr>
          <p:cNvPr id="184" name="object 184"/>
          <p:cNvPicPr/>
          <p:nvPr/>
        </p:nvPicPr>
        <p:blipFill>
          <a:blip r:embed="rId137" cstate="print"/>
          <a:stretch>
            <a:fillRect/>
          </a:stretch>
        </p:blipFill>
        <p:spPr>
          <a:xfrm>
            <a:off x="3301167" y="6033563"/>
            <a:ext cx="458389" cy="493122"/>
          </a:xfrm>
          <a:prstGeom prst="rect">
            <a:avLst/>
          </a:prstGeom>
        </p:spPr>
      </p:pic>
      <p:pic>
        <p:nvPicPr>
          <p:cNvPr id="185" name="object 185"/>
          <p:cNvPicPr/>
          <p:nvPr/>
        </p:nvPicPr>
        <p:blipFill>
          <a:blip r:embed="rId138" cstate="print"/>
          <a:stretch>
            <a:fillRect/>
          </a:stretch>
        </p:blipFill>
        <p:spPr>
          <a:xfrm>
            <a:off x="3796622" y="5390162"/>
            <a:ext cx="457429" cy="613866"/>
          </a:xfrm>
          <a:prstGeom prst="rect">
            <a:avLst/>
          </a:prstGeom>
        </p:spPr>
      </p:pic>
      <p:pic>
        <p:nvPicPr>
          <p:cNvPr id="186" name="object 186"/>
          <p:cNvPicPr/>
          <p:nvPr/>
        </p:nvPicPr>
        <p:blipFill>
          <a:blip r:embed="rId139" cstate="print"/>
          <a:stretch>
            <a:fillRect/>
          </a:stretch>
        </p:blipFill>
        <p:spPr>
          <a:xfrm>
            <a:off x="3796622" y="6032921"/>
            <a:ext cx="457429" cy="493764"/>
          </a:xfrm>
          <a:prstGeom prst="rect">
            <a:avLst/>
          </a:prstGeom>
        </p:spPr>
      </p:pic>
      <p:pic>
        <p:nvPicPr>
          <p:cNvPr id="187" name="object 187"/>
          <p:cNvPicPr/>
          <p:nvPr/>
        </p:nvPicPr>
        <p:blipFill>
          <a:blip r:embed="rId140" cstate="print"/>
          <a:stretch>
            <a:fillRect/>
          </a:stretch>
        </p:blipFill>
        <p:spPr>
          <a:xfrm>
            <a:off x="4291117" y="5390162"/>
            <a:ext cx="457430" cy="613866"/>
          </a:xfrm>
          <a:prstGeom prst="rect">
            <a:avLst/>
          </a:prstGeom>
        </p:spPr>
      </p:pic>
      <p:pic>
        <p:nvPicPr>
          <p:cNvPr id="188" name="object 188"/>
          <p:cNvPicPr/>
          <p:nvPr/>
        </p:nvPicPr>
        <p:blipFill>
          <a:blip r:embed="rId141" cstate="print"/>
          <a:stretch>
            <a:fillRect/>
          </a:stretch>
        </p:blipFill>
        <p:spPr>
          <a:xfrm>
            <a:off x="4291117" y="6032921"/>
            <a:ext cx="457430" cy="493764"/>
          </a:xfrm>
          <a:prstGeom prst="rect">
            <a:avLst/>
          </a:prstGeom>
        </p:spPr>
      </p:pic>
      <p:pic>
        <p:nvPicPr>
          <p:cNvPr id="189" name="object 189"/>
          <p:cNvPicPr/>
          <p:nvPr/>
        </p:nvPicPr>
        <p:blipFill>
          <a:blip r:embed="rId142" cstate="print"/>
          <a:stretch>
            <a:fillRect/>
          </a:stretch>
        </p:blipFill>
        <p:spPr>
          <a:xfrm>
            <a:off x="4799084" y="5870295"/>
            <a:ext cx="415478" cy="97987"/>
          </a:xfrm>
          <a:prstGeom prst="rect">
            <a:avLst/>
          </a:prstGeom>
        </p:spPr>
      </p:pic>
      <p:pic>
        <p:nvPicPr>
          <p:cNvPr id="190" name="object 190"/>
          <p:cNvPicPr/>
          <p:nvPr/>
        </p:nvPicPr>
        <p:blipFill>
          <a:blip r:embed="rId143" cstate="print"/>
          <a:stretch>
            <a:fillRect/>
          </a:stretch>
        </p:blipFill>
        <p:spPr>
          <a:xfrm>
            <a:off x="4785612" y="6032842"/>
            <a:ext cx="457429" cy="493843"/>
          </a:xfrm>
          <a:prstGeom prst="rect">
            <a:avLst/>
          </a:prstGeom>
        </p:spPr>
      </p:pic>
      <p:pic>
        <p:nvPicPr>
          <p:cNvPr id="191" name="object 191"/>
          <p:cNvPicPr/>
          <p:nvPr/>
        </p:nvPicPr>
        <p:blipFill>
          <a:blip r:embed="rId144" cstate="print"/>
          <a:stretch>
            <a:fillRect/>
          </a:stretch>
        </p:blipFill>
        <p:spPr>
          <a:xfrm>
            <a:off x="5278974" y="5389030"/>
            <a:ext cx="458562" cy="614999"/>
          </a:xfrm>
          <a:prstGeom prst="rect">
            <a:avLst/>
          </a:prstGeom>
        </p:spPr>
      </p:pic>
      <p:pic>
        <p:nvPicPr>
          <p:cNvPr id="192" name="object 192"/>
          <p:cNvPicPr/>
          <p:nvPr/>
        </p:nvPicPr>
        <p:blipFill>
          <a:blip r:embed="rId145" cstate="print"/>
          <a:stretch>
            <a:fillRect/>
          </a:stretch>
        </p:blipFill>
        <p:spPr>
          <a:xfrm>
            <a:off x="5280107" y="6032921"/>
            <a:ext cx="457429" cy="493764"/>
          </a:xfrm>
          <a:prstGeom prst="rect">
            <a:avLst/>
          </a:prstGeom>
        </p:spPr>
      </p:pic>
      <p:pic>
        <p:nvPicPr>
          <p:cNvPr id="193" name="object 193"/>
          <p:cNvPicPr/>
          <p:nvPr/>
        </p:nvPicPr>
        <p:blipFill>
          <a:blip r:embed="rId146" cstate="print"/>
          <a:stretch>
            <a:fillRect/>
          </a:stretch>
        </p:blipFill>
        <p:spPr>
          <a:xfrm>
            <a:off x="5774605" y="5390162"/>
            <a:ext cx="457424" cy="613866"/>
          </a:xfrm>
          <a:prstGeom prst="rect">
            <a:avLst/>
          </a:prstGeom>
        </p:spPr>
      </p:pic>
      <p:sp>
        <p:nvSpPr>
          <p:cNvPr id="194" name="object 194"/>
          <p:cNvSpPr/>
          <p:nvPr/>
        </p:nvSpPr>
        <p:spPr>
          <a:xfrm>
            <a:off x="5774605" y="6032921"/>
            <a:ext cx="441045" cy="477317"/>
          </a:xfrm>
          <a:custGeom>
            <a:avLst/>
            <a:gdLst/>
            <a:ahLst/>
            <a:cxnLst/>
            <a:rect l="l" t="t" r="r" b="b"/>
            <a:pathLst>
              <a:path w="918845" h="994409">
                <a:moveTo>
                  <a:pt x="853024" y="0"/>
                </a:moveTo>
                <a:lnTo>
                  <a:pt x="65488" y="0"/>
                </a:lnTo>
                <a:lnTo>
                  <a:pt x="40067" y="5168"/>
                </a:lnTo>
                <a:lnTo>
                  <a:pt x="19243" y="19243"/>
                </a:lnTo>
                <a:lnTo>
                  <a:pt x="5169" y="40077"/>
                </a:lnTo>
                <a:lnTo>
                  <a:pt x="0" y="65523"/>
                </a:lnTo>
                <a:lnTo>
                  <a:pt x="0" y="928695"/>
                </a:lnTo>
                <a:lnTo>
                  <a:pt x="5169" y="954141"/>
                </a:lnTo>
                <a:lnTo>
                  <a:pt x="19243" y="974975"/>
                </a:lnTo>
                <a:lnTo>
                  <a:pt x="40067" y="989050"/>
                </a:lnTo>
                <a:lnTo>
                  <a:pt x="65488" y="994219"/>
                </a:lnTo>
                <a:lnTo>
                  <a:pt x="853024" y="994219"/>
                </a:lnTo>
                <a:lnTo>
                  <a:pt x="878442" y="989050"/>
                </a:lnTo>
                <a:lnTo>
                  <a:pt x="899262" y="974975"/>
                </a:lnTo>
                <a:lnTo>
                  <a:pt x="913332" y="954141"/>
                </a:lnTo>
                <a:lnTo>
                  <a:pt x="918500" y="928695"/>
                </a:lnTo>
                <a:lnTo>
                  <a:pt x="918500" y="65523"/>
                </a:lnTo>
                <a:lnTo>
                  <a:pt x="913332" y="40077"/>
                </a:lnTo>
                <a:lnTo>
                  <a:pt x="899262" y="19243"/>
                </a:lnTo>
                <a:lnTo>
                  <a:pt x="878442" y="5168"/>
                </a:lnTo>
                <a:lnTo>
                  <a:pt x="853024" y="0"/>
                </a:lnTo>
                <a:close/>
              </a:path>
            </a:pathLst>
          </a:custGeom>
          <a:solidFill>
            <a:srgbClr val="FFFFFF"/>
          </a:solidFill>
        </p:spPr>
        <p:txBody>
          <a:bodyPr wrap="square" lIns="0" tIns="0" rIns="0" bIns="0" rtlCol="0"/>
          <a:lstStyle/>
          <a:p>
            <a:endParaRPr sz="864"/>
          </a:p>
        </p:txBody>
      </p:sp>
      <p:pic>
        <p:nvPicPr>
          <p:cNvPr id="195" name="object 195"/>
          <p:cNvPicPr/>
          <p:nvPr/>
        </p:nvPicPr>
        <p:blipFill>
          <a:blip r:embed="rId147" cstate="print"/>
          <a:stretch>
            <a:fillRect/>
          </a:stretch>
        </p:blipFill>
        <p:spPr>
          <a:xfrm>
            <a:off x="6269092" y="6032921"/>
            <a:ext cx="457424" cy="493764"/>
          </a:xfrm>
          <a:prstGeom prst="rect">
            <a:avLst/>
          </a:prstGeom>
        </p:spPr>
      </p:pic>
      <p:pic>
        <p:nvPicPr>
          <p:cNvPr id="196" name="object 196"/>
          <p:cNvPicPr/>
          <p:nvPr/>
        </p:nvPicPr>
        <p:blipFill>
          <a:blip r:embed="rId148" cstate="print"/>
          <a:stretch>
            <a:fillRect/>
          </a:stretch>
        </p:blipFill>
        <p:spPr>
          <a:xfrm>
            <a:off x="6763584" y="5390162"/>
            <a:ext cx="457424" cy="613866"/>
          </a:xfrm>
          <a:prstGeom prst="rect">
            <a:avLst/>
          </a:prstGeom>
        </p:spPr>
      </p:pic>
      <p:pic>
        <p:nvPicPr>
          <p:cNvPr id="197" name="object 197"/>
          <p:cNvPicPr/>
          <p:nvPr/>
        </p:nvPicPr>
        <p:blipFill>
          <a:blip r:embed="rId149" cstate="print"/>
          <a:stretch>
            <a:fillRect/>
          </a:stretch>
        </p:blipFill>
        <p:spPr>
          <a:xfrm>
            <a:off x="6763584" y="6032921"/>
            <a:ext cx="457424" cy="493764"/>
          </a:xfrm>
          <a:prstGeom prst="rect">
            <a:avLst/>
          </a:prstGeom>
        </p:spPr>
      </p:pic>
      <p:pic>
        <p:nvPicPr>
          <p:cNvPr id="198" name="object 198"/>
          <p:cNvPicPr/>
          <p:nvPr/>
        </p:nvPicPr>
        <p:blipFill>
          <a:blip r:embed="rId150" cstate="print"/>
          <a:stretch>
            <a:fillRect/>
          </a:stretch>
        </p:blipFill>
        <p:spPr>
          <a:xfrm>
            <a:off x="7258076" y="5390162"/>
            <a:ext cx="457424" cy="613866"/>
          </a:xfrm>
          <a:prstGeom prst="rect">
            <a:avLst/>
          </a:prstGeom>
        </p:spPr>
      </p:pic>
      <p:pic>
        <p:nvPicPr>
          <p:cNvPr id="199" name="object 199"/>
          <p:cNvPicPr/>
          <p:nvPr/>
        </p:nvPicPr>
        <p:blipFill>
          <a:blip r:embed="rId151" cstate="print"/>
          <a:stretch>
            <a:fillRect/>
          </a:stretch>
        </p:blipFill>
        <p:spPr>
          <a:xfrm>
            <a:off x="7258076" y="6032921"/>
            <a:ext cx="457424" cy="493764"/>
          </a:xfrm>
          <a:prstGeom prst="rect">
            <a:avLst/>
          </a:prstGeom>
        </p:spPr>
      </p:pic>
      <p:pic>
        <p:nvPicPr>
          <p:cNvPr id="200" name="object 200"/>
          <p:cNvPicPr/>
          <p:nvPr/>
        </p:nvPicPr>
        <p:blipFill>
          <a:blip r:embed="rId152" cstate="print"/>
          <a:stretch>
            <a:fillRect/>
          </a:stretch>
        </p:blipFill>
        <p:spPr>
          <a:xfrm>
            <a:off x="7752569" y="5390162"/>
            <a:ext cx="457424" cy="613866"/>
          </a:xfrm>
          <a:prstGeom prst="rect">
            <a:avLst/>
          </a:prstGeom>
        </p:spPr>
      </p:pic>
      <p:pic>
        <p:nvPicPr>
          <p:cNvPr id="201" name="object 201"/>
          <p:cNvPicPr/>
          <p:nvPr/>
        </p:nvPicPr>
        <p:blipFill>
          <a:blip r:embed="rId153" cstate="print"/>
          <a:stretch>
            <a:fillRect/>
          </a:stretch>
        </p:blipFill>
        <p:spPr>
          <a:xfrm>
            <a:off x="7752569" y="6032921"/>
            <a:ext cx="457424" cy="493764"/>
          </a:xfrm>
          <a:prstGeom prst="rect">
            <a:avLst/>
          </a:prstGeom>
        </p:spPr>
      </p:pic>
      <p:pic>
        <p:nvPicPr>
          <p:cNvPr id="202" name="object 202"/>
          <p:cNvPicPr/>
          <p:nvPr/>
        </p:nvPicPr>
        <p:blipFill>
          <a:blip r:embed="rId154" cstate="print"/>
          <a:stretch>
            <a:fillRect/>
          </a:stretch>
        </p:blipFill>
        <p:spPr>
          <a:xfrm>
            <a:off x="8247062" y="5390162"/>
            <a:ext cx="457424" cy="613866"/>
          </a:xfrm>
          <a:prstGeom prst="rect">
            <a:avLst/>
          </a:prstGeom>
        </p:spPr>
      </p:pic>
      <p:pic>
        <p:nvPicPr>
          <p:cNvPr id="203" name="object 203"/>
          <p:cNvPicPr/>
          <p:nvPr/>
        </p:nvPicPr>
        <p:blipFill>
          <a:blip r:embed="rId155" cstate="print"/>
          <a:stretch>
            <a:fillRect/>
          </a:stretch>
        </p:blipFill>
        <p:spPr>
          <a:xfrm>
            <a:off x="8247062" y="6032921"/>
            <a:ext cx="457424" cy="493764"/>
          </a:xfrm>
          <a:prstGeom prst="rect">
            <a:avLst/>
          </a:prstGeom>
        </p:spPr>
      </p:pic>
      <p:pic>
        <p:nvPicPr>
          <p:cNvPr id="204" name="object 204"/>
          <p:cNvPicPr/>
          <p:nvPr/>
        </p:nvPicPr>
        <p:blipFill>
          <a:blip r:embed="rId156" cstate="print"/>
          <a:stretch>
            <a:fillRect/>
          </a:stretch>
        </p:blipFill>
        <p:spPr>
          <a:xfrm>
            <a:off x="8741554" y="5390162"/>
            <a:ext cx="457424" cy="613866"/>
          </a:xfrm>
          <a:prstGeom prst="rect">
            <a:avLst/>
          </a:prstGeom>
        </p:spPr>
      </p:pic>
      <p:pic>
        <p:nvPicPr>
          <p:cNvPr id="205" name="object 205"/>
          <p:cNvPicPr/>
          <p:nvPr/>
        </p:nvPicPr>
        <p:blipFill>
          <a:blip r:embed="rId157" cstate="print"/>
          <a:stretch>
            <a:fillRect/>
          </a:stretch>
        </p:blipFill>
        <p:spPr>
          <a:xfrm>
            <a:off x="8741554" y="6032921"/>
            <a:ext cx="457424" cy="493764"/>
          </a:xfrm>
          <a:prstGeom prst="rect">
            <a:avLst/>
          </a:prstGeom>
        </p:spPr>
      </p:pic>
      <p:pic>
        <p:nvPicPr>
          <p:cNvPr id="206" name="object 206"/>
          <p:cNvPicPr/>
          <p:nvPr/>
        </p:nvPicPr>
        <p:blipFill>
          <a:blip r:embed="rId158" cstate="print"/>
          <a:stretch>
            <a:fillRect/>
          </a:stretch>
        </p:blipFill>
        <p:spPr>
          <a:xfrm>
            <a:off x="9236046" y="5390162"/>
            <a:ext cx="457424" cy="613866"/>
          </a:xfrm>
          <a:prstGeom prst="rect">
            <a:avLst/>
          </a:prstGeom>
        </p:spPr>
      </p:pic>
      <p:pic>
        <p:nvPicPr>
          <p:cNvPr id="207" name="object 207"/>
          <p:cNvPicPr/>
          <p:nvPr/>
        </p:nvPicPr>
        <p:blipFill>
          <a:blip r:embed="rId159" cstate="print"/>
          <a:stretch>
            <a:fillRect/>
          </a:stretch>
        </p:blipFill>
        <p:spPr>
          <a:xfrm>
            <a:off x="9236046" y="6032921"/>
            <a:ext cx="457424" cy="493764"/>
          </a:xfrm>
          <a:prstGeom prst="rect">
            <a:avLst/>
          </a:prstGeom>
        </p:spPr>
      </p:pic>
      <p:pic>
        <p:nvPicPr>
          <p:cNvPr id="208" name="object 208"/>
          <p:cNvPicPr/>
          <p:nvPr/>
        </p:nvPicPr>
        <p:blipFill>
          <a:blip r:embed="rId160" cstate="print"/>
          <a:stretch>
            <a:fillRect/>
          </a:stretch>
        </p:blipFill>
        <p:spPr>
          <a:xfrm>
            <a:off x="9730539" y="5390162"/>
            <a:ext cx="457424" cy="613866"/>
          </a:xfrm>
          <a:prstGeom prst="rect">
            <a:avLst/>
          </a:prstGeom>
        </p:spPr>
      </p:pic>
      <p:pic>
        <p:nvPicPr>
          <p:cNvPr id="209" name="object 209"/>
          <p:cNvPicPr/>
          <p:nvPr/>
        </p:nvPicPr>
        <p:blipFill>
          <a:blip r:embed="rId161" cstate="print"/>
          <a:stretch>
            <a:fillRect/>
          </a:stretch>
        </p:blipFill>
        <p:spPr>
          <a:xfrm>
            <a:off x="9730539" y="6032921"/>
            <a:ext cx="457424" cy="493764"/>
          </a:xfrm>
          <a:prstGeom prst="rect">
            <a:avLst/>
          </a:prstGeom>
        </p:spPr>
      </p:pic>
      <p:pic>
        <p:nvPicPr>
          <p:cNvPr id="210" name="object 210"/>
          <p:cNvPicPr/>
          <p:nvPr/>
        </p:nvPicPr>
        <p:blipFill>
          <a:blip r:embed="rId162" cstate="print"/>
          <a:stretch>
            <a:fillRect/>
          </a:stretch>
        </p:blipFill>
        <p:spPr>
          <a:xfrm>
            <a:off x="10225031" y="5390162"/>
            <a:ext cx="457424" cy="613866"/>
          </a:xfrm>
          <a:prstGeom prst="rect">
            <a:avLst/>
          </a:prstGeom>
        </p:spPr>
      </p:pic>
      <p:pic>
        <p:nvPicPr>
          <p:cNvPr id="211" name="object 211"/>
          <p:cNvPicPr/>
          <p:nvPr/>
        </p:nvPicPr>
        <p:blipFill>
          <a:blip r:embed="rId163" cstate="print"/>
          <a:stretch>
            <a:fillRect/>
          </a:stretch>
        </p:blipFill>
        <p:spPr>
          <a:xfrm>
            <a:off x="10225031" y="6032921"/>
            <a:ext cx="457424" cy="493764"/>
          </a:xfrm>
          <a:prstGeom prst="rect">
            <a:avLst/>
          </a:prstGeom>
        </p:spPr>
      </p:pic>
      <p:sp>
        <p:nvSpPr>
          <p:cNvPr id="212" name="object 212"/>
          <p:cNvSpPr/>
          <p:nvPr/>
        </p:nvSpPr>
        <p:spPr>
          <a:xfrm>
            <a:off x="10969953" y="6245491"/>
            <a:ext cx="99365" cy="32918"/>
          </a:xfrm>
          <a:custGeom>
            <a:avLst/>
            <a:gdLst/>
            <a:ahLst/>
            <a:cxnLst/>
            <a:rect l="l" t="t" r="r" b="b"/>
            <a:pathLst>
              <a:path w="207009" h="68579">
                <a:moveTo>
                  <a:pt x="206590" y="62230"/>
                </a:moveTo>
                <a:lnTo>
                  <a:pt x="5905" y="62230"/>
                </a:lnTo>
                <a:lnTo>
                  <a:pt x="5905" y="0"/>
                </a:lnTo>
                <a:lnTo>
                  <a:pt x="0" y="0"/>
                </a:lnTo>
                <a:lnTo>
                  <a:pt x="0" y="62230"/>
                </a:lnTo>
                <a:lnTo>
                  <a:pt x="0" y="68580"/>
                </a:lnTo>
                <a:lnTo>
                  <a:pt x="206590" y="68580"/>
                </a:lnTo>
                <a:lnTo>
                  <a:pt x="206590" y="62230"/>
                </a:lnTo>
                <a:close/>
              </a:path>
            </a:pathLst>
          </a:custGeom>
          <a:solidFill>
            <a:srgbClr val="231F20"/>
          </a:solidFill>
        </p:spPr>
        <p:txBody>
          <a:bodyPr wrap="square" lIns="0" tIns="0" rIns="0" bIns="0" rtlCol="0"/>
          <a:lstStyle/>
          <a:p>
            <a:endParaRPr sz="864"/>
          </a:p>
        </p:txBody>
      </p:sp>
      <p:sp>
        <p:nvSpPr>
          <p:cNvPr id="213" name="object 213"/>
          <p:cNvSpPr/>
          <p:nvPr/>
        </p:nvSpPr>
        <p:spPr>
          <a:xfrm>
            <a:off x="10969953" y="6322154"/>
            <a:ext cx="97841" cy="72542"/>
          </a:xfrm>
          <a:custGeom>
            <a:avLst/>
            <a:gdLst/>
            <a:ahLst/>
            <a:cxnLst/>
            <a:rect l="l" t="t" r="r" b="b"/>
            <a:pathLst>
              <a:path w="203834" h="151129">
                <a:moveTo>
                  <a:pt x="203238" y="0"/>
                </a:moveTo>
                <a:lnTo>
                  <a:pt x="0" y="0"/>
                </a:lnTo>
                <a:lnTo>
                  <a:pt x="0" y="6350"/>
                </a:lnTo>
                <a:lnTo>
                  <a:pt x="0" y="151130"/>
                </a:lnTo>
                <a:lnTo>
                  <a:pt x="5905" y="151130"/>
                </a:lnTo>
                <a:lnTo>
                  <a:pt x="5905" y="6350"/>
                </a:lnTo>
                <a:lnTo>
                  <a:pt x="203238" y="6350"/>
                </a:lnTo>
                <a:lnTo>
                  <a:pt x="203238" y="0"/>
                </a:lnTo>
                <a:close/>
              </a:path>
            </a:pathLst>
          </a:custGeom>
          <a:solidFill>
            <a:srgbClr val="231F20"/>
          </a:solidFill>
        </p:spPr>
        <p:txBody>
          <a:bodyPr wrap="square" lIns="0" tIns="0" rIns="0" bIns="0" rtlCol="0"/>
          <a:lstStyle/>
          <a:p>
            <a:endParaRPr sz="864"/>
          </a:p>
        </p:txBody>
      </p:sp>
      <p:sp>
        <p:nvSpPr>
          <p:cNvPr id="214" name="object 214"/>
          <p:cNvSpPr/>
          <p:nvPr/>
        </p:nvSpPr>
        <p:spPr>
          <a:xfrm>
            <a:off x="11064713" y="6272204"/>
            <a:ext cx="10363" cy="10363"/>
          </a:xfrm>
          <a:custGeom>
            <a:avLst/>
            <a:gdLst/>
            <a:ahLst/>
            <a:cxnLst/>
            <a:rect l="l" t="t" r="r" b="b"/>
            <a:pathLst>
              <a:path w="21590" h="21590">
                <a:moveTo>
                  <a:pt x="16720" y="0"/>
                </a:moveTo>
                <a:lnTo>
                  <a:pt x="4814" y="0"/>
                </a:lnTo>
                <a:lnTo>
                  <a:pt x="0" y="4814"/>
                </a:lnTo>
                <a:lnTo>
                  <a:pt x="0" y="16708"/>
                </a:lnTo>
                <a:lnTo>
                  <a:pt x="4814" y="21522"/>
                </a:lnTo>
                <a:lnTo>
                  <a:pt x="10773" y="21522"/>
                </a:lnTo>
                <a:lnTo>
                  <a:pt x="16720" y="21522"/>
                </a:lnTo>
                <a:lnTo>
                  <a:pt x="21558" y="16708"/>
                </a:lnTo>
                <a:lnTo>
                  <a:pt x="21558" y="4814"/>
                </a:lnTo>
                <a:lnTo>
                  <a:pt x="16720" y="0"/>
                </a:lnTo>
                <a:close/>
              </a:path>
            </a:pathLst>
          </a:custGeom>
          <a:solidFill>
            <a:srgbClr val="231F20"/>
          </a:solidFill>
        </p:spPr>
        <p:txBody>
          <a:bodyPr wrap="square" lIns="0" tIns="0" rIns="0" bIns="0" rtlCol="0"/>
          <a:lstStyle/>
          <a:p>
            <a:endParaRPr sz="864"/>
          </a:p>
        </p:txBody>
      </p:sp>
      <p:sp>
        <p:nvSpPr>
          <p:cNvPr id="215" name="object 215"/>
          <p:cNvSpPr/>
          <p:nvPr/>
        </p:nvSpPr>
        <p:spPr>
          <a:xfrm>
            <a:off x="11061500" y="6318488"/>
            <a:ext cx="10363" cy="10363"/>
          </a:xfrm>
          <a:custGeom>
            <a:avLst/>
            <a:gdLst/>
            <a:ahLst/>
            <a:cxnLst/>
            <a:rect l="l" t="t" r="r" b="b"/>
            <a:pathLst>
              <a:path w="21590" h="21590">
                <a:moveTo>
                  <a:pt x="16720" y="0"/>
                </a:moveTo>
                <a:lnTo>
                  <a:pt x="4814" y="0"/>
                </a:lnTo>
                <a:lnTo>
                  <a:pt x="0" y="4837"/>
                </a:lnTo>
                <a:lnTo>
                  <a:pt x="0" y="16731"/>
                </a:lnTo>
                <a:lnTo>
                  <a:pt x="4814" y="21546"/>
                </a:lnTo>
                <a:lnTo>
                  <a:pt x="10773" y="21546"/>
                </a:lnTo>
                <a:lnTo>
                  <a:pt x="16720" y="21546"/>
                </a:lnTo>
                <a:lnTo>
                  <a:pt x="21558" y="16731"/>
                </a:lnTo>
                <a:lnTo>
                  <a:pt x="21558" y="4837"/>
                </a:lnTo>
                <a:lnTo>
                  <a:pt x="16720" y="0"/>
                </a:lnTo>
                <a:close/>
              </a:path>
            </a:pathLst>
          </a:custGeom>
          <a:solidFill>
            <a:srgbClr val="231F20"/>
          </a:solidFill>
        </p:spPr>
        <p:txBody>
          <a:bodyPr wrap="square" lIns="0" tIns="0" rIns="0" bIns="0" rtlCol="0"/>
          <a:lstStyle/>
          <a:p>
            <a:endParaRPr sz="864"/>
          </a:p>
        </p:txBody>
      </p:sp>
      <p:sp>
        <p:nvSpPr>
          <p:cNvPr id="216" name="object 216"/>
          <p:cNvSpPr/>
          <p:nvPr/>
        </p:nvSpPr>
        <p:spPr>
          <a:xfrm>
            <a:off x="10915303" y="6201148"/>
            <a:ext cx="114605" cy="37186"/>
          </a:xfrm>
          <a:custGeom>
            <a:avLst/>
            <a:gdLst/>
            <a:ahLst/>
            <a:cxnLst/>
            <a:rect l="l" t="t" r="r" b="b"/>
            <a:pathLst>
              <a:path w="238759" h="77470">
                <a:moveTo>
                  <a:pt x="70954" y="3302"/>
                </a:moveTo>
                <a:lnTo>
                  <a:pt x="5702" y="3302"/>
                </a:lnTo>
                <a:lnTo>
                  <a:pt x="5702" y="9842"/>
                </a:lnTo>
                <a:lnTo>
                  <a:pt x="70954" y="9842"/>
                </a:lnTo>
                <a:lnTo>
                  <a:pt x="70954" y="3302"/>
                </a:lnTo>
                <a:close/>
              </a:path>
              <a:path w="238759" h="77470">
                <a:moveTo>
                  <a:pt x="77393" y="58254"/>
                </a:moveTo>
                <a:lnTo>
                  <a:pt x="70624" y="56591"/>
                </a:lnTo>
                <a:lnTo>
                  <a:pt x="69634" y="67741"/>
                </a:lnTo>
                <a:lnTo>
                  <a:pt x="69215" y="69570"/>
                </a:lnTo>
                <a:lnTo>
                  <a:pt x="52705" y="69570"/>
                </a:lnTo>
                <a:lnTo>
                  <a:pt x="52120" y="68414"/>
                </a:lnTo>
                <a:lnTo>
                  <a:pt x="52120" y="34213"/>
                </a:lnTo>
                <a:lnTo>
                  <a:pt x="76568" y="34213"/>
                </a:lnTo>
                <a:lnTo>
                  <a:pt x="76568" y="27686"/>
                </a:lnTo>
                <a:lnTo>
                  <a:pt x="88" y="27686"/>
                </a:lnTo>
                <a:lnTo>
                  <a:pt x="88" y="34213"/>
                </a:lnTo>
                <a:lnTo>
                  <a:pt x="22796" y="34213"/>
                </a:lnTo>
                <a:lnTo>
                  <a:pt x="22110" y="45986"/>
                </a:lnTo>
                <a:lnTo>
                  <a:pt x="19304" y="55968"/>
                </a:lnTo>
                <a:lnTo>
                  <a:pt x="12547" y="64223"/>
                </a:lnTo>
                <a:lnTo>
                  <a:pt x="0" y="70802"/>
                </a:lnTo>
                <a:lnTo>
                  <a:pt x="3556" y="77330"/>
                </a:lnTo>
                <a:lnTo>
                  <a:pt x="17081" y="69507"/>
                </a:lnTo>
                <a:lnTo>
                  <a:pt x="24904" y="60134"/>
                </a:lnTo>
                <a:lnTo>
                  <a:pt x="28575" y="48590"/>
                </a:lnTo>
                <a:lnTo>
                  <a:pt x="29654" y="34213"/>
                </a:lnTo>
                <a:lnTo>
                  <a:pt x="45097" y="34213"/>
                </a:lnTo>
                <a:lnTo>
                  <a:pt x="45097" y="74587"/>
                </a:lnTo>
                <a:lnTo>
                  <a:pt x="46913" y="76187"/>
                </a:lnTo>
                <a:lnTo>
                  <a:pt x="71869" y="76187"/>
                </a:lnTo>
                <a:lnTo>
                  <a:pt x="73266" y="75006"/>
                </a:lnTo>
                <a:lnTo>
                  <a:pt x="75996" y="71450"/>
                </a:lnTo>
                <a:lnTo>
                  <a:pt x="76200" y="69570"/>
                </a:lnTo>
                <a:lnTo>
                  <a:pt x="77063" y="61709"/>
                </a:lnTo>
                <a:lnTo>
                  <a:pt x="77393" y="58254"/>
                </a:lnTo>
                <a:close/>
              </a:path>
              <a:path w="238759" h="77470">
                <a:moveTo>
                  <a:pt x="107302" y="61696"/>
                </a:moveTo>
                <a:lnTo>
                  <a:pt x="101930" y="57899"/>
                </a:lnTo>
                <a:lnTo>
                  <a:pt x="94742" y="65443"/>
                </a:lnTo>
                <a:lnTo>
                  <a:pt x="86982" y="68999"/>
                </a:lnTo>
                <a:lnTo>
                  <a:pt x="83845" y="70396"/>
                </a:lnTo>
                <a:lnTo>
                  <a:pt x="88303" y="75666"/>
                </a:lnTo>
                <a:lnTo>
                  <a:pt x="94665" y="72859"/>
                </a:lnTo>
                <a:lnTo>
                  <a:pt x="103009" y="66751"/>
                </a:lnTo>
                <a:lnTo>
                  <a:pt x="107302" y="61696"/>
                </a:lnTo>
                <a:close/>
              </a:path>
              <a:path w="238759" h="77470">
                <a:moveTo>
                  <a:pt x="157441" y="70472"/>
                </a:moveTo>
                <a:lnTo>
                  <a:pt x="154127" y="69062"/>
                </a:lnTo>
                <a:lnTo>
                  <a:pt x="147612" y="66167"/>
                </a:lnTo>
                <a:lnTo>
                  <a:pt x="138772" y="57518"/>
                </a:lnTo>
                <a:lnTo>
                  <a:pt x="133731" y="61544"/>
                </a:lnTo>
                <a:lnTo>
                  <a:pt x="143065" y="71196"/>
                </a:lnTo>
                <a:lnTo>
                  <a:pt x="153225" y="76085"/>
                </a:lnTo>
                <a:lnTo>
                  <a:pt x="157441" y="70472"/>
                </a:lnTo>
                <a:close/>
              </a:path>
              <a:path w="238759" h="77470">
                <a:moveTo>
                  <a:pt x="159258" y="26606"/>
                </a:moveTo>
                <a:lnTo>
                  <a:pt x="124142" y="26606"/>
                </a:lnTo>
                <a:lnTo>
                  <a:pt x="124142" y="21386"/>
                </a:lnTo>
                <a:lnTo>
                  <a:pt x="152971" y="21386"/>
                </a:lnTo>
                <a:lnTo>
                  <a:pt x="152971" y="16446"/>
                </a:lnTo>
                <a:lnTo>
                  <a:pt x="124142" y="16446"/>
                </a:lnTo>
                <a:lnTo>
                  <a:pt x="124142" y="11328"/>
                </a:lnTo>
                <a:lnTo>
                  <a:pt x="157022" y="11328"/>
                </a:lnTo>
                <a:lnTo>
                  <a:pt x="157022" y="5892"/>
                </a:lnTo>
                <a:lnTo>
                  <a:pt x="124142" y="5892"/>
                </a:lnTo>
                <a:lnTo>
                  <a:pt x="124142" y="838"/>
                </a:lnTo>
                <a:lnTo>
                  <a:pt x="117297" y="838"/>
                </a:lnTo>
                <a:lnTo>
                  <a:pt x="117297" y="5892"/>
                </a:lnTo>
                <a:lnTo>
                  <a:pt x="85166" y="5892"/>
                </a:lnTo>
                <a:lnTo>
                  <a:pt x="85166" y="11328"/>
                </a:lnTo>
                <a:lnTo>
                  <a:pt x="117297" y="11328"/>
                </a:lnTo>
                <a:lnTo>
                  <a:pt x="117297" y="16446"/>
                </a:lnTo>
                <a:lnTo>
                  <a:pt x="88798" y="16446"/>
                </a:lnTo>
                <a:lnTo>
                  <a:pt x="88798" y="21386"/>
                </a:lnTo>
                <a:lnTo>
                  <a:pt x="117297" y="21386"/>
                </a:lnTo>
                <a:lnTo>
                  <a:pt x="117297" y="26606"/>
                </a:lnTo>
                <a:lnTo>
                  <a:pt x="82765" y="26606"/>
                </a:lnTo>
                <a:lnTo>
                  <a:pt x="82765" y="32067"/>
                </a:lnTo>
                <a:lnTo>
                  <a:pt x="109855" y="32067"/>
                </a:lnTo>
                <a:lnTo>
                  <a:pt x="107467" y="34378"/>
                </a:lnTo>
                <a:lnTo>
                  <a:pt x="106146" y="35534"/>
                </a:lnTo>
                <a:lnTo>
                  <a:pt x="102920" y="37922"/>
                </a:lnTo>
                <a:lnTo>
                  <a:pt x="100520" y="36766"/>
                </a:lnTo>
                <a:lnTo>
                  <a:pt x="98869" y="36106"/>
                </a:lnTo>
                <a:lnTo>
                  <a:pt x="96393" y="35204"/>
                </a:lnTo>
                <a:lnTo>
                  <a:pt x="92100" y="39903"/>
                </a:lnTo>
                <a:lnTo>
                  <a:pt x="100850" y="42875"/>
                </a:lnTo>
                <a:lnTo>
                  <a:pt x="112344" y="49657"/>
                </a:lnTo>
                <a:lnTo>
                  <a:pt x="112407" y="49822"/>
                </a:lnTo>
                <a:lnTo>
                  <a:pt x="111925" y="50165"/>
                </a:lnTo>
                <a:lnTo>
                  <a:pt x="103974" y="50342"/>
                </a:lnTo>
                <a:lnTo>
                  <a:pt x="82270" y="50571"/>
                </a:lnTo>
                <a:lnTo>
                  <a:pt x="82931" y="56591"/>
                </a:lnTo>
                <a:lnTo>
                  <a:pt x="108800" y="55867"/>
                </a:lnTo>
                <a:lnTo>
                  <a:pt x="117297" y="55524"/>
                </a:lnTo>
                <a:lnTo>
                  <a:pt x="117297" y="77241"/>
                </a:lnTo>
                <a:lnTo>
                  <a:pt x="124142" y="77241"/>
                </a:lnTo>
                <a:lnTo>
                  <a:pt x="124142" y="55524"/>
                </a:lnTo>
                <a:lnTo>
                  <a:pt x="124142" y="55181"/>
                </a:lnTo>
                <a:lnTo>
                  <a:pt x="125387" y="55181"/>
                </a:lnTo>
                <a:lnTo>
                  <a:pt x="145707" y="53936"/>
                </a:lnTo>
                <a:lnTo>
                  <a:pt x="148513" y="53708"/>
                </a:lnTo>
                <a:lnTo>
                  <a:pt x="150990" y="57010"/>
                </a:lnTo>
                <a:lnTo>
                  <a:pt x="151904" y="58407"/>
                </a:lnTo>
                <a:lnTo>
                  <a:pt x="152895" y="59880"/>
                </a:lnTo>
                <a:lnTo>
                  <a:pt x="158432" y="56108"/>
                </a:lnTo>
                <a:lnTo>
                  <a:pt x="156832" y="53708"/>
                </a:lnTo>
                <a:lnTo>
                  <a:pt x="154228" y="49822"/>
                </a:lnTo>
                <a:lnTo>
                  <a:pt x="153797" y="49174"/>
                </a:lnTo>
                <a:lnTo>
                  <a:pt x="144386" y="39166"/>
                </a:lnTo>
                <a:lnTo>
                  <a:pt x="139179" y="42621"/>
                </a:lnTo>
                <a:lnTo>
                  <a:pt x="142900" y="46774"/>
                </a:lnTo>
                <a:lnTo>
                  <a:pt x="144462" y="48666"/>
                </a:lnTo>
                <a:lnTo>
                  <a:pt x="121754" y="49822"/>
                </a:lnTo>
                <a:lnTo>
                  <a:pt x="126466" y="46520"/>
                </a:lnTo>
                <a:lnTo>
                  <a:pt x="127431" y="45783"/>
                </a:lnTo>
                <a:lnTo>
                  <a:pt x="132245" y="42138"/>
                </a:lnTo>
                <a:lnTo>
                  <a:pt x="138188" y="36766"/>
                </a:lnTo>
                <a:lnTo>
                  <a:pt x="132410" y="33540"/>
                </a:lnTo>
                <a:lnTo>
                  <a:pt x="129184" y="36677"/>
                </a:lnTo>
                <a:lnTo>
                  <a:pt x="117703" y="45783"/>
                </a:lnTo>
                <a:lnTo>
                  <a:pt x="114566" y="43802"/>
                </a:lnTo>
                <a:lnTo>
                  <a:pt x="110680" y="41821"/>
                </a:lnTo>
                <a:lnTo>
                  <a:pt x="108623" y="40728"/>
                </a:lnTo>
                <a:lnTo>
                  <a:pt x="112204" y="37922"/>
                </a:lnTo>
                <a:lnTo>
                  <a:pt x="114820" y="35877"/>
                </a:lnTo>
                <a:lnTo>
                  <a:pt x="119189" y="32067"/>
                </a:lnTo>
                <a:lnTo>
                  <a:pt x="159258" y="32067"/>
                </a:lnTo>
                <a:lnTo>
                  <a:pt x="159258" y="26606"/>
                </a:lnTo>
                <a:close/>
              </a:path>
              <a:path w="238759" h="77470">
                <a:moveTo>
                  <a:pt x="238213" y="41402"/>
                </a:moveTo>
                <a:lnTo>
                  <a:pt x="231444" y="41402"/>
                </a:lnTo>
                <a:lnTo>
                  <a:pt x="231444" y="47586"/>
                </a:lnTo>
                <a:lnTo>
                  <a:pt x="231444" y="67335"/>
                </a:lnTo>
                <a:lnTo>
                  <a:pt x="193446" y="67335"/>
                </a:lnTo>
                <a:lnTo>
                  <a:pt x="193446" y="50584"/>
                </a:lnTo>
                <a:lnTo>
                  <a:pt x="193446" y="47586"/>
                </a:lnTo>
                <a:lnTo>
                  <a:pt x="231444" y="47586"/>
                </a:lnTo>
                <a:lnTo>
                  <a:pt x="231444" y="41402"/>
                </a:lnTo>
                <a:lnTo>
                  <a:pt x="204190" y="41402"/>
                </a:lnTo>
                <a:lnTo>
                  <a:pt x="205016" y="40894"/>
                </a:lnTo>
                <a:lnTo>
                  <a:pt x="211747" y="36106"/>
                </a:lnTo>
                <a:lnTo>
                  <a:pt x="214617" y="33629"/>
                </a:lnTo>
                <a:lnTo>
                  <a:pt x="218821" y="30022"/>
                </a:lnTo>
                <a:lnTo>
                  <a:pt x="225653" y="22593"/>
                </a:lnTo>
                <a:lnTo>
                  <a:pt x="231686" y="13817"/>
                </a:lnTo>
                <a:lnTo>
                  <a:pt x="231686" y="7454"/>
                </a:lnTo>
                <a:lnTo>
                  <a:pt x="223012" y="7454"/>
                </a:lnTo>
                <a:lnTo>
                  <a:pt x="223012" y="13817"/>
                </a:lnTo>
                <a:lnTo>
                  <a:pt x="220891" y="17272"/>
                </a:lnTo>
                <a:lnTo>
                  <a:pt x="217322" y="22021"/>
                </a:lnTo>
                <a:lnTo>
                  <a:pt x="211924" y="27622"/>
                </a:lnTo>
                <a:lnTo>
                  <a:pt x="204266" y="33629"/>
                </a:lnTo>
                <a:lnTo>
                  <a:pt x="200545" y="29933"/>
                </a:lnTo>
                <a:lnTo>
                  <a:pt x="193421" y="24206"/>
                </a:lnTo>
                <a:lnTo>
                  <a:pt x="192620" y="23571"/>
                </a:lnTo>
                <a:lnTo>
                  <a:pt x="187744" y="20408"/>
                </a:lnTo>
                <a:lnTo>
                  <a:pt x="190474" y="18186"/>
                </a:lnTo>
                <a:lnTo>
                  <a:pt x="192290" y="16789"/>
                </a:lnTo>
                <a:lnTo>
                  <a:pt x="195262" y="13817"/>
                </a:lnTo>
                <a:lnTo>
                  <a:pt x="223012" y="13817"/>
                </a:lnTo>
                <a:lnTo>
                  <a:pt x="223012" y="7454"/>
                </a:lnTo>
                <a:lnTo>
                  <a:pt x="200875" y="7454"/>
                </a:lnTo>
                <a:lnTo>
                  <a:pt x="203276" y="4305"/>
                </a:lnTo>
                <a:lnTo>
                  <a:pt x="203695" y="3556"/>
                </a:lnTo>
                <a:lnTo>
                  <a:pt x="204762" y="1828"/>
                </a:lnTo>
                <a:lnTo>
                  <a:pt x="197408" y="0"/>
                </a:lnTo>
                <a:lnTo>
                  <a:pt x="192214" y="7162"/>
                </a:lnTo>
                <a:lnTo>
                  <a:pt x="185153" y="13881"/>
                </a:lnTo>
                <a:lnTo>
                  <a:pt x="176568" y="19735"/>
                </a:lnTo>
                <a:lnTo>
                  <a:pt x="166763" y="24307"/>
                </a:lnTo>
                <a:lnTo>
                  <a:pt x="170065" y="30492"/>
                </a:lnTo>
                <a:lnTo>
                  <a:pt x="173215" y="29260"/>
                </a:lnTo>
                <a:lnTo>
                  <a:pt x="176758" y="27927"/>
                </a:lnTo>
                <a:lnTo>
                  <a:pt x="182384" y="24206"/>
                </a:lnTo>
                <a:lnTo>
                  <a:pt x="187083" y="27343"/>
                </a:lnTo>
                <a:lnTo>
                  <a:pt x="194602" y="33896"/>
                </a:lnTo>
                <a:lnTo>
                  <a:pt x="197993" y="37503"/>
                </a:lnTo>
                <a:lnTo>
                  <a:pt x="192328" y="40563"/>
                </a:lnTo>
                <a:lnTo>
                  <a:pt x="185051" y="43878"/>
                </a:lnTo>
                <a:lnTo>
                  <a:pt x="175844" y="47205"/>
                </a:lnTo>
                <a:lnTo>
                  <a:pt x="164376" y="50317"/>
                </a:lnTo>
                <a:lnTo>
                  <a:pt x="167017" y="57505"/>
                </a:lnTo>
                <a:lnTo>
                  <a:pt x="170738" y="56426"/>
                </a:lnTo>
                <a:lnTo>
                  <a:pt x="177914" y="54444"/>
                </a:lnTo>
                <a:lnTo>
                  <a:pt x="186753" y="50584"/>
                </a:lnTo>
                <a:lnTo>
                  <a:pt x="186753" y="77406"/>
                </a:lnTo>
                <a:lnTo>
                  <a:pt x="193446" y="77406"/>
                </a:lnTo>
                <a:lnTo>
                  <a:pt x="193446" y="73533"/>
                </a:lnTo>
                <a:lnTo>
                  <a:pt x="231444" y="73533"/>
                </a:lnTo>
                <a:lnTo>
                  <a:pt x="231444" y="77406"/>
                </a:lnTo>
                <a:lnTo>
                  <a:pt x="238213" y="77406"/>
                </a:lnTo>
                <a:lnTo>
                  <a:pt x="238213" y="73533"/>
                </a:lnTo>
                <a:lnTo>
                  <a:pt x="238213" y="67335"/>
                </a:lnTo>
                <a:lnTo>
                  <a:pt x="238213" y="47586"/>
                </a:lnTo>
                <a:lnTo>
                  <a:pt x="238213" y="41402"/>
                </a:lnTo>
                <a:close/>
              </a:path>
            </a:pathLst>
          </a:custGeom>
          <a:solidFill>
            <a:srgbClr val="231F20"/>
          </a:solidFill>
        </p:spPr>
        <p:txBody>
          <a:bodyPr wrap="square" lIns="0" tIns="0" rIns="0" bIns="0" rtlCol="0"/>
          <a:lstStyle/>
          <a:p>
            <a:endParaRPr sz="864"/>
          </a:p>
        </p:txBody>
      </p:sp>
      <p:grpSp>
        <p:nvGrpSpPr>
          <p:cNvPr id="217" name="object 217"/>
          <p:cNvGrpSpPr/>
          <p:nvPr/>
        </p:nvGrpSpPr>
        <p:grpSpPr>
          <a:xfrm>
            <a:off x="11261920" y="6267047"/>
            <a:ext cx="407213" cy="35966"/>
            <a:chOff x="1749498" y="11739715"/>
            <a:chExt cx="848360" cy="74930"/>
          </a:xfrm>
        </p:grpSpPr>
        <p:sp>
          <p:nvSpPr>
            <p:cNvPr id="218" name="object 218"/>
            <p:cNvSpPr/>
            <p:nvPr/>
          </p:nvSpPr>
          <p:spPr>
            <a:xfrm>
              <a:off x="1749488" y="11761086"/>
              <a:ext cx="588010" cy="21590"/>
            </a:xfrm>
            <a:custGeom>
              <a:avLst/>
              <a:gdLst/>
              <a:ahLst/>
              <a:cxnLst/>
              <a:rect l="l" t="t" r="r" b="b"/>
              <a:pathLst>
                <a:path w="588010" h="21590">
                  <a:moveTo>
                    <a:pt x="587489" y="7747"/>
                  </a:moveTo>
                  <a:lnTo>
                    <a:pt x="21564" y="7747"/>
                  </a:lnTo>
                  <a:lnTo>
                    <a:pt x="21564" y="4864"/>
                  </a:lnTo>
                  <a:lnTo>
                    <a:pt x="16751" y="0"/>
                  </a:lnTo>
                  <a:lnTo>
                    <a:pt x="4826" y="0"/>
                  </a:lnTo>
                  <a:lnTo>
                    <a:pt x="0" y="4864"/>
                  </a:lnTo>
                  <a:lnTo>
                    <a:pt x="0" y="16751"/>
                  </a:lnTo>
                  <a:lnTo>
                    <a:pt x="4826" y="21577"/>
                  </a:lnTo>
                  <a:lnTo>
                    <a:pt x="16751" y="21577"/>
                  </a:lnTo>
                  <a:lnTo>
                    <a:pt x="21564" y="16751"/>
                  </a:lnTo>
                  <a:lnTo>
                    <a:pt x="21564" y="13639"/>
                  </a:lnTo>
                  <a:lnTo>
                    <a:pt x="587489" y="13639"/>
                  </a:lnTo>
                  <a:lnTo>
                    <a:pt x="587489" y="7747"/>
                  </a:lnTo>
                  <a:close/>
                </a:path>
              </a:pathLst>
            </a:custGeom>
            <a:solidFill>
              <a:srgbClr val="231F20"/>
            </a:solidFill>
          </p:spPr>
          <p:txBody>
            <a:bodyPr wrap="square" lIns="0" tIns="0" rIns="0" bIns="0" rtlCol="0"/>
            <a:lstStyle/>
            <a:p>
              <a:endParaRPr sz="864"/>
            </a:p>
          </p:txBody>
        </p:sp>
        <p:pic>
          <p:nvPicPr>
            <p:cNvPr id="219" name="object 219"/>
            <p:cNvPicPr/>
            <p:nvPr/>
          </p:nvPicPr>
          <p:blipFill>
            <a:blip r:embed="rId164" cstate="print"/>
            <a:stretch>
              <a:fillRect/>
            </a:stretch>
          </p:blipFill>
          <p:spPr>
            <a:xfrm>
              <a:off x="2354806" y="11739715"/>
              <a:ext cx="242591" cy="74741"/>
            </a:xfrm>
            <a:prstGeom prst="rect">
              <a:avLst/>
            </a:prstGeom>
          </p:spPr>
        </p:pic>
      </p:grpSp>
      <p:pic>
        <p:nvPicPr>
          <p:cNvPr id="220" name="object 220"/>
          <p:cNvPicPr/>
          <p:nvPr/>
        </p:nvPicPr>
        <p:blipFill>
          <a:blip r:embed="rId165" cstate="print"/>
          <a:stretch>
            <a:fillRect/>
          </a:stretch>
        </p:blipFill>
        <p:spPr>
          <a:xfrm>
            <a:off x="11473928" y="6167741"/>
            <a:ext cx="233599" cy="37271"/>
          </a:xfrm>
          <a:prstGeom prst="rect">
            <a:avLst/>
          </a:prstGeom>
        </p:spPr>
      </p:pic>
      <p:pic>
        <p:nvPicPr>
          <p:cNvPr id="221" name="object 221"/>
          <p:cNvPicPr/>
          <p:nvPr/>
        </p:nvPicPr>
        <p:blipFill>
          <a:blip r:embed="rId166" cstate="print"/>
          <a:stretch>
            <a:fillRect/>
          </a:stretch>
        </p:blipFill>
        <p:spPr>
          <a:xfrm>
            <a:off x="11473927" y="5842324"/>
            <a:ext cx="234552" cy="36794"/>
          </a:xfrm>
          <a:prstGeom prst="rect">
            <a:avLst/>
          </a:prstGeom>
        </p:spPr>
      </p:pic>
      <p:grpSp>
        <p:nvGrpSpPr>
          <p:cNvPr id="222" name="object 222"/>
          <p:cNvGrpSpPr/>
          <p:nvPr/>
        </p:nvGrpSpPr>
        <p:grpSpPr>
          <a:xfrm>
            <a:off x="11372579" y="6407139"/>
            <a:ext cx="232867" cy="37795"/>
            <a:chOff x="1980037" y="12031573"/>
            <a:chExt cx="485140" cy="78740"/>
          </a:xfrm>
        </p:grpSpPr>
        <p:pic>
          <p:nvPicPr>
            <p:cNvPr id="223" name="object 223"/>
            <p:cNvPicPr/>
            <p:nvPr/>
          </p:nvPicPr>
          <p:blipFill>
            <a:blip r:embed="rId167" cstate="print"/>
            <a:stretch>
              <a:fillRect/>
            </a:stretch>
          </p:blipFill>
          <p:spPr>
            <a:xfrm>
              <a:off x="1980037" y="12031639"/>
              <a:ext cx="238212" cy="77394"/>
            </a:xfrm>
            <a:prstGeom prst="rect">
              <a:avLst/>
            </a:prstGeom>
          </p:spPr>
        </p:pic>
        <p:pic>
          <p:nvPicPr>
            <p:cNvPr id="224" name="object 224"/>
            <p:cNvPicPr/>
            <p:nvPr/>
          </p:nvPicPr>
          <p:blipFill>
            <a:blip r:embed="rId168" cstate="print"/>
            <a:stretch>
              <a:fillRect/>
            </a:stretch>
          </p:blipFill>
          <p:spPr>
            <a:xfrm>
              <a:off x="2242290" y="12031573"/>
              <a:ext cx="222849" cy="78293"/>
            </a:xfrm>
            <a:prstGeom prst="rect">
              <a:avLst/>
            </a:prstGeom>
          </p:spPr>
        </p:pic>
      </p:grpSp>
      <p:pic>
        <p:nvPicPr>
          <p:cNvPr id="225" name="object 225"/>
          <p:cNvPicPr/>
          <p:nvPr/>
        </p:nvPicPr>
        <p:blipFill>
          <a:blip r:embed="rId169" cstate="print"/>
          <a:stretch>
            <a:fillRect/>
          </a:stretch>
        </p:blipFill>
        <p:spPr>
          <a:xfrm>
            <a:off x="10926159" y="6406610"/>
            <a:ext cx="156011" cy="37223"/>
          </a:xfrm>
          <a:prstGeom prst="rect">
            <a:avLst/>
          </a:prstGeom>
        </p:spPr>
      </p:pic>
      <p:sp>
        <p:nvSpPr>
          <p:cNvPr id="226" name="object 226"/>
          <p:cNvSpPr/>
          <p:nvPr/>
        </p:nvSpPr>
        <p:spPr>
          <a:xfrm>
            <a:off x="11166397" y="6342399"/>
            <a:ext cx="185318" cy="83515"/>
          </a:xfrm>
          <a:custGeom>
            <a:avLst/>
            <a:gdLst/>
            <a:ahLst/>
            <a:cxnLst/>
            <a:rect l="l" t="t" r="r" b="b"/>
            <a:pathLst>
              <a:path w="386080" h="173990">
                <a:moveTo>
                  <a:pt x="385635" y="168617"/>
                </a:moveTo>
                <a:lnTo>
                  <a:pt x="13830" y="168617"/>
                </a:lnTo>
                <a:lnTo>
                  <a:pt x="13830" y="21564"/>
                </a:lnTo>
                <a:lnTo>
                  <a:pt x="16725" y="21564"/>
                </a:lnTo>
                <a:lnTo>
                  <a:pt x="21564" y="16751"/>
                </a:lnTo>
                <a:lnTo>
                  <a:pt x="21564" y="4813"/>
                </a:lnTo>
                <a:lnTo>
                  <a:pt x="16725" y="0"/>
                </a:lnTo>
                <a:lnTo>
                  <a:pt x="4813" y="0"/>
                </a:lnTo>
                <a:lnTo>
                  <a:pt x="0" y="4813"/>
                </a:lnTo>
                <a:lnTo>
                  <a:pt x="0" y="16751"/>
                </a:lnTo>
                <a:lnTo>
                  <a:pt x="4813" y="21564"/>
                </a:lnTo>
                <a:lnTo>
                  <a:pt x="7924" y="21564"/>
                </a:lnTo>
                <a:lnTo>
                  <a:pt x="7924" y="168617"/>
                </a:lnTo>
                <a:lnTo>
                  <a:pt x="7924" y="173697"/>
                </a:lnTo>
                <a:lnTo>
                  <a:pt x="385635" y="173697"/>
                </a:lnTo>
                <a:lnTo>
                  <a:pt x="385635" y="168617"/>
                </a:lnTo>
                <a:close/>
              </a:path>
            </a:pathLst>
          </a:custGeom>
          <a:solidFill>
            <a:srgbClr val="231F20"/>
          </a:solidFill>
        </p:spPr>
        <p:txBody>
          <a:bodyPr wrap="square" lIns="0" tIns="0" rIns="0" bIns="0" rtlCol="0"/>
          <a:lstStyle/>
          <a:p>
            <a:endParaRPr sz="864"/>
          </a:p>
        </p:txBody>
      </p:sp>
      <p:pic>
        <p:nvPicPr>
          <p:cNvPr id="227" name="object 227"/>
          <p:cNvPicPr/>
          <p:nvPr/>
        </p:nvPicPr>
        <p:blipFill>
          <a:blip r:embed="rId170" cstate="print"/>
          <a:stretch>
            <a:fillRect/>
          </a:stretch>
        </p:blipFill>
        <p:spPr>
          <a:xfrm>
            <a:off x="9236046" y="1621633"/>
            <a:ext cx="457424" cy="613872"/>
          </a:xfrm>
          <a:prstGeom prst="rect">
            <a:avLst/>
          </a:prstGeom>
        </p:spPr>
      </p:pic>
      <p:pic>
        <p:nvPicPr>
          <p:cNvPr id="228" name="object 228"/>
          <p:cNvPicPr/>
          <p:nvPr/>
        </p:nvPicPr>
        <p:blipFill>
          <a:blip r:embed="rId171" cstate="print"/>
          <a:stretch>
            <a:fillRect/>
          </a:stretch>
        </p:blipFill>
        <p:spPr>
          <a:xfrm>
            <a:off x="4291117" y="4192400"/>
            <a:ext cx="457430" cy="613866"/>
          </a:xfrm>
          <a:prstGeom prst="rect">
            <a:avLst/>
          </a:prstGeom>
        </p:spPr>
      </p:pic>
      <p:pic>
        <p:nvPicPr>
          <p:cNvPr id="229" name="object 229"/>
          <p:cNvPicPr/>
          <p:nvPr/>
        </p:nvPicPr>
        <p:blipFill>
          <a:blip r:embed="rId172" cstate="print"/>
          <a:stretch>
            <a:fillRect/>
          </a:stretch>
        </p:blipFill>
        <p:spPr>
          <a:xfrm>
            <a:off x="2326609" y="5315236"/>
            <a:ext cx="415478" cy="90456"/>
          </a:xfrm>
          <a:prstGeom prst="rect">
            <a:avLst/>
          </a:prstGeom>
        </p:spPr>
      </p:pic>
      <p:pic>
        <p:nvPicPr>
          <p:cNvPr id="230" name="object 230"/>
          <p:cNvPicPr/>
          <p:nvPr/>
        </p:nvPicPr>
        <p:blipFill>
          <a:blip r:embed="rId173" cstate="print"/>
          <a:stretch>
            <a:fillRect/>
          </a:stretch>
        </p:blipFill>
        <p:spPr>
          <a:xfrm>
            <a:off x="7752573" y="1622076"/>
            <a:ext cx="440795" cy="327534"/>
          </a:xfrm>
          <a:prstGeom prst="rect">
            <a:avLst/>
          </a:prstGeom>
        </p:spPr>
      </p:pic>
      <p:sp>
        <p:nvSpPr>
          <p:cNvPr id="231" name="object 231"/>
          <p:cNvSpPr/>
          <p:nvPr/>
        </p:nvSpPr>
        <p:spPr>
          <a:xfrm>
            <a:off x="10868039" y="5719720"/>
            <a:ext cx="1098499" cy="771754"/>
          </a:xfrm>
          <a:custGeom>
            <a:avLst/>
            <a:gdLst/>
            <a:ahLst/>
            <a:cxnLst/>
            <a:rect l="l" t="t" r="r" b="b"/>
            <a:pathLst>
              <a:path w="2288540" h="1607820">
                <a:moveTo>
                  <a:pt x="2215736" y="0"/>
                </a:moveTo>
                <a:lnTo>
                  <a:pt x="72792" y="0"/>
                </a:lnTo>
                <a:lnTo>
                  <a:pt x="44460" y="5723"/>
                </a:lnTo>
                <a:lnTo>
                  <a:pt x="21325" y="21319"/>
                </a:lnTo>
                <a:lnTo>
                  <a:pt x="5725" y="44450"/>
                </a:lnTo>
                <a:lnTo>
                  <a:pt x="0" y="72780"/>
                </a:lnTo>
                <a:lnTo>
                  <a:pt x="0" y="1534657"/>
                </a:lnTo>
                <a:lnTo>
                  <a:pt x="5720" y="1563003"/>
                </a:lnTo>
                <a:lnTo>
                  <a:pt x="21320" y="1586144"/>
                </a:lnTo>
                <a:lnTo>
                  <a:pt x="44458" y="1601742"/>
                </a:lnTo>
                <a:lnTo>
                  <a:pt x="72792" y="1607461"/>
                </a:lnTo>
                <a:lnTo>
                  <a:pt x="2215736" y="1607461"/>
                </a:lnTo>
                <a:lnTo>
                  <a:pt x="2244070" y="1601742"/>
                </a:lnTo>
                <a:lnTo>
                  <a:pt x="2253090" y="1595662"/>
                </a:lnTo>
                <a:lnTo>
                  <a:pt x="72792" y="1595662"/>
                </a:lnTo>
                <a:lnTo>
                  <a:pt x="60494" y="1594423"/>
                </a:lnTo>
                <a:lnTo>
                  <a:pt x="22215" y="1568765"/>
                </a:lnTo>
                <a:lnTo>
                  <a:pt x="11799" y="1534657"/>
                </a:lnTo>
                <a:lnTo>
                  <a:pt x="11799" y="72780"/>
                </a:lnTo>
                <a:lnTo>
                  <a:pt x="29664" y="29664"/>
                </a:lnTo>
                <a:lnTo>
                  <a:pt x="72792" y="11799"/>
                </a:lnTo>
                <a:lnTo>
                  <a:pt x="2253085" y="11799"/>
                </a:lnTo>
                <a:lnTo>
                  <a:pt x="2244070" y="5723"/>
                </a:lnTo>
                <a:lnTo>
                  <a:pt x="2215736" y="0"/>
                </a:lnTo>
                <a:close/>
              </a:path>
              <a:path w="2288540" h="1607820">
                <a:moveTo>
                  <a:pt x="2253085" y="11799"/>
                </a:moveTo>
                <a:lnTo>
                  <a:pt x="2215736" y="11799"/>
                </a:lnTo>
                <a:lnTo>
                  <a:pt x="2228034" y="13042"/>
                </a:lnTo>
                <a:lnTo>
                  <a:pt x="2239477" y="16594"/>
                </a:lnTo>
                <a:lnTo>
                  <a:pt x="2271938" y="49045"/>
                </a:lnTo>
                <a:lnTo>
                  <a:pt x="2276729" y="72780"/>
                </a:lnTo>
                <a:lnTo>
                  <a:pt x="2276729" y="1534657"/>
                </a:lnTo>
                <a:lnTo>
                  <a:pt x="2258864" y="1577797"/>
                </a:lnTo>
                <a:lnTo>
                  <a:pt x="2215736" y="1595662"/>
                </a:lnTo>
                <a:lnTo>
                  <a:pt x="2253090" y="1595662"/>
                </a:lnTo>
                <a:lnTo>
                  <a:pt x="2267208" y="1586144"/>
                </a:lnTo>
                <a:lnTo>
                  <a:pt x="2282808" y="1563003"/>
                </a:lnTo>
                <a:lnTo>
                  <a:pt x="2288528" y="1534657"/>
                </a:lnTo>
                <a:lnTo>
                  <a:pt x="2288528" y="72780"/>
                </a:lnTo>
                <a:lnTo>
                  <a:pt x="2282808" y="44450"/>
                </a:lnTo>
                <a:lnTo>
                  <a:pt x="2267208" y="21319"/>
                </a:lnTo>
                <a:lnTo>
                  <a:pt x="2253085" y="11799"/>
                </a:lnTo>
                <a:close/>
              </a:path>
            </a:pathLst>
          </a:custGeom>
          <a:solidFill>
            <a:srgbClr val="0066B3"/>
          </a:solidFill>
        </p:spPr>
        <p:txBody>
          <a:bodyPr wrap="square" lIns="0" tIns="0" rIns="0" bIns="0" rtlCol="0"/>
          <a:lstStyle/>
          <a:p>
            <a:endParaRPr sz="864"/>
          </a:p>
        </p:txBody>
      </p:sp>
      <p:grpSp>
        <p:nvGrpSpPr>
          <p:cNvPr id="232" name="object 232"/>
          <p:cNvGrpSpPr/>
          <p:nvPr/>
        </p:nvGrpSpPr>
        <p:grpSpPr>
          <a:xfrm>
            <a:off x="7256944" y="5389030"/>
            <a:ext cx="443179" cy="599846"/>
            <a:chOff x="12274837" y="10390349"/>
            <a:chExt cx="923290" cy="1249680"/>
          </a:xfrm>
        </p:grpSpPr>
        <p:pic>
          <p:nvPicPr>
            <p:cNvPr id="233" name="object 233"/>
            <p:cNvPicPr/>
            <p:nvPr/>
          </p:nvPicPr>
          <p:blipFill>
            <a:blip r:embed="rId174" cstate="print"/>
            <a:stretch>
              <a:fillRect/>
            </a:stretch>
          </p:blipFill>
          <p:spPr>
            <a:xfrm>
              <a:off x="12277202" y="10392696"/>
              <a:ext cx="918500" cy="682943"/>
            </a:xfrm>
            <a:prstGeom prst="rect">
              <a:avLst/>
            </a:prstGeom>
          </p:spPr>
        </p:pic>
        <p:sp>
          <p:nvSpPr>
            <p:cNvPr id="234" name="object 234"/>
            <p:cNvSpPr/>
            <p:nvPr/>
          </p:nvSpPr>
          <p:spPr>
            <a:xfrm>
              <a:off x="12274837"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grpSp>
      <p:grpSp>
        <p:nvGrpSpPr>
          <p:cNvPr id="235" name="object 235"/>
          <p:cNvGrpSpPr/>
          <p:nvPr/>
        </p:nvGrpSpPr>
        <p:grpSpPr>
          <a:xfrm>
            <a:off x="5773473" y="2905887"/>
            <a:ext cx="443179" cy="599846"/>
            <a:chOff x="9184272" y="5217134"/>
            <a:chExt cx="923290" cy="1249680"/>
          </a:xfrm>
        </p:grpSpPr>
        <p:pic>
          <p:nvPicPr>
            <p:cNvPr id="236" name="object 236"/>
            <p:cNvPicPr/>
            <p:nvPr/>
          </p:nvPicPr>
          <p:blipFill>
            <a:blip r:embed="rId175" cstate="print"/>
            <a:stretch>
              <a:fillRect/>
            </a:stretch>
          </p:blipFill>
          <p:spPr>
            <a:xfrm>
              <a:off x="9186376" y="5219139"/>
              <a:ext cx="919067" cy="683899"/>
            </a:xfrm>
            <a:prstGeom prst="rect">
              <a:avLst/>
            </a:prstGeom>
          </p:spPr>
        </p:pic>
        <p:sp>
          <p:nvSpPr>
            <p:cNvPr id="237" name="object 237"/>
            <p:cNvSpPr/>
            <p:nvPr/>
          </p:nvSpPr>
          <p:spPr>
            <a:xfrm>
              <a:off x="9184272" y="5217134"/>
              <a:ext cx="923290" cy="1249680"/>
            </a:xfrm>
            <a:custGeom>
              <a:avLst/>
              <a:gdLst/>
              <a:ahLst/>
              <a:cxnLst/>
              <a:rect l="l" t="t" r="r" b="b"/>
              <a:pathLst>
                <a:path w="923290" h="1249679">
                  <a:moveTo>
                    <a:pt x="855384" y="0"/>
                  </a:moveTo>
                  <a:lnTo>
                    <a:pt x="67848" y="0"/>
                  </a:lnTo>
                  <a:lnTo>
                    <a:pt x="41501" y="5356"/>
                  </a:lnTo>
                  <a:lnTo>
                    <a:pt x="19928" y="19931"/>
                  </a:lnTo>
                  <a:lnTo>
                    <a:pt x="5352" y="41508"/>
                  </a:lnTo>
                  <a:lnTo>
                    <a:pt x="0" y="67871"/>
                  </a:lnTo>
                  <a:lnTo>
                    <a:pt x="0" y="1181291"/>
                  </a:lnTo>
                  <a:lnTo>
                    <a:pt x="5352" y="1207655"/>
                  </a:lnTo>
                  <a:lnTo>
                    <a:pt x="19928" y="1229232"/>
                  </a:lnTo>
                  <a:lnTo>
                    <a:pt x="41501" y="1243807"/>
                  </a:lnTo>
                  <a:lnTo>
                    <a:pt x="67848" y="1249163"/>
                  </a:lnTo>
                  <a:lnTo>
                    <a:pt x="855384" y="1249163"/>
                  </a:lnTo>
                  <a:lnTo>
                    <a:pt x="878592" y="1244443"/>
                  </a:lnTo>
                  <a:lnTo>
                    <a:pt x="67848" y="1244443"/>
                  </a:lnTo>
                  <a:lnTo>
                    <a:pt x="55176" y="1243156"/>
                  </a:lnTo>
                  <a:lnTo>
                    <a:pt x="15537" y="1216534"/>
                  </a:lnTo>
                  <a:lnTo>
                    <a:pt x="4719" y="1181291"/>
                  </a:lnTo>
                  <a:lnTo>
                    <a:pt x="4719" y="67871"/>
                  </a:lnTo>
                  <a:lnTo>
                    <a:pt x="23269" y="23269"/>
                  </a:lnTo>
                  <a:lnTo>
                    <a:pt x="67848" y="4719"/>
                  </a:lnTo>
                  <a:lnTo>
                    <a:pt x="878592" y="4719"/>
                  </a:lnTo>
                  <a:lnTo>
                    <a:pt x="855384" y="0"/>
                  </a:lnTo>
                  <a:close/>
                </a:path>
                <a:path w="923290" h="1249679">
                  <a:moveTo>
                    <a:pt x="878592" y="4719"/>
                  </a:moveTo>
                  <a:lnTo>
                    <a:pt x="855384" y="4719"/>
                  </a:lnTo>
                  <a:lnTo>
                    <a:pt x="868055" y="6006"/>
                  </a:lnTo>
                  <a:lnTo>
                    <a:pt x="879880" y="9697"/>
                  </a:lnTo>
                  <a:lnTo>
                    <a:pt x="913518" y="43344"/>
                  </a:lnTo>
                  <a:lnTo>
                    <a:pt x="918500" y="67871"/>
                  </a:lnTo>
                  <a:lnTo>
                    <a:pt x="918500" y="1181291"/>
                  </a:lnTo>
                  <a:lnTo>
                    <a:pt x="899951" y="1225894"/>
                  </a:lnTo>
                  <a:lnTo>
                    <a:pt x="855384" y="1244443"/>
                  </a:lnTo>
                  <a:lnTo>
                    <a:pt x="878592" y="1244443"/>
                  </a:lnTo>
                  <a:lnTo>
                    <a:pt x="881722" y="1243807"/>
                  </a:lnTo>
                  <a:lnTo>
                    <a:pt x="903289" y="1229232"/>
                  </a:lnTo>
                  <a:lnTo>
                    <a:pt x="917863" y="1207655"/>
                  </a:lnTo>
                  <a:lnTo>
                    <a:pt x="923220" y="1181291"/>
                  </a:lnTo>
                  <a:lnTo>
                    <a:pt x="923220" y="67871"/>
                  </a:lnTo>
                  <a:lnTo>
                    <a:pt x="917863" y="41508"/>
                  </a:lnTo>
                  <a:lnTo>
                    <a:pt x="903289" y="19931"/>
                  </a:lnTo>
                  <a:lnTo>
                    <a:pt x="881722" y="5356"/>
                  </a:lnTo>
                  <a:lnTo>
                    <a:pt x="878592" y="4719"/>
                  </a:lnTo>
                  <a:close/>
                </a:path>
              </a:pathLst>
            </a:custGeom>
            <a:solidFill>
              <a:srgbClr val="231F20"/>
            </a:solidFill>
          </p:spPr>
          <p:txBody>
            <a:bodyPr wrap="square" lIns="0" tIns="0" rIns="0" bIns="0" rtlCol="0"/>
            <a:lstStyle/>
            <a:p>
              <a:endParaRPr sz="864"/>
            </a:p>
          </p:txBody>
        </p:sp>
      </p:grpSp>
      <p:sp>
        <p:nvSpPr>
          <p:cNvPr id="238" name="object 238"/>
          <p:cNvSpPr/>
          <p:nvPr/>
        </p:nvSpPr>
        <p:spPr>
          <a:xfrm>
            <a:off x="7751436" y="1620501"/>
            <a:ext cx="443179" cy="599846"/>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nvGrpSpPr>
          <p:cNvPr id="239" name="object 239"/>
          <p:cNvGrpSpPr/>
          <p:nvPr/>
        </p:nvGrpSpPr>
        <p:grpSpPr>
          <a:xfrm>
            <a:off x="10223898" y="977808"/>
            <a:ext cx="443179" cy="599846"/>
            <a:chOff x="18455992" y="1200304"/>
            <a:chExt cx="923290" cy="1249680"/>
          </a:xfrm>
        </p:grpSpPr>
        <p:pic>
          <p:nvPicPr>
            <p:cNvPr id="240" name="object 240"/>
            <p:cNvPicPr/>
            <p:nvPr/>
          </p:nvPicPr>
          <p:blipFill>
            <a:blip r:embed="rId176" cstate="print"/>
            <a:stretch>
              <a:fillRect/>
            </a:stretch>
          </p:blipFill>
          <p:spPr>
            <a:xfrm>
              <a:off x="18458347" y="1202662"/>
              <a:ext cx="918512" cy="682896"/>
            </a:xfrm>
            <a:prstGeom prst="rect">
              <a:avLst/>
            </a:prstGeom>
          </p:spPr>
        </p:pic>
        <p:sp>
          <p:nvSpPr>
            <p:cNvPr id="241" name="object 241"/>
            <p:cNvSpPr/>
            <p:nvPr/>
          </p:nvSpPr>
          <p:spPr>
            <a:xfrm>
              <a:off x="18455992" y="1200304"/>
              <a:ext cx="923290" cy="1249680"/>
            </a:xfrm>
            <a:custGeom>
              <a:avLst/>
              <a:gdLst/>
              <a:ahLst/>
              <a:cxnLst/>
              <a:rect l="l" t="t" r="r" b="b"/>
              <a:pathLst>
                <a:path w="923290" h="1249680">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80">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grpSp>
        <p:nvGrpSpPr>
          <p:cNvPr id="242" name="object 242"/>
          <p:cNvGrpSpPr/>
          <p:nvPr/>
        </p:nvGrpSpPr>
        <p:grpSpPr>
          <a:xfrm>
            <a:off x="5278974" y="2905887"/>
            <a:ext cx="443179" cy="599846"/>
            <a:chOff x="8154067" y="5217134"/>
            <a:chExt cx="923290" cy="1249680"/>
          </a:xfrm>
        </p:grpSpPr>
        <p:pic>
          <p:nvPicPr>
            <p:cNvPr id="243" name="object 243"/>
            <p:cNvPicPr/>
            <p:nvPr/>
          </p:nvPicPr>
          <p:blipFill>
            <a:blip r:embed="rId177" cstate="print"/>
            <a:stretch>
              <a:fillRect/>
            </a:stretch>
          </p:blipFill>
          <p:spPr>
            <a:xfrm>
              <a:off x="8156427" y="5219493"/>
              <a:ext cx="917590" cy="682282"/>
            </a:xfrm>
            <a:prstGeom prst="rect">
              <a:avLst/>
            </a:prstGeom>
          </p:spPr>
        </p:pic>
        <p:sp>
          <p:nvSpPr>
            <p:cNvPr id="244" name="object 244"/>
            <p:cNvSpPr/>
            <p:nvPr/>
          </p:nvSpPr>
          <p:spPr>
            <a:xfrm>
              <a:off x="8154067" y="5217134"/>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grpSp>
        <p:nvGrpSpPr>
          <p:cNvPr id="245" name="object 245"/>
          <p:cNvGrpSpPr/>
          <p:nvPr/>
        </p:nvGrpSpPr>
        <p:grpSpPr>
          <a:xfrm>
            <a:off x="2312003" y="4191267"/>
            <a:ext cx="443179" cy="599846"/>
            <a:chOff x="1972877" y="7895011"/>
            <a:chExt cx="923290" cy="1249680"/>
          </a:xfrm>
        </p:grpSpPr>
        <p:pic>
          <p:nvPicPr>
            <p:cNvPr id="246" name="object 246"/>
            <p:cNvPicPr/>
            <p:nvPr/>
          </p:nvPicPr>
          <p:blipFill>
            <a:blip r:embed="rId178" cstate="print"/>
            <a:stretch>
              <a:fillRect/>
            </a:stretch>
          </p:blipFill>
          <p:spPr>
            <a:xfrm>
              <a:off x="1975234" y="7897377"/>
              <a:ext cx="918512" cy="683344"/>
            </a:xfrm>
            <a:prstGeom prst="rect">
              <a:avLst/>
            </a:prstGeom>
          </p:spPr>
        </p:pic>
        <p:pic>
          <p:nvPicPr>
            <p:cNvPr id="247" name="object 247"/>
            <p:cNvPicPr/>
            <p:nvPr/>
          </p:nvPicPr>
          <p:blipFill>
            <a:blip r:embed="rId179" cstate="print"/>
            <a:stretch>
              <a:fillRect/>
            </a:stretch>
          </p:blipFill>
          <p:spPr>
            <a:xfrm>
              <a:off x="1972877" y="7895011"/>
              <a:ext cx="923244" cy="1249152"/>
            </a:xfrm>
            <a:prstGeom prst="rect">
              <a:avLst/>
            </a:prstGeom>
          </p:spPr>
        </p:pic>
      </p:grpSp>
      <p:pic>
        <p:nvPicPr>
          <p:cNvPr id="248" name="object 248"/>
          <p:cNvPicPr/>
          <p:nvPr/>
        </p:nvPicPr>
        <p:blipFill>
          <a:blip r:embed="rId180" cstate="print"/>
          <a:stretch>
            <a:fillRect/>
          </a:stretch>
        </p:blipFill>
        <p:spPr>
          <a:xfrm>
            <a:off x="5303126" y="2931399"/>
            <a:ext cx="125413" cy="87783"/>
          </a:xfrm>
          <a:prstGeom prst="rect">
            <a:avLst/>
          </a:prstGeom>
        </p:spPr>
      </p:pic>
      <p:pic>
        <p:nvPicPr>
          <p:cNvPr id="249" name="object 249"/>
          <p:cNvPicPr/>
          <p:nvPr/>
        </p:nvPicPr>
        <p:blipFill>
          <a:blip r:embed="rId181" cstate="print"/>
          <a:stretch>
            <a:fillRect/>
          </a:stretch>
        </p:blipFill>
        <p:spPr>
          <a:xfrm>
            <a:off x="5795672" y="3128103"/>
            <a:ext cx="148746" cy="88783"/>
          </a:xfrm>
          <a:prstGeom prst="rect">
            <a:avLst/>
          </a:prstGeom>
        </p:spPr>
      </p:pic>
      <p:pic>
        <p:nvPicPr>
          <p:cNvPr id="250" name="object 250"/>
          <p:cNvPicPr/>
          <p:nvPr/>
        </p:nvPicPr>
        <p:blipFill>
          <a:blip r:embed="rId182" cstate="print"/>
          <a:stretch>
            <a:fillRect/>
          </a:stretch>
        </p:blipFill>
        <p:spPr>
          <a:xfrm>
            <a:off x="7536953" y="5414201"/>
            <a:ext cx="138095" cy="87785"/>
          </a:xfrm>
          <a:prstGeom prst="rect">
            <a:avLst/>
          </a:prstGeom>
        </p:spPr>
      </p:pic>
      <p:pic>
        <p:nvPicPr>
          <p:cNvPr id="251" name="object 251"/>
          <p:cNvPicPr/>
          <p:nvPr/>
        </p:nvPicPr>
        <p:blipFill>
          <a:blip r:embed="rId183" cstate="print"/>
          <a:stretch>
            <a:fillRect/>
          </a:stretch>
        </p:blipFill>
        <p:spPr>
          <a:xfrm>
            <a:off x="8095059" y="1644545"/>
            <a:ext cx="72091" cy="85949"/>
          </a:xfrm>
          <a:prstGeom prst="rect">
            <a:avLst/>
          </a:prstGeom>
        </p:spPr>
      </p:pic>
      <p:sp>
        <p:nvSpPr>
          <p:cNvPr id="252" name="object 252"/>
          <p:cNvSpPr/>
          <p:nvPr/>
        </p:nvSpPr>
        <p:spPr>
          <a:xfrm>
            <a:off x="10499729" y="1249176"/>
            <a:ext cx="17069" cy="37186"/>
          </a:xfrm>
          <a:custGeom>
            <a:avLst/>
            <a:gdLst/>
            <a:ahLst/>
            <a:cxnLst/>
            <a:rect l="l" t="t" r="r" b="b"/>
            <a:pathLst>
              <a:path w="35559" h="77469">
                <a:moveTo>
                  <a:pt x="0" y="77470"/>
                </a:moveTo>
                <a:lnTo>
                  <a:pt x="35399" y="77470"/>
                </a:lnTo>
                <a:lnTo>
                  <a:pt x="35399" y="0"/>
                </a:lnTo>
                <a:lnTo>
                  <a:pt x="0" y="0"/>
                </a:lnTo>
                <a:lnTo>
                  <a:pt x="0" y="77470"/>
                </a:lnTo>
                <a:close/>
              </a:path>
            </a:pathLst>
          </a:custGeom>
          <a:solidFill>
            <a:srgbClr val="FFFFFF"/>
          </a:solidFill>
        </p:spPr>
        <p:txBody>
          <a:bodyPr wrap="square" lIns="0" tIns="0" rIns="0" bIns="0" rtlCol="0"/>
          <a:lstStyle/>
          <a:p>
            <a:endParaRPr sz="864"/>
          </a:p>
        </p:txBody>
      </p:sp>
      <p:grpSp>
        <p:nvGrpSpPr>
          <p:cNvPr id="253" name="object 253"/>
          <p:cNvGrpSpPr/>
          <p:nvPr/>
        </p:nvGrpSpPr>
        <p:grpSpPr>
          <a:xfrm>
            <a:off x="10498880" y="1201263"/>
            <a:ext cx="138684" cy="87782"/>
            <a:chOff x="19028871" y="1665834"/>
            <a:chExt cx="288925" cy="182880"/>
          </a:xfrm>
        </p:grpSpPr>
        <p:sp>
          <p:nvSpPr>
            <p:cNvPr id="254" name="object 254"/>
            <p:cNvSpPr/>
            <p:nvPr/>
          </p:nvSpPr>
          <p:spPr>
            <a:xfrm>
              <a:off x="19030634" y="1667875"/>
              <a:ext cx="285115" cy="179070"/>
            </a:xfrm>
            <a:custGeom>
              <a:avLst/>
              <a:gdLst/>
              <a:ahLst/>
              <a:cxnLst/>
              <a:rect l="l" t="t" r="r" b="b"/>
              <a:pathLst>
                <a:path w="285115" h="179069">
                  <a:moveTo>
                    <a:pt x="140119" y="0"/>
                  </a:moveTo>
                  <a:lnTo>
                    <a:pt x="104724" y="0"/>
                  </a:lnTo>
                  <a:lnTo>
                    <a:pt x="104724" y="68580"/>
                  </a:lnTo>
                  <a:lnTo>
                    <a:pt x="35394" y="68580"/>
                  </a:lnTo>
                  <a:lnTo>
                    <a:pt x="35394" y="0"/>
                  </a:lnTo>
                  <a:lnTo>
                    <a:pt x="0" y="0"/>
                  </a:lnTo>
                  <a:lnTo>
                    <a:pt x="0" y="68580"/>
                  </a:lnTo>
                  <a:lnTo>
                    <a:pt x="0" y="97790"/>
                  </a:lnTo>
                  <a:lnTo>
                    <a:pt x="104724" y="97790"/>
                  </a:lnTo>
                  <a:lnTo>
                    <a:pt x="104724" y="175260"/>
                  </a:lnTo>
                  <a:lnTo>
                    <a:pt x="140119" y="175260"/>
                  </a:lnTo>
                  <a:lnTo>
                    <a:pt x="140119" y="97790"/>
                  </a:lnTo>
                  <a:lnTo>
                    <a:pt x="140119" y="68580"/>
                  </a:lnTo>
                  <a:lnTo>
                    <a:pt x="140119" y="0"/>
                  </a:lnTo>
                  <a:close/>
                </a:path>
                <a:path w="285115" h="179069">
                  <a:moveTo>
                    <a:pt x="285000" y="121793"/>
                  </a:moveTo>
                  <a:lnTo>
                    <a:pt x="276466" y="74879"/>
                  </a:lnTo>
                  <a:lnTo>
                    <a:pt x="274053" y="71272"/>
                  </a:lnTo>
                  <a:lnTo>
                    <a:pt x="269354" y="64236"/>
                  </a:lnTo>
                  <a:lnTo>
                    <a:pt x="260438" y="56019"/>
                  </a:lnTo>
                  <a:lnTo>
                    <a:pt x="251802" y="51155"/>
                  </a:lnTo>
                  <a:lnTo>
                    <a:pt x="251802" y="101142"/>
                  </a:lnTo>
                  <a:lnTo>
                    <a:pt x="201510" y="101142"/>
                  </a:lnTo>
                  <a:lnTo>
                    <a:pt x="201434" y="91948"/>
                  </a:lnTo>
                  <a:lnTo>
                    <a:pt x="203796" y="84670"/>
                  </a:lnTo>
                  <a:lnTo>
                    <a:pt x="213360" y="73952"/>
                  </a:lnTo>
                  <a:lnTo>
                    <a:pt x="219443" y="71272"/>
                  </a:lnTo>
                  <a:lnTo>
                    <a:pt x="233641" y="71272"/>
                  </a:lnTo>
                  <a:lnTo>
                    <a:pt x="239458" y="73812"/>
                  </a:lnTo>
                  <a:lnTo>
                    <a:pt x="249059" y="83972"/>
                  </a:lnTo>
                  <a:lnTo>
                    <a:pt x="251561" y="91376"/>
                  </a:lnTo>
                  <a:lnTo>
                    <a:pt x="251802" y="101142"/>
                  </a:lnTo>
                  <a:lnTo>
                    <a:pt x="251802" y="51155"/>
                  </a:lnTo>
                  <a:lnTo>
                    <a:pt x="250024" y="50152"/>
                  </a:lnTo>
                  <a:lnTo>
                    <a:pt x="238125" y="46634"/>
                  </a:lnTo>
                  <a:lnTo>
                    <a:pt x="224739" y="45453"/>
                  </a:lnTo>
                  <a:lnTo>
                    <a:pt x="212686" y="46570"/>
                  </a:lnTo>
                  <a:lnTo>
                    <a:pt x="175882" y="73215"/>
                  </a:lnTo>
                  <a:lnTo>
                    <a:pt x="166624" y="112979"/>
                  </a:lnTo>
                  <a:lnTo>
                    <a:pt x="167411" y="125653"/>
                  </a:lnTo>
                  <a:lnTo>
                    <a:pt x="188150" y="166370"/>
                  </a:lnTo>
                  <a:lnTo>
                    <a:pt x="228041" y="178562"/>
                  </a:lnTo>
                  <a:lnTo>
                    <a:pt x="238036" y="177965"/>
                  </a:lnTo>
                  <a:lnTo>
                    <a:pt x="274840" y="157162"/>
                  </a:lnTo>
                  <a:lnTo>
                    <a:pt x="283146" y="140957"/>
                  </a:lnTo>
                  <a:lnTo>
                    <a:pt x="249605" y="135432"/>
                  </a:lnTo>
                  <a:lnTo>
                    <a:pt x="247764" y="141770"/>
                  </a:lnTo>
                  <a:lnTo>
                    <a:pt x="245071" y="146367"/>
                  </a:lnTo>
                  <a:lnTo>
                    <a:pt x="237921" y="152082"/>
                  </a:lnTo>
                  <a:lnTo>
                    <a:pt x="233514" y="153492"/>
                  </a:lnTo>
                  <a:lnTo>
                    <a:pt x="220586" y="153492"/>
                  </a:lnTo>
                  <a:lnTo>
                    <a:pt x="214160" y="150723"/>
                  </a:lnTo>
                  <a:lnTo>
                    <a:pt x="203847" y="139585"/>
                  </a:lnTo>
                  <a:lnTo>
                    <a:pt x="201155" y="131800"/>
                  </a:lnTo>
                  <a:lnTo>
                    <a:pt x="200926" y="121793"/>
                  </a:lnTo>
                  <a:lnTo>
                    <a:pt x="285000" y="121793"/>
                  </a:lnTo>
                  <a:close/>
                </a:path>
              </a:pathLst>
            </a:custGeom>
            <a:solidFill>
              <a:srgbClr val="FFFFFF"/>
            </a:solidFill>
          </p:spPr>
          <p:txBody>
            <a:bodyPr wrap="square" lIns="0" tIns="0" rIns="0" bIns="0" rtlCol="0"/>
            <a:lstStyle/>
            <a:p>
              <a:endParaRPr sz="864"/>
            </a:p>
          </p:txBody>
        </p:sp>
        <p:sp>
          <p:nvSpPr>
            <p:cNvPr id="255" name="object 255"/>
            <p:cNvSpPr/>
            <p:nvPr/>
          </p:nvSpPr>
          <p:spPr>
            <a:xfrm>
              <a:off x="19028868" y="1665843"/>
              <a:ext cx="288925" cy="182880"/>
            </a:xfrm>
            <a:custGeom>
              <a:avLst/>
              <a:gdLst/>
              <a:ahLst/>
              <a:cxnLst/>
              <a:rect l="l" t="t" r="r" b="b"/>
              <a:pathLst>
                <a:path w="288925" h="182880">
                  <a:moveTo>
                    <a:pt x="143662" y="0"/>
                  </a:moveTo>
                  <a:lnTo>
                    <a:pt x="140119" y="0"/>
                  </a:lnTo>
                  <a:lnTo>
                    <a:pt x="140119" y="3530"/>
                  </a:lnTo>
                  <a:lnTo>
                    <a:pt x="140119" y="175514"/>
                  </a:lnTo>
                  <a:lnTo>
                    <a:pt x="108254" y="175514"/>
                  </a:lnTo>
                  <a:lnTo>
                    <a:pt x="108254" y="101993"/>
                  </a:lnTo>
                  <a:lnTo>
                    <a:pt x="108254" y="98450"/>
                  </a:lnTo>
                  <a:lnTo>
                    <a:pt x="35394" y="98450"/>
                  </a:lnTo>
                  <a:lnTo>
                    <a:pt x="35394" y="175514"/>
                  </a:lnTo>
                  <a:lnTo>
                    <a:pt x="3530" y="175514"/>
                  </a:lnTo>
                  <a:lnTo>
                    <a:pt x="3530" y="3530"/>
                  </a:lnTo>
                  <a:lnTo>
                    <a:pt x="35394" y="3530"/>
                  </a:lnTo>
                  <a:lnTo>
                    <a:pt x="35394" y="72491"/>
                  </a:lnTo>
                  <a:lnTo>
                    <a:pt x="108254" y="72491"/>
                  </a:lnTo>
                  <a:lnTo>
                    <a:pt x="108254" y="68948"/>
                  </a:lnTo>
                  <a:lnTo>
                    <a:pt x="108254" y="3530"/>
                  </a:lnTo>
                  <a:lnTo>
                    <a:pt x="140119" y="3530"/>
                  </a:lnTo>
                  <a:lnTo>
                    <a:pt x="140119" y="0"/>
                  </a:lnTo>
                  <a:lnTo>
                    <a:pt x="104724" y="0"/>
                  </a:lnTo>
                  <a:lnTo>
                    <a:pt x="104724" y="68948"/>
                  </a:lnTo>
                  <a:lnTo>
                    <a:pt x="38938" y="68948"/>
                  </a:lnTo>
                  <a:lnTo>
                    <a:pt x="38938" y="3530"/>
                  </a:lnTo>
                  <a:lnTo>
                    <a:pt x="38938" y="0"/>
                  </a:lnTo>
                  <a:lnTo>
                    <a:pt x="0" y="0"/>
                  </a:lnTo>
                  <a:lnTo>
                    <a:pt x="0" y="179057"/>
                  </a:lnTo>
                  <a:lnTo>
                    <a:pt x="1765" y="179057"/>
                  </a:lnTo>
                  <a:lnTo>
                    <a:pt x="38938" y="179057"/>
                  </a:lnTo>
                  <a:lnTo>
                    <a:pt x="38938" y="177292"/>
                  </a:lnTo>
                  <a:lnTo>
                    <a:pt x="38938" y="101993"/>
                  </a:lnTo>
                  <a:lnTo>
                    <a:pt x="104724" y="101993"/>
                  </a:lnTo>
                  <a:lnTo>
                    <a:pt x="104724" y="179057"/>
                  </a:lnTo>
                  <a:lnTo>
                    <a:pt x="143662" y="179057"/>
                  </a:lnTo>
                  <a:lnTo>
                    <a:pt x="143662" y="175514"/>
                  </a:lnTo>
                  <a:lnTo>
                    <a:pt x="143662" y="3530"/>
                  </a:lnTo>
                  <a:lnTo>
                    <a:pt x="143662" y="0"/>
                  </a:lnTo>
                  <a:close/>
                </a:path>
                <a:path w="288925" h="182880">
                  <a:moveTo>
                    <a:pt x="255384" y="104940"/>
                  </a:moveTo>
                  <a:lnTo>
                    <a:pt x="255346" y="103212"/>
                  </a:lnTo>
                  <a:lnTo>
                    <a:pt x="255295" y="101396"/>
                  </a:lnTo>
                  <a:lnTo>
                    <a:pt x="255092" y="93103"/>
                  </a:lnTo>
                  <a:lnTo>
                    <a:pt x="252501" y="85204"/>
                  </a:lnTo>
                  <a:lnTo>
                    <a:pt x="251752" y="84416"/>
                  </a:lnTo>
                  <a:lnTo>
                    <a:pt x="251752" y="101396"/>
                  </a:lnTo>
                  <a:lnTo>
                    <a:pt x="205054" y="101396"/>
                  </a:lnTo>
                  <a:lnTo>
                    <a:pt x="205168" y="93713"/>
                  </a:lnTo>
                  <a:lnTo>
                    <a:pt x="207302" y="87401"/>
                  </a:lnTo>
                  <a:lnTo>
                    <a:pt x="216166" y="77520"/>
                  </a:lnTo>
                  <a:lnTo>
                    <a:pt x="221627" y="75095"/>
                  </a:lnTo>
                  <a:lnTo>
                    <a:pt x="231889" y="75095"/>
                  </a:lnTo>
                  <a:lnTo>
                    <a:pt x="235000" y="75095"/>
                  </a:lnTo>
                  <a:lnTo>
                    <a:pt x="251752" y="101396"/>
                  </a:lnTo>
                  <a:lnTo>
                    <a:pt x="251752" y="84416"/>
                  </a:lnTo>
                  <a:lnTo>
                    <a:pt x="242963" y="75069"/>
                  </a:lnTo>
                  <a:lnTo>
                    <a:pt x="242239" y="74307"/>
                  </a:lnTo>
                  <a:lnTo>
                    <a:pt x="235902" y="71539"/>
                  </a:lnTo>
                  <a:lnTo>
                    <a:pt x="228549" y="71539"/>
                  </a:lnTo>
                  <a:lnTo>
                    <a:pt x="220713" y="71539"/>
                  </a:lnTo>
                  <a:lnTo>
                    <a:pt x="214096" y="74447"/>
                  </a:lnTo>
                  <a:lnTo>
                    <a:pt x="203962" y="85813"/>
                  </a:lnTo>
                  <a:lnTo>
                    <a:pt x="201612" y="93103"/>
                  </a:lnTo>
                  <a:lnTo>
                    <a:pt x="201561" y="104940"/>
                  </a:lnTo>
                  <a:lnTo>
                    <a:pt x="255384" y="104940"/>
                  </a:lnTo>
                  <a:close/>
                </a:path>
                <a:path w="288925" h="182880">
                  <a:moveTo>
                    <a:pt x="288556" y="120637"/>
                  </a:moveTo>
                  <a:lnTo>
                    <a:pt x="287655" y="104940"/>
                  </a:lnTo>
                  <a:lnTo>
                    <a:pt x="287528" y="103212"/>
                  </a:lnTo>
                  <a:lnTo>
                    <a:pt x="285013" y="90614"/>
                  </a:lnTo>
                  <a:lnTo>
                    <a:pt x="285013" y="120637"/>
                  </a:lnTo>
                  <a:lnTo>
                    <a:pt x="285000" y="122047"/>
                  </a:lnTo>
                  <a:lnTo>
                    <a:pt x="200875" y="122047"/>
                  </a:lnTo>
                  <a:lnTo>
                    <a:pt x="200914" y="123850"/>
                  </a:lnTo>
                  <a:lnTo>
                    <a:pt x="221919" y="157314"/>
                  </a:lnTo>
                  <a:lnTo>
                    <a:pt x="235635" y="157289"/>
                  </a:lnTo>
                  <a:lnTo>
                    <a:pt x="240461" y="155765"/>
                  </a:lnTo>
                  <a:lnTo>
                    <a:pt x="242963" y="153758"/>
                  </a:lnTo>
                  <a:lnTo>
                    <a:pt x="248335" y="149466"/>
                  </a:lnTo>
                  <a:lnTo>
                    <a:pt x="251167" y="144513"/>
                  </a:lnTo>
                  <a:lnTo>
                    <a:pt x="252628" y="139458"/>
                  </a:lnTo>
                  <a:lnTo>
                    <a:pt x="282409" y="144373"/>
                  </a:lnTo>
                  <a:lnTo>
                    <a:pt x="256451" y="173583"/>
                  </a:lnTo>
                  <a:lnTo>
                    <a:pt x="229806" y="178828"/>
                  </a:lnTo>
                  <a:lnTo>
                    <a:pt x="214693" y="177507"/>
                  </a:lnTo>
                  <a:lnTo>
                    <a:pt x="177025" y="148869"/>
                  </a:lnTo>
                  <a:lnTo>
                    <a:pt x="170154" y="115011"/>
                  </a:lnTo>
                  <a:lnTo>
                    <a:pt x="171170" y="100291"/>
                  </a:lnTo>
                  <a:lnTo>
                    <a:pt x="194665" y="59016"/>
                  </a:lnTo>
                  <a:lnTo>
                    <a:pt x="226504" y="49250"/>
                  </a:lnTo>
                  <a:lnTo>
                    <a:pt x="239572" y="50406"/>
                  </a:lnTo>
                  <a:lnTo>
                    <a:pt x="276402" y="77241"/>
                  </a:lnTo>
                  <a:lnTo>
                    <a:pt x="285013" y="120637"/>
                  </a:lnTo>
                  <a:lnTo>
                    <a:pt x="285013" y="90614"/>
                  </a:lnTo>
                  <a:lnTo>
                    <a:pt x="263245" y="56629"/>
                  </a:lnTo>
                  <a:lnTo>
                    <a:pt x="226504" y="45720"/>
                  </a:lnTo>
                  <a:lnTo>
                    <a:pt x="214122" y="46863"/>
                  </a:lnTo>
                  <a:lnTo>
                    <a:pt x="176149" y="74307"/>
                  </a:lnTo>
                  <a:lnTo>
                    <a:pt x="166624" y="115011"/>
                  </a:lnTo>
                  <a:lnTo>
                    <a:pt x="167411" y="127914"/>
                  </a:lnTo>
                  <a:lnTo>
                    <a:pt x="188798" y="169773"/>
                  </a:lnTo>
                  <a:lnTo>
                    <a:pt x="229806" y="182372"/>
                  </a:lnTo>
                  <a:lnTo>
                    <a:pt x="240030" y="181762"/>
                  </a:lnTo>
                  <a:lnTo>
                    <a:pt x="249402" y="179908"/>
                  </a:lnTo>
                  <a:lnTo>
                    <a:pt x="252361" y="178828"/>
                  </a:lnTo>
                  <a:lnTo>
                    <a:pt x="257949" y="176796"/>
                  </a:lnTo>
                  <a:lnTo>
                    <a:pt x="286092" y="144741"/>
                  </a:lnTo>
                  <a:lnTo>
                    <a:pt x="286994" y="142405"/>
                  </a:lnTo>
                  <a:lnTo>
                    <a:pt x="287286" y="141592"/>
                  </a:lnTo>
                  <a:lnTo>
                    <a:pt x="250088" y="135470"/>
                  </a:lnTo>
                  <a:lnTo>
                    <a:pt x="249656" y="136982"/>
                  </a:lnTo>
                  <a:lnTo>
                    <a:pt x="247878" y="143103"/>
                  </a:lnTo>
                  <a:lnTo>
                    <a:pt x="245338" y="147332"/>
                  </a:lnTo>
                  <a:lnTo>
                    <a:pt x="238912" y="152450"/>
                  </a:lnTo>
                  <a:lnTo>
                    <a:pt x="234975" y="153758"/>
                  </a:lnTo>
                  <a:lnTo>
                    <a:pt x="204495" y="125590"/>
                  </a:lnTo>
                  <a:lnTo>
                    <a:pt x="288493" y="125590"/>
                  </a:lnTo>
                  <a:lnTo>
                    <a:pt x="288531" y="123825"/>
                  </a:lnTo>
                  <a:lnTo>
                    <a:pt x="288556" y="122047"/>
                  </a:lnTo>
                  <a:lnTo>
                    <a:pt x="288556" y="120637"/>
                  </a:lnTo>
                  <a:close/>
                </a:path>
              </a:pathLst>
            </a:custGeom>
            <a:solidFill>
              <a:srgbClr val="231F20"/>
            </a:solidFill>
          </p:spPr>
          <p:txBody>
            <a:bodyPr wrap="square" lIns="0" tIns="0" rIns="0" bIns="0" rtlCol="0"/>
            <a:lstStyle/>
            <a:p>
              <a:endParaRPr sz="864"/>
            </a:p>
          </p:txBody>
        </p:sp>
      </p:grpSp>
      <p:pic>
        <p:nvPicPr>
          <p:cNvPr id="256" name="object 256"/>
          <p:cNvPicPr/>
          <p:nvPr/>
        </p:nvPicPr>
        <p:blipFill>
          <a:blip r:embed="rId184" cstate="print"/>
          <a:stretch>
            <a:fillRect/>
          </a:stretch>
        </p:blipFill>
        <p:spPr>
          <a:xfrm>
            <a:off x="2159510" y="998375"/>
            <a:ext cx="68957" cy="85949"/>
          </a:xfrm>
          <a:prstGeom prst="rect">
            <a:avLst/>
          </a:prstGeom>
        </p:spPr>
      </p:pic>
      <p:grpSp>
        <p:nvGrpSpPr>
          <p:cNvPr id="257" name="object 257"/>
          <p:cNvGrpSpPr/>
          <p:nvPr/>
        </p:nvGrpSpPr>
        <p:grpSpPr>
          <a:xfrm>
            <a:off x="5773473" y="5389030"/>
            <a:ext cx="443179" cy="599846"/>
            <a:chOff x="9184272" y="10390349"/>
            <a:chExt cx="923290" cy="1249680"/>
          </a:xfrm>
        </p:grpSpPr>
        <p:pic>
          <p:nvPicPr>
            <p:cNvPr id="258" name="object 258"/>
            <p:cNvPicPr/>
            <p:nvPr/>
          </p:nvPicPr>
          <p:blipFill>
            <a:blip r:embed="rId185" cstate="print"/>
            <a:stretch>
              <a:fillRect/>
            </a:stretch>
          </p:blipFill>
          <p:spPr>
            <a:xfrm>
              <a:off x="9186624" y="10392696"/>
              <a:ext cx="918306" cy="683035"/>
            </a:xfrm>
            <a:prstGeom prst="rect">
              <a:avLst/>
            </a:prstGeom>
          </p:spPr>
        </p:pic>
        <p:pic>
          <p:nvPicPr>
            <p:cNvPr id="259" name="object 259"/>
            <p:cNvPicPr/>
            <p:nvPr/>
          </p:nvPicPr>
          <p:blipFill>
            <a:blip r:embed="rId186" cstate="print"/>
            <a:stretch>
              <a:fillRect/>
            </a:stretch>
          </p:blipFill>
          <p:spPr>
            <a:xfrm>
              <a:off x="9184272" y="10390349"/>
              <a:ext cx="923220" cy="1249152"/>
            </a:xfrm>
            <a:prstGeom prst="rect">
              <a:avLst/>
            </a:prstGeom>
          </p:spPr>
        </p:pic>
      </p:grpSp>
      <p:grpSp>
        <p:nvGrpSpPr>
          <p:cNvPr id="260" name="object 260"/>
          <p:cNvGrpSpPr/>
          <p:nvPr/>
        </p:nvGrpSpPr>
        <p:grpSpPr>
          <a:xfrm>
            <a:off x="8740421" y="5389030"/>
            <a:ext cx="443179" cy="599846"/>
            <a:chOff x="15365415" y="10390349"/>
            <a:chExt cx="923290" cy="1249680"/>
          </a:xfrm>
        </p:grpSpPr>
        <p:pic>
          <p:nvPicPr>
            <p:cNvPr id="261" name="object 261"/>
            <p:cNvPicPr/>
            <p:nvPr/>
          </p:nvPicPr>
          <p:blipFill>
            <a:blip r:embed="rId187" cstate="print"/>
            <a:stretch>
              <a:fillRect/>
            </a:stretch>
          </p:blipFill>
          <p:spPr>
            <a:xfrm>
              <a:off x="15367769" y="10394395"/>
              <a:ext cx="918512" cy="680689"/>
            </a:xfrm>
            <a:prstGeom prst="rect">
              <a:avLst/>
            </a:prstGeom>
          </p:spPr>
        </p:pic>
        <p:sp>
          <p:nvSpPr>
            <p:cNvPr id="262" name="object 262"/>
            <p:cNvSpPr/>
            <p:nvPr/>
          </p:nvSpPr>
          <p:spPr>
            <a:xfrm>
              <a:off x="15365415"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sp>
          <p:nvSpPr>
            <p:cNvPr id="263" name="object 263"/>
            <p:cNvSpPr/>
            <p:nvPr/>
          </p:nvSpPr>
          <p:spPr>
            <a:xfrm>
              <a:off x="15413584" y="10446992"/>
              <a:ext cx="243840" cy="175260"/>
            </a:xfrm>
            <a:custGeom>
              <a:avLst/>
              <a:gdLst/>
              <a:ahLst/>
              <a:cxnLst/>
              <a:rect l="l" t="t" r="r" b="b"/>
              <a:pathLst>
                <a:path w="243840" h="175259">
                  <a:moveTo>
                    <a:pt x="133121" y="146050"/>
                  </a:moveTo>
                  <a:lnTo>
                    <a:pt x="35407" y="146050"/>
                  </a:lnTo>
                  <a:lnTo>
                    <a:pt x="35407" y="97790"/>
                  </a:lnTo>
                  <a:lnTo>
                    <a:pt x="123164" y="97790"/>
                  </a:lnTo>
                  <a:lnTo>
                    <a:pt x="123164" y="68580"/>
                  </a:lnTo>
                  <a:lnTo>
                    <a:pt x="35407" y="68580"/>
                  </a:lnTo>
                  <a:lnTo>
                    <a:pt x="35407" y="29210"/>
                  </a:lnTo>
                  <a:lnTo>
                    <a:pt x="129794" y="29210"/>
                  </a:lnTo>
                  <a:lnTo>
                    <a:pt x="129794" y="0"/>
                  </a:lnTo>
                  <a:lnTo>
                    <a:pt x="0" y="0"/>
                  </a:lnTo>
                  <a:lnTo>
                    <a:pt x="0" y="29210"/>
                  </a:lnTo>
                  <a:lnTo>
                    <a:pt x="0" y="68580"/>
                  </a:lnTo>
                  <a:lnTo>
                    <a:pt x="0" y="97790"/>
                  </a:lnTo>
                  <a:lnTo>
                    <a:pt x="0" y="146050"/>
                  </a:lnTo>
                  <a:lnTo>
                    <a:pt x="0" y="175260"/>
                  </a:lnTo>
                  <a:lnTo>
                    <a:pt x="133121" y="175260"/>
                  </a:lnTo>
                  <a:lnTo>
                    <a:pt x="133121" y="146050"/>
                  </a:lnTo>
                  <a:close/>
                </a:path>
                <a:path w="243840" h="175259">
                  <a:moveTo>
                    <a:pt x="243446" y="51828"/>
                  </a:moveTo>
                  <a:lnTo>
                    <a:pt x="236423" y="47586"/>
                  </a:lnTo>
                  <a:lnTo>
                    <a:pt x="229133" y="45466"/>
                  </a:lnTo>
                  <a:lnTo>
                    <a:pt x="216192" y="45466"/>
                  </a:lnTo>
                  <a:lnTo>
                    <a:pt x="211391" y="46774"/>
                  </a:lnTo>
                  <a:lnTo>
                    <a:pt x="202958" y="52019"/>
                  </a:lnTo>
                  <a:lnTo>
                    <a:pt x="198221" y="57556"/>
                  </a:lnTo>
                  <a:lnTo>
                    <a:pt x="192925" y="66090"/>
                  </a:lnTo>
                  <a:lnTo>
                    <a:pt x="192925" y="48044"/>
                  </a:lnTo>
                  <a:lnTo>
                    <a:pt x="161582" y="48044"/>
                  </a:lnTo>
                  <a:lnTo>
                    <a:pt x="161582" y="175260"/>
                  </a:lnTo>
                  <a:lnTo>
                    <a:pt x="195135" y="175260"/>
                  </a:lnTo>
                  <a:lnTo>
                    <a:pt x="195135" y="136105"/>
                  </a:lnTo>
                  <a:lnTo>
                    <a:pt x="195313" y="121323"/>
                  </a:lnTo>
                  <a:lnTo>
                    <a:pt x="202298" y="82169"/>
                  </a:lnTo>
                  <a:lnTo>
                    <a:pt x="212699" y="75692"/>
                  </a:lnTo>
                  <a:lnTo>
                    <a:pt x="222148" y="75692"/>
                  </a:lnTo>
                  <a:lnTo>
                    <a:pt x="227342" y="77546"/>
                  </a:lnTo>
                  <a:lnTo>
                    <a:pt x="232930" y="81203"/>
                  </a:lnTo>
                  <a:lnTo>
                    <a:pt x="243446" y="51828"/>
                  </a:lnTo>
                  <a:close/>
                </a:path>
              </a:pathLst>
            </a:custGeom>
            <a:solidFill>
              <a:srgbClr val="FFFFFF"/>
            </a:solidFill>
          </p:spPr>
          <p:txBody>
            <a:bodyPr wrap="square" lIns="0" tIns="0" rIns="0" bIns="0" rtlCol="0"/>
            <a:lstStyle/>
            <a:p>
              <a:endParaRPr sz="864"/>
            </a:p>
          </p:txBody>
        </p:sp>
        <p:sp>
          <p:nvSpPr>
            <p:cNvPr id="264" name="object 264"/>
            <p:cNvSpPr/>
            <p:nvPr/>
          </p:nvSpPr>
          <p:spPr>
            <a:xfrm>
              <a:off x="15411819" y="10444452"/>
              <a:ext cx="247650" cy="179705"/>
            </a:xfrm>
            <a:custGeom>
              <a:avLst/>
              <a:gdLst/>
              <a:ahLst/>
              <a:cxnLst/>
              <a:rect l="l" t="t" r="r" b="b"/>
              <a:pathLst>
                <a:path w="247650" h="179704">
                  <a:moveTo>
                    <a:pt x="136652" y="146050"/>
                  </a:moveTo>
                  <a:lnTo>
                    <a:pt x="133108" y="146050"/>
                  </a:lnTo>
                  <a:lnTo>
                    <a:pt x="133108" y="149860"/>
                  </a:lnTo>
                  <a:lnTo>
                    <a:pt x="133108" y="176530"/>
                  </a:lnTo>
                  <a:lnTo>
                    <a:pt x="3543" y="176530"/>
                  </a:lnTo>
                  <a:lnTo>
                    <a:pt x="3543" y="3810"/>
                  </a:lnTo>
                  <a:lnTo>
                    <a:pt x="129794" y="3810"/>
                  </a:lnTo>
                  <a:lnTo>
                    <a:pt x="129794" y="30480"/>
                  </a:lnTo>
                  <a:lnTo>
                    <a:pt x="35394" y="30480"/>
                  </a:lnTo>
                  <a:lnTo>
                    <a:pt x="35394" y="33020"/>
                  </a:lnTo>
                  <a:lnTo>
                    <a:pt x="35394" y="68580"/>
                  </a:lnTo>
                  <a:lnTo>
                    <a:pt x="35394" y="72390"/>
                  </a:lnTo>
                  <a:lnTo>
                    <a:pt x="123151" y="72390"/>
                  </a:lnTo>
                  <a:lnTo>
                    <a:pt x="123151" y="99060"/>
                  </a:lnTo>
                  <a:lnTo>
                    <a:pt x="35394" y="99060"/>
                  </a:lnTo>
                  <a:lnTo>
                    <a:pt x="35394" y="101600"/>
                  </a:lnTo>
                  <a:lnTo>
                    <a:pt x="35394" y="146050"/>
                  </a:lnTo>
                  <a:lnTo>
                    <a:pt x="35394" y="149860"/>
                  </a:lnTo>
                  <a:lnTo>
                    <a:pt x="133108" y="149860"/>
                  </a:lnTo>
                  <a:lnTo>
                    <a:pt x="133108" y="146050"/>
                  </a:lnTo>
                  <a:lnTo>
                    <a:pt x="38938" y="146050"/>
                  </a:lnTo>
                  <a:lnTo>
                    <a:pt x="38938" y="101600"/>
                  </a:lnTo>
                  <a:lnTo>
                    <a:pt x="126695" y="101600"/>
                  </a:lnTo>
                  <a:lnTo>
                    <a:pt x="126695" y="99060"/>
                  </a:lnTo>
                  <a:lnTo>
                    <a:pt x="126695" y="72390"/>
                  </a:lnTo>
                  <a:lnTo>
                    <a:pt x="126695" y="68580"/>
                  </a:lnTo>
                  <a:lnTo>
                    <a:pt x="38938" y="68580"/>
                  </a:lnTo>
                  <a:lnTo>
                    <a:pt x="38938" y="33020"/>
                  </a:lnTo>
                  <a:lnTo>
                    <a:pt x="133337" y="33020"/>
                  </a:lnTo>
                  <a:lnTo>
                    <a:pt x="133337" y="30480"/>
                  </a:lnTo>
                  <a:lnTo>
                    <a:pt x="133337" y="3810"/>
                  </a:lnTo>
                  <a:lnTo>
                    <a:pt x="133337" y="0"/>
                  </a:lnTo>
                  <a:lnTo>
                    <a:pt x="0" y="0"/>
                  </a:lnTo>
                  <a:lnTo>
                    <a:pt x="0" y="3810"/>
                  </a:lnTo>
                  <a:lnTo>
                    <a:pt x="0" y="176530"/>
                  </a:lnTo>
                  <a:lnTo>
                    <a:pt x="0" y="179070"/>
                  </a:lnTo>
                  <a:lnTo>
                    <a:pt x="1765" y="179070"/>
                  </a:lnTo>
                  <a:lnTo>
                    <a:pt x="136652" y="179070"/>
                  </a:lnTo>
                  <a:lnTo>
                    <a:pt x="136652" y="177800"/>
                  </a:lnTo>
                  <a:lnTo>
                    <a:pt x="136652" y="176530"/>
                  </a:lnTo>
                  <a:lnTo>
                    <a:pt x="136652" y="149860"/>
                  </a:lnTo>
                  <a:lnTo>
                    <a:pt x="136652" y="146050"/>
                  </a:lnTo>
                  <a:close/>
                </a:path>
                <a:path w="247650" h="179704">
                  <a:moveTo>
                    <a:pt x="247357" y="53594"/>
                  </a:moveTo>
                  <a:lnTo>
                    <a:pt x="243052" y="51003"/>
                  </a:lnTo>
                  <a:lnTo>
                    <a:pt x="243052" y="55130"/>
                  </a:lnTo>
                  <a:lnTo>
                    <a:pt x="233794" y="81038"/>
                  </a:lnTo>
                  <a:lnTo>
                    <a:pt x="232206" y="80010"/>
                  </a:lnTo>
                  <a:lnTo>
                    <a:pt x="229895" y="78486"/>
                  </a:lnTo>
                  <a:lnTo>
                    <a:pt x="224370" y="76479"/>
                  </a:lnTo>
                  <a:lnTo>
                    <a:pt x="219113" y="76466"/>
                  </a:lnTo>
                  <a:lnTo>
                    <a:pt x="214109" y="76479"/>
                  </a:lnTo>
                  <a:lnTo>
                    <a:pt x="209740" y="77889"/>
                  </a:lnTo>
                  <a:lnTo>
                    <a:pt x="195300" y="123901"/>
                  </a:lnTo>
                  <a:lnTo>
                    <a:pt x="195135" y="138645"/>
                  </a:lnTo>
                  <a:lnTo>
                    <a:pt x="195135" y="176034"/>
                  </a:lnTo>
                  <a:lnTo>
                    <a:pt x="165112" y="176034"/>
                  </a:lnTo>
                  <a:lnTo>
                    <a:pt x="165112" y="52362"/>
                  </a:lnTo>
                  <a:lnTo>
                    <a:pt x="192913" y="52362"/>
                  </a:lnTo>
                  <a:lnTo>
                    <a:pt x="192913" y="74841"/>
                  </a:lnTo>
                  <a:lnTo>
                    <a:pt x="196761" y="68630"/>
                  </a:lnTo>
                  <a:lnTo>
                    <a:pt x="201396" y="61150"/>
                  </a:lnTo>
                  <a:lnTo>
                    <a:pt x="206082" y="55765"/>
                  </a:lnTo>
                  <a:lnTo>
                    <a:pt x="213804" y="51003"/>
                  </a:lnTo>
                  <a:lnTo>
                    <a:pt x="218236" y="49771"/>
                  </a:lnTo>
                  <a:lnTo>
                    <a:pt x="230568" y="49771"/>
                  </a:lnTo>
                  <a:lnTo>
                    <a:pt x="237515" y="51790"/>
                  </a:lnTo>
                  <a:lnTo>
                    <a:pt x="243052" y="55130"/>
                  </a:lnTo>
                  <a:lnTo>
                    <a:pt x="243052" y="51003"/>
                  </a:lnTo>
                  <a:lnTo>
                    <a:pt x="241033" y="49771"/>
                  </a:lnTo>
                  <a:lnTo>
                    <a:pt x="238861" y="48463"/>
                  </a:lnTo>
                  <a:lnTo>
                    <a:pt x="231228" y="46240"/>
                  </a:lnTo>
                  <a:lnTo>
                    <a:pt x="217665" y="46240"/>
                  </a:lnTo>
                  <a:lnTo>
                    <a:pt x="196456" y="62445"/>
                  </a:lnTo>
                  <a:lnTo>
                    <a:pt x="196456" y="52362"/>
                  </a:lnTo>
                  <a:lnTo>
                    <a:pt x="196456" y="48818"/>
                  </a:lnTo>
                  <a:lnTo>
                    <a:pt x="161569" y="48818"/>
                  </a:lnTo>
                  <a:lnTo>
                    <a:pt x="161569" y="179578"/>
                  </a:lnTo>
                  <a:lnTo>
                    <a:pt x="198666" y="179578"/>
                  </a:lnTo>
                  <a:lnTo>
                    <a:pt x="198666" y="177800"/>
                  </a:lnTo>
                  <a:lnTo>
                    <a:pt x="198666" y="176034"/>
                  </a:lnTo>
                  <a:lnTo>
                    <a:pt x="198666" y="138645"/>
                  </a:lnTo>
                  <a:lnTo>
                    <a:pt x="198843" y="123812"/>
                  </a:lnTo>
                  <a:lnTo>
                    <a:pt x="205638" y="85712"/>
                  </a:lnTo>
                  <a:lnTo>
                    <a:pt x="214795" y="80022"/>
                  </a:lnTo>
                  <a:lnTo>
                    <a:pt x="223469" y="80022"/>
                  </a:lnTo>
                  <a:lnTo>
                    <a:pt x="228320" y="81686"/>
                  </a:lnTo>
                  <a:lnTo>
                    <a:pt x="235610" y="86461"/>
                  </a:lnTo>
                  <a:lnTo>
                    <a:pt x="236575" y="83743"/>
                  </a:lnTo>
                  <a:lnTo>
                    <a:pt x="246545" y="55880"/>
                  </a:lnTo>
                  <a:lnTo>
                    <a:pt x="247294" y="53771"/>
                  </a:lnTo>
                  <a:lnTo>
                    <a:pt x="247357" y="53594"/>
                  </a:lnTo>
                  <a:close/>
                </a:path>
              </a:pathLst>
            </a:custGeom>
            <a:solidFill>
              <a:srgbClr val="231F20"/>
            </a:solidFill>
          </p:spPr>
          <p:txBody>
            <a:bodyPr wrap="square" lIns="0" tIns="0" rIns="0" bIns="0" rtlCol="0"/>
            <a:lstStyle/>
            <a:p>
              <a:endParaRPr sz="864"/>
            </a:p>
          </p:txBody>
        </p:sp>
      </p:grpSp>
      <p:grpSp>
        <p:nvGrpSpPr>
          <p:cNvPr id="265" name="object 265"/>
          <p:cNvGrpSpPr/>
          <p:nvPr/>
        </p:nvGrpSpPr>
        <p:grpSpPr>
          <a:xfrm>
            <a:off x="6762452" y="5389030"/>
            <a:ext cx="443179" cy="599846"/>
            <a:chOff x="11244646" y="10390349"/>
            <a:chExt cx="923290" cy="1249680"/>
          </a:xfrm>
        </p:grpSpPr>
        <p:pic>
          <p:nvPicPr>
            <p:cNvPr id="266" name="object 266"/>
            <p:cNvPicPr/>
            <p:nvPr/>
          </p:nvPicPr>
          <p:blipFill>
            <a:blip r:embed="rId188" cstate="print"/>
            <a:stretch>
              <a:fillRect/>
            </a:stretch>
          </p:blipFill>
          <p:spPr>
            <a:xfrm>
              <a:off x="11247005" y="10392696"/>
              <a:ext cx="918512" cy="682966"/>
            </a:xfrm>
            <a:prstGeom prst="rect">
              <a:avLst/>
            </a:prstGeom>
          </p:spPr>
        </p:pic>
        <p:sp>
          <p:nvSpPr>
            <p:cNvPr id="267" name="object 267"/>
            <p:cNvSpPr/>
            <p:nvPr/>
          </p:nvSpPr>
          <p:spPr>
            <a:xfrm>
              <a:off x="11244646" y="10390349"/>
              <a:ext cx="923290" cy="1249680"/>
            </a:xfrm>
            <a:custGeom>
              <a:avLst/>
              <a:gdLst/>
              <a:ahLst/>
              <a:cxnLst/>
              <a:rect l="l" t="t" r="r" b="b"/>
              <a:pathLst>
                <a:path w="923290" h="1249679">
                  <a:moveTo>
                    <a:pt x="855395" y="0"/>
                  </a:moveTo>
                  <a:lnTo>
                    <a:pt x="67860" y="0"/>
                  </a:lnTo>
                  <a:lnTo>
                    <a:pt x="41513" y="5355"/>
                  </a:lnTo>
                  <a:lnTo>
                    <a:pt x="19938" y="19928"/>
                  </a:lnTo>
                  <a:lnTo>
                    <a:pt x="5359" y="41508"/>
                  </a:lnTo>
                  <a:lnTo>
                    <a:pt x="0" y="67883"/>
                  </a:lnTo>
                  <a:lnTo>
                    <a:pt x="0" y="1181268"/>
                  </a:lnTo>
                  <a:lnTo>
                    <a:pt x="5359" y="1207623"/>
                  </a:lnTo>
                  <a:lnTo>
                    <a:pt x="19938" y="1229206"/>
                  </a:lnTo>
                  <a:lnTo>
                    <a:pt x="41513" y="1243790"/>
                  </a:lnTo>
                  <a:lnTo>
                    <a:pt x="67860" y="1249152"/>
                  </a:lnTo>
                  <a:lnTo>
                    <a:pt x="855395" y="1249152"/>
                  </a:lnTo>
                  <a:lnTo>
                    <a:pt x="878581" y="1244432"/>
                  </a:lnTo>
                  <a:lnTo>
                    <a:pt x="67860" y="1244432"/>
                  </a:lnTo>
                  <a:lnTo>
                    <a:pt x="55181"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sp>
          <p:nvSpPr>
            <p:cNvPr id="268" name="object 268"/>
            <p:cNvSpPr/>
            <p:nvPr/>
          </p:nvSpPr>
          <p:spPr>
            <a:xfrm>
              <a:off x="11792103" y="10855043"/>
              <a:ext cx="313055" cy="181610"/>
            </a:xfrm>
            <a:custGeom>
              <a:avLst/>
              <a:gdLst/>
              <a:ahLst/>
              <a:cxnLst/>
              <a:rect l="l" t="t" r="r" b="b"/>
              <a:pathLst>
                <a:path w="313054" h="181609">
                  <a:moveTo>
                    <a:pt x="163703" y="84442"/>
                  </a:moveTo>
                  <a:lnTo>
                    <a:pt x="87744" y="84442"/>
                  </a:lnTo>
                  <a:lnTo>
                    <a:pt x="87744" y="113944"/>
                  </a:lnTo>
                  <a:lnTo>
                    <a:pt x="128320" y="113944"/>
                  </a:lnTo>
                  <a:lnTo>
                    <a:pt x="128320" y="136232"/>
                  </a:lnTo>
                  <a:lnTo>
                    <a:pt x="122961" y="140373"/>
                  </a:lnTo>
                  <a:lnTo>
                    <a:pt x="116547" y="143903"/>
                  </a:lnTo>
                  <a:lnTo>
                    <a:pt x="101638" y="149733"/>
                  </a:lnTo>
                  <a:lnTo>
                    <a:pt x="94195" y="151180"/>
                  </a:lnTo>
                  <a:lnTo>
                    <a:pt x="86766" y="151180"/>
                  </a:lnTo>
                  <a:lnTo>
                    <a:pt x="50380" y="135559"/>
                  </a:lnTo>
                  <a:lnTo>
                    <a:pt x="36487" y="88684"/>
                  </a:lnTo>
                  <a:lnTo>
                    <a:pt x="37350" y="75095"/>
                  </a:lnTo>
                  <a:lnTo>
                    <a:pt x="57607" y="38544"/>
                  </a:lnTo>
                  <a:lnTo>
                    <a:pt x="87033" y="30238"/>
                  </a:lnTo>
                  <a:lnTo>
                    <a:pt x="94361" y="30708"/>
                  </a:lnTo>
                  <a:lnTo>
                    <a:pt x="126466" y="58254"/>
                  </a:lnTo>
                  <a:lnTo>
                    <a:pt x="161493" y="51625"/>
                  </a:lnTo>
                  <a:lnTo>
                    <a:pt x="137896" y="13741"/>
                  </a:lnTo>
                  <a:lnTo>
                    <a:pt x="86956" y="0"/>
                  </a:lnTo>
                  <a:lnTo>
                    <a:pt x="74930" y="558"/>
                  </a:lnTo>
                  <a:lnTo>
                    <a:pt x="34645" y="15049"/>
                  </a:lnTo>
                  <a:lnTo>
                    <a:pt x="6438" y="52451"/>
                  </a:lnTo>
                  <a:lnTo>
                    <a:pt x="0" y="90106"/>
                  </a:lnTo>
                  <a:lnTo>
                    <a:pt x="635" y="102514"/>
                  </a:lnTo>
                  <a:lnTo>
                    <a:pt x="16027" y="146977"/>
                  </a:lnTo>
                  <a:lnTo>
                    <a:pt x="51600" y="174929"/>
                  </a:lnTo>
                  <a:lnTo>
                    <a:pt x="88836" y="181432"/>
                  </a:lnTo>
                  <a:lnTo>
                    <a:pt x="99606" y="180911"/>
                  </a:lnTo>
                  <a:lnTo>
                    <a:pt x="141439" y="168986"/>
                  </a:lnTo>
                  <a:lnTo>
                    <a:pt x="163703" y="154292"/>
                  </a:lnTo>
                  <a:lnTo>
                    <a:pt x="163703" y="84442"/>
                  </a:lnTo>
                  <a:close/>
                </a:path>
                <a:path w="313054" h="181609">
                  <a:moveTo>
                    <a:pt x="312991" y="2590"/>
                  </a:moveTo>
                  <a:lnTo>
                    <a:pt x="279806" y="2590"/>
                  </a:lnTo>
                  <a:lnTo>
                    <a:pt x="279806" y="115392"/>
                  </a:lnTo>
                  <a:lnTo>
                    <a:pt x="279298" y="124637"/>
                  </a:lnTo>
                  <a:lnTo>
                    <a:pt x="259334" y="154876"/>
                  </a:lnTo>
                  <a:lnTo>
                    <a:pt x="251472" y="154876"/>
                  </a:lnTo>
                  <a:lnTo>
                    <a:pt x="223012" y="121666"/>
                  </a:lnTo>
                  <a:lnTo>
                    <a:pt x="222656" y="112166"/>
                  </a:lnTo>
                  <a:lnTo>
                    <a:pt x="223164" y="103276"/>
                  </a:lnTo>
                  <a:lnTo>
                    <a:pt x="243116" y="74117"/>
                  </a:lnTo>
                  <a:lnTo>
                    <a:pt x="259588" y="74117"/>
                  </a:lnTo>
                  <a:lnTo>
                    <a:pt x="279806" y="115392"/>
                  </a:lnTo>
                  <a:lnTo>
                    <a:pt x="279806" y="2590"/>
                  </a:lnTo>
                  <a:lnTo>
                    <a:pt x="279438" y="2590"/>
                  </a:lnTo>
                  <a:lnTo>
                    <a:pt x="279438" y="66014"/>
                  </a:lnTo>
                  <a:lnTo>
                    <a:pt x="271246" y="58267"/>
                  </a:lnTo>
                  <a:lnTo>
                    <a:pt x="262331" y="52730"/>
                  </a:lnTo>
                  <a:lnTo>
                    <a:pt x="252691" y="49415"/>
                  </a:lnTo>
                  <a:lnTo>
                    <a:pt x="242328" y="48310"/>
                  </a:lnTo>
                  <a:lnTo>
                    <a:pt x="231152" y="49364"/>
                  </a:lnTo>
                  <a:lnTo>
                    <a:pt x="196964" y="74574"/>
                  </a:lnTo>
                  <a:lnTo>
                    <a:pt x="188506" y="112166"/>
                  </a:lnTo>
                  <a:lnTo>
                    <a:pt x="188429" y="115392"/>
                  </a:lnTo>
                  <a:lnTo>
                    <a:pt x="189344" y="129362"/>
                  </a:lnTo>
                  <a:lnTo>
                    <a:pt x="212293" y="171488"/>
                  </a:lnTo>
                  <a:lnTo>
                    <a:pt x="241731" y="181419"/>
                  </a:lnTo>
                  <a:lnTo>
                    <a:pt x="248958" y="181419"/>
                  </a:lnTo>
                  <a:lnTo>
                    <a:pt x="256108" y="179578"/>
                  </a:lnTo>
                  <a:lnTo>
                    <a:pt x="270281" y="172186"/>
                  </a:lnTo>
                  <a:lnTo>
                    <a:pt x="276440" y="166712"/>
                  </a:lnTo>
                  <a:lnTo>
                    <a:pt x="281647" y="159461"/>
                  </a:lnTo>
                  <a:lnTo>
                    <a:pt x="281647" y="178104"/>
                  </a:lnTo>
                  <a:lnTo>
                    <a:pt x="312991" y="178104"/>
                  </a:lnTo>
                  <a:lnTo>
                    <a:pt x="312991" y="159461"/>
                  </a:lnTo>
                  <a:lnTo>
                    <a:pt x="312991" y="154876"/>
                  </a:lnTo>
                  <a:lnTo>
                    <a:pt x="312991" y="74117"/>
                  </a:lnTo>
                  <a:lnTo>
                    <a:pt x="312991" y="66014"/>
                  </a:lnTo>
                  <a:lnTo>
                    <a:pt x="312991" y="2590"/>
                  </a:lnTo>
                  <a:close/>
                </a:path>
              </a:pathLst>
            </a:custGeom>
            <a:solidFill>
              <a:srgbClr val="FFFFFF"/>
            </a:solidFill>
          </p:spPr>
          <p:txBody>
            <a:bodyPr wrap="square" lIns="0" tIns="0" rIns="0" bIns="0" rtlCol="0"/>
            <a:lstStyle/>
            <a:p>
              <a:endParaRPr sz="864"/>
            </a:p>
          </p:txBody>
        </p:sp>
        <p:sp>
          <p:nvSpPr>
            <p:cNvPr id="269" name="object 269"/>
            <p:cNvSpPr/>
            <p:nvPr/>
          </p:nvSpPr>
          <p:spPr>
            <a:xfrm>
              <a:off x="11790312" y="10853278"/>
              <a:ext cx="316865" cy="185420"/>
            </a:xfrm>
            <a:custGeom>
              <a:avLst/>
              <a:gdLst/>
              <a:ahLst/>
              <a:cxnLst/>
              <a:rect l="l" t="t" r="r" b="b"/>
              <a:pathLst>
                <a:path w="316865" h="185420">
                  <a:moveTo>
                    <a:pt x="167271" y="84442"/>
                  </a:moveTo>
                  <a:lnTo>
                    <a:pt x="163728" y="84442"/>
                  </a:lnTo>
                  <a:lnTo>
                    <a:pt x="163728" y="87985"/>
                  </a:lnTo>
                  <a:lnTo>
                    <a:pt x="163728" y="155244"/>
                  </a:lnTo>
                  <a:lnTo>
                    <a:pt x="122250" y="176885"/>
                  </a:lnTo>
                  <a:lnTo>
                    <a:pt x="90627" y="181419"/>
                  </a:lnTo>
                  <a:lnTo>
                    <a:pt x="77533" y="180708"/>
                  </a:lnTo>
                  <a:lnTo>
                    <a:pt x="34251" y="163855"/>
                  </a:lnTo>
                  <a:lnTo>
                    <a:pt x="9232" y="127063"/>
                  </a:lnTo>
                  <a:lnTo>
                    <a:pt x="3543" y="91871"/>
                  </a:lnTo>
                  <a:lnTo>
                    <a:pt x="4254" y="78752"/>
                  </a:lnTo>
                  <a:lnTo>
                    <a:pt x="21056" y="34213"/>
                  </a:lnTo>
                  <a:lnTo>
                    <a:pt x="56324" y="8356"/>
                  </a:lnTo>
                  <a:lnTo>
                    <a:pt x="88747" y="3543"/>
                  </a:lnTo>
                  <a:lnTo>
                    <a:pt x="103949" y="4394"/>
                  </a:lnTo>
                  <a:lnTo>
                    <a:pt x="146748" y="24206"/>
                  </a:lnTo>
                  <a:lnTo>
                    <a:pt x="127609" y="53149"/>
                  </a:lnTo>
                  <a:lnTo>
                    <a:pt x="124396" y="47421"/>
                  </a:lnTo>
                  <a:lnTo>
                    <a:pt x="88823" y="30226"/>
                  </a:lnTo>
                  <a:lnTo>
                    <a:pt x="77520" y="31178"/>
                  </a:lnTo>
                  <a:lnTo>
                    <a:pt x="44437" y="54140"/>
                  </a:lnTo>
                  <a:lnTo>
                    <a:pt x="36601" y="91871"/>
                  </a:lnTo>
                  <a:lnTo>
                    <a:pt x="37401" y="105321"/>
                  </a:lnTo>
                  <a:lnTo>
                    <a:pt x="58610" y="145592"/>
                  </a:lnTo>
                  <a:lnTo>
                    <a:pt x="88557" y="154724"/>
                  </a:lnTo>
                  <a:lnTo>
                    <a:pt x="96202" y="154724"/>
                  </a:lnTo>
                  <a:lnTo>
                    <a:pt x="103886" y="153225"/>
                  </a:lnTo>
                  <a:lnTo>
                    <a:pt x="109105" y="151180"/>
                  </a:lnTo>
                  <a:lnTo>
                    <a:pt x="119126" y="147256"/>
                  </a:lnTo>
                  <a:lnTo>
                    <a:pt x="125679" y="143662"/>
                  </a:lnTo>
                  <a:lnTo>
                    <a:pt x="131864" y="138861"/>
                  </a:lnTo>
                  <a:lnTo>
                    <a:pt x="131864" y="137998"/>
                  </a:lnTo>
                  <a:lnTo>
                    <a:pt x="131864" y="136588"/>
                  </a:lnTo>
                  <a:lnTo>
                    <a:pt x="131864" y="115709"/>
                  </a:lnTo>
                  <a:lnTo>
                    <a:pt x="131864" y="113944"/>
                  </a:lnTo>
                  <a:lnTo>
                    <a:pt x="91313" y="113944"/>
                  </a:lnTo>
                  <a:lnTo>
                    <a:pt x="91313" y="87985"/>
                  </a:lnTo>
                  <a:lnTo>
                    <a:pt x="163728" y="87985"/>
                  </a:lnTo>
                  <a:lnTo>
                    <a:pt x="163728" y="84442"/>
                  </a:lnTo>
                  <a:lnTo>
                    <a:pt x="87769" y="84442"/>
                  </a:lnTo>
                  <a:lnTo>
                    <a:pt x="87769" y="117475"/>
                  </a:lnTo>
                  <a:lnTo>
                    <a:pt x="89535" y="117475"/>
                  </a:lnTo>
                  <a:lnTo>
                    <a:pt x="128320" y="117475"/>
                  </a:lnTo>
                  <a:lnTo>
                    <a:pt x="128320" y="137134"/>
                  </a:lnTo>
                  <a:lnTo>
                    <a:pt x="123825" y="140614"/>
                  </a:lnTo>
                  <a:lnTo>
                    <a:pt x="117576" y="144081"/>
                  </a:lnTo>
                  <a:lnTo>
                    <a:pt x="102971" y="149771"/>
                  </a:lnTo>
                  <a:lnTo>
                    <a:pt x="95745" y="151180"/>
                  </a:lnTo>
                  <a:lnTo>
                    <a:pt x="88557" y="151180"/>
                  </a:lnTo>
                  <a:lnTo>
                    <a:pt x="53492" y="136144"/>
                  </a:lnTo>
                  <a:lnTo>
                    <a:pt x="40055" y="90449"/>
                  </a:lnTo>
                  <a:lnTo>
                    <a:pt x="40894" y="77089"/>
                  </a:lnTo>
                  <a:lnTo>
                    <a:pt x="60401" y="41770"/>
                  </a:lnTo>
                  <a:lnTo>
                    <a:pt x="88823" y="33769"/>
                  </a:lnTo>
                  <a:lnTo>
                    <a:pt x="95923" y="34226"/>
                  </a:lnTo>
                  <a:lnTo>
                    <a:pt x="126987" y="62064"/>
                  </a:lnTo>
                  <a:lnTo>
                    <a:pt x="137756" y="60020"/>
                  </a:lnTo>
                  <a:lnTo>
                    <a:pt x="165404" y="54787"/>
                  </a:lnTo>
                  <a:lnTo>
                    <a:pt x="165188" y="53771"/>
                  </a:lnTo>
                  <a:lnTo>
                    <a:pt x="165023" y="53022"/>
                  </a:lnTo>
                  <a:lnTo>
                    <a:pt x="140754" y="14084"/>
                  </a:lnTo>
                  <a:lnTo>
                    <a:pt x="118376" y="3543"/>
                  </a:lnTo>
                  <a:lnTo>
                    <a:pt x="118249" y="3492"/>
                  </a:lnTo>
                  <a:lnTo>
                    <a:pt x="104368" y="876"/>
                  </a:lnTo>
                  <a:lnTo>
                    <a:pt x="88747" y="0"/>
                  </a:lnTo>
                  <a:lnTo>
                    <a:pt x="76555" y="558"/>
                  </a:lnTo>
                  <a:lnTo>
                    <a:pt x="35394" y="15367"/>
                  </a:lnTo>
                  <a:lnTo>
                    <a:pt x="6578" y="53581"/>
                  </a:lnTo>
                  <a:lnTo>
                    <a:pt x="0" y="91871"/>
                  </a:lnTo>
                  <a:lnTo>
                    <a:pt x="635" y="104089"/>
                  </a:lnTo>
                  <a:lnTo>
                    <a:pt x="16383" y="149771"/>
                  </a:lnTo>
                  <a:lnTo>
                    <a:pt x="52743" y="178346"/>
                  </a:lnTo>
                  <a:lnTo>
                    <a:pt x="90627" y="184962"/>
                  </a:lnTo>
                  <a:lnTo>
                    <a:pt x="101561" y="184442"/>
                  </a:lnTo>
                  <a:lnTo>
                    <a:pt x="112433" y="182880"/>
                  </a:lnTo>
                  <a:lnTo>
                    <a:pt x="118516" y="181419"/>
                  </a:lnTo>
                  <a:lnTo>
                    <a:pt x="123240" y="180289"/>
                  </a:lnTo>
                  <a:lnTo>
                    <a:pt x="160375" y="162699"/>
                  </a:lnTo>
                  <a:lnTo>
                    <a:pt x="167271" y="156806"/>
                  </a:lnTo>
                  <a:lnTo>
                    <a:pt x="167271" y="156057"/>
                  </a:lnTo>
                  <a:lnTo>
                    <a:pt x="167271" y="154787"/>
                  </a:lnTo>
                  <a:lnTo>
                    <a:pt x="167271" y="87985"/>
                  </a:lnTo>
                  <a:lnTo>
                    <a:pt x="167271" y="84442"/>
                  </a:lnTo>
                  <a:close/>
                </a:path>
                <a:path w="316865" h="185420">
                  <a:moveTo>
                    <a:pt x="283375" y="117157"/>
                  </a:moveTo>
                  <a:lnTo>
                    <a:pt x="282854" y="106768"/>
                  </a:lnTo>
                  <a:lnTo>
                    <a:pt x="281305" y="97815"/>
                  </a:lnTo>
                  <a:lnTo>
                    <a:pt x="279831" y="93649"/>
                  </a:lnTo>
                  <a:lnTo>
                    <a:pt x="279831" y="117157"/>
                  </a:lnTo>
                  <a:lnTo>
                    <a:pt x="279323" y="126187"/>
                  </a:lnTo>
                  <a:lnTo>
                    <a:pt x="253263" y="154863"/>
                  </a:lnTo>
                  <a:lnTo>
                    <a:pt x="243890" y="154813"/>
                  </a:lnTo>
                  <a:lnTo>
                    <a:pt x="226212" y="113931"/>
                  </a:lnTo>
                  <a:lnTo>
                    <a:pt x="226707" y="105257"/>
                  </a:lnTo>
                  <a:lnTo>
                    <a:pt x="245376" y="77673"/>
                  </a:lnTo>
                  <a:lnTo>
                    <a:pt x="255955" y="77673"/>
                  </a:lnTo>
                  <a:lnTo>
                    <a:pt x="279831" y="117157"/>
                  </a:lnTo>
                  <a:lnTo>
                    <a:pt x="279831" y="93649"/>
                  </a:lnTo>
                  <a:lnTo>
                    <a:pt x="278688" y="90398"/>
                  </a:lnTo>
                  <a:lnTo>
                    <a:pt x="274929" y="84429"/>
                  </a:lnTo>
                  <a:lnTo>
                    <a:pt x="269341" y="77647"/>
                  </a:lnTo>
                  <a:lnTo>
                    <a:pt x="261886" y="74104"/>
                  </a:lnTo>
                  <a:lnTo>
                    <a:pt x="253022" y="74104"/>
                  </a:lnTo>
                  <a:lnTo>
                    <a:pt x="244398" y="74104"/>
                  </a:lnTo>
                  <a:lnTo>
                    <a:pt x="222669" y="113931"/>
                  </a:lnTo>
                  <a:lnTo>
                    <a:pt x="223037" y="123571"/>
                  </a:lnTo>
                  <a:lnTo>
                    <a:pt x="245821" y="157530"/>
                  </a:lnTo>
                  <a:lnTo>
                    <a:pt x="261632" y="158432"/>
                  </a:lnTo>
                  <a:lnTo>
                    <a:pt x="268820" y="154863"/>
                  </a:lnTo>
                  <a:lnTo>
                    <a:pt x="274701" y="147891"/>
                  </a:lnTo>
                  <a:lnTo>
                    <a:pt x="278536" y="141986"/>
                  </a:lnTo>
                  <a:lnTo>
                    <a:pt x="281228" y="134886"/>
                  </a:lnTo>
                  <a:lnTo>
                    <a:pt x="282841" y="126606"/>
                  </a:lnTo>
                  <a:lnTo>
                    <a:pt x="283375" y="117157"/>
                  </a:lnTo>
                  <a:close/>
                </a:path>
                <a:path w="316865" h="185420">
                  <a:moveTo>
                    <a:pt x="316547" y="2578"/>
                  </a:moveTo>
                  <a:lnTo>
                    <a:pt x="313016" y="2578"/>
                  </a:lnTo>
                  <a:lnTo>
                    <a:pt x="313016" y="6121"/>
                  </a:lnTo>
                  <a:lnTo>
                    <a:pt x="313016" y="178104"/>
                  </a:lnTo>
                  <a:lnTo>
                    <a:pt x="285216" y="178104"/>
                  </a:lnTo>
                  <a:lnTo>
                    <a:pt x="285216" y="161226"/>
                  </a:lnTo>
                  <a:lnTo>
                    <a:pt x="285216" y="155727"/>
                  </a:lnTo>
                  <a:lnTo>
                    <a:pt x="276923" y="167259"/>
                  </a:lnTo>
                  <a:lnTo>
                    <a:pt x="270992" y="172504"/>
                  </a:lnTo>
                  <a:lnTo>
                    <a:pt x="257289" y="179654"/>
                  </a:lnTo>
                  <a:lnTo>
                    <a:pt x="250431" y="181419"/>
                  </a:lnTo>
                  <a:lnTo>
                    <a:pt x="243522" y="181419"/>
                  </a:lnTo>
                  <a:lnTo>
                    <a:pt x="207162" y="164338"/>
                  </a:lnTo>
                  <a:lnTo>
                    <a:pt x="191922" y="116166"/>
                  </a:lnTo>
                  <a:lnTo>
                    <a:pt x="192862" y="101180"/>
                  </a:lnTo>
                  <a:lnTo>
                    <a:pt x="214655" y="60998"/>
                  </a:lnTo>
                  <a:lnTo>
                    <a:pt x="244119" y="51841"/>
                  </a:lnTo>
                  <a:lnTo>
                    <a:pt x="254101" y="52908"/>
                  </a:lnTo>
                  <a:lnTo>
                    <a:pt x="263359" y="56095"/>
                  </a:lnTo>
                  <a:lnTo>
                    <a:pt x="271945" y="61429"/>
                  </a:lnTo>
                  <a:lnTo>
                    <a:pt x="279895" y="68948"/>
                  </a:lnTo>
                  <a:lnTo>
                    <a:pt x="282994" y="72440"/>
                  </a:lnTo>
                  <a:lnTo>
                    <a:pt x="282994" y="67779"/>
                  </a:lnTo>
                  <a:lnTo>
                    <a:pt x="282994" y="6121"/>
                  </a:lnTo>
                  <a:lnTo>
                    <a:pt x="313016" y="6121"/>
                  </a:lnTo>
                  <a:lnTo>
                    <a:pt x="313016" y="2578"/>
                  </a:lnTo>
                  <a:lnTo>
                    <a:pt x="279450" y="2578"/>
                  </a:lnTo>
                  <a:lnTo>
                    <a:pt x="279450" y="63665"/>
                  </a:lnTo>
                  <a:lnTo>
                    <a:pt x="274129" y="58623"/>
                  </a:lnTo>
                  <a:lnTo>
                    <a:pt x="264896" y="52908"/>
                  </a:lnTo>
                  <a:lnTo>
                    <a:pt x="261823" y="51841"/>
                  </a:lnTo>
                  <a:lnTo>
                    <a:pt x="254876" y="49453"/>
                  </a:lnTo>
                  <a:lnTo>
                    <a:pt x="244119" y="48298"/>
                  </a:lnTo>
                  <a:lnTo>
                    <a:pt x="232600" y="49390"/>
                  </a:lnTo>
                  <a:lnTo>
                    <a:pt x="197205" y="75476"/>
                  </a:lnTo>
                  <a:lnTo>
                    <a:pt x="188518" y="113931"/>
                  </a:lnTo>
                  <a:lnTo>
                    <a:pt x="188442" y="117157"/>
                  </a:lnTo>
                  <a:lnTo>
                    <a:pt x="189369" y="131178"/>
                  </a:lnTo>
                  <a:lnTo>
                    <a:pt x="204520" y="166687"/>
                  </a:lnTo>
                  <a:lnTo>
                    <a:pt x="243522" y="184962"/>
                  </a:lnTo>
                  <a:lnTo>
                    <a:pt x="251040" y="184962"/>
                  </a:lnTo>
                  <a:lnTo>
                    <a:pt x="281673" y="166268"/>
                  </a:lnTo>
                  <a:lnTo>
                    <a:pt x="281673" y="181635"/>
                  </a:lnTo>
                  <a:lnTo>
                    <a:pt x="316547" y="181635"/>
                  </a:lnTo>
                  <a:lnTo>
                    <a:pt x="316547" y="179870"/>
                  </a:lnTo>
                  <a:lnTo>
                    <a:pt x="316547" y="178104"/>
                  </a:lnTo>
                  <a:lnTo>
                    <a:pt x="316547" y="6121"/>
                  </a:lnTo>
                  <a:lnTo>
                    <a:pt x="316547" y="2578"/>
                  </a:lnTo>
                  <a:close/>
                </a:path>
              </a:pathLst>
            </a:custGeom>
            <a:solidFill>
              <a:srgbClr val="231F20"/>
            </a:solidFill>
          </p:spPr>
          <p:txBody>
            <a:bodyPr wrap="square" lIns="0" tIns="0" rIns="0" bIns="0" rtlCol="0"/>
            <a:lstStyle/>
            <a:p>
              <a:endParaRPr sz="864"/>
            </a:p>
          </p:txBody>
        </p:sp>
      </p:grpSp>
      <p:grpSp>
        <p:nvGrpSpPr>
          <p:cNvPr id="270" name="object 270"/>
          <p:cNvGrpSpPr/>
          <p:nvPr/>
        </p:nvGrpSpPr>
        <p:grpSpPr>
          <a:xfrm>
            <a:off x="10223898" y="2263194"/>
            <a:ext cx="443179" cy="599846"/>
            <a:chOff x="18455992" y="3878191"/>
            <a:chExt cx="923290" cy="1249680"/>
          </a:xfrm>
        </p:grpSpPr>
        <p:pic>
          <p:nvPicPr>
            <p:cNvPr id="271" name="object 271"/>
            <p:cNvPicPr/>
            <p:nvPr/>
          </p:nvPicPr>
          <p:blipFill>
            <a:blip r:embed="rId189" cstate="print"/>
            <a:stretch>
              <a:fillRect/>
            </a:stretch>
          </p:blipFill>
          <p:spPr>
            <a:xfrm>
              <a:off x="18458347" y="3882070"/>
              <a:ext cx="918512" cy="685819"/>
            </a:xfrm>
            <a:prstGeom prst="rect">
              <a:avLst/>
            </a:prstGeom>
          </p:spPr>
        </p:pic>
        <p:sp>
          <p:nvSpPr>
            <p:cNvPr id="272" name="object 272"/>
            <p:cNvSpPr/>
            <p:nvPr/>
          </p:nvSpPr>
          <p:spPr>
            <a:xfrm>
              <a:off x="18455992" y="3878191"/>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273" name="object 273"/>
            <p:cNvPicPr/>
            <p:nvPr/>
          </p:nvPicPr>
          <p:blipFill>
            <a:blip r:embed="rId190" cstate="print"/>
            <a:stretch>
              <a:fillRect/>
            </a:stretch>
          </p:blipFill>
          <p:spPr>
            <a:xfrm>
              <a:off x="19042908" y="3936493"/>
              <a:ext cx="279759" cy="179060"/>
            </a:xfrm>
            <a:prstGeom prst="rect">
              <a:avLst/>
            </a:prstGeom>
          </p:spPr>
        </p:pic>
      </p:grpSp>
      <p:grpSp>
        <p:nvGrpSpPr>
          <p:cNvPr id="274" name="object 274"/>
          <p:cNvGrpSpPr/>
          <p:nvPr/>
        </p:nvGrpSpPr>
        <p:grpSpPr>
          <a:xfrm>
            <a:off x="3795489" y="4191267"/>
            <a:ext cx="443179" cy="599846"/>
            <a:chOff x="5063472" y="7895011"/>
            <a:chExt cx="923290" cy="1249680"/>
          </a:xfrm>
        </p:grpSpPr>
        <p:pic>
          <p:nvPicPr>
            <p:cNvPr id="275" name="object 275"/>
            <p:cNvPicPr/>
            <p:nvPr/>
          </p:nvPicPr>
          <p:blipFill>
            <a:blip r:embed="rId191" cstate="print"/>
            <a:stretch>
              <a:fillRect/>
            </a:stretch>
          </p:blipFill>
          <p:spPr>
            <a:xfrm>
              <a:off x="5065837" y="7897377"/>
              <a:ext cx="918406" cy="683332"/>
            </a:xfrm>
            <a:prstGeom prst="rect">
              <a:avLst/>
            </a:prstGeom>
          </p:spPr>
        </p:pic>
        <p:sp>
          <p:nvSpPr>
            <p:cNvPr id="276" name="object 276"/>
            <p:cNvSpPr/>
            <p:nvPr/>
          </p:nvSpPr>
          <p:spPr>
            <a:xfrm>
              <a:off x="5063472" y="7895011"/>
              <a:ext cx="923290" cy="1249680"/>
            </a:xfrm>
            <a:custGeom>
              <a:avLst/>
              <a:gdLst/>
              <a:ahLst/>
              <a:cxnLst/>
              <a:rect l="l" t="t" r="r" b="b"/>
              <a:pathLst>
                <a:path w="923289" h="1249679">
                  <a:moveTo>
                    <a:pt x="855395" y="0"/>
                  </a:moveTo>
                  <a:lnTo>
                    <a:pt x="67860" y="0"/>
                  </a:lnTo>
                  <a:lnTo>
                    <a:pt x="41513" y="5354"/>
                  </a:lnTo>
                  <a:lnTo>
                    <a:pt x="19938" y="19925"/>
                  </a:lnTo>
                  <a:lnTo>
                    <a:pt x="5359" y="41498"/>
                  </a:lnTo>
                  <a:lnTo>
                    <a:pt x="0" y="67860"/>
                  </a:lnTo>
                  <a:lnTo>
                    <a:pt x="0" y="1181268"/>
                  </a:lnTo>
                  <a:lnTo>
                    <a:pt x="5359" y="1207643"/>
                  </a:lnTo>
                  <a:lnTo>
                    <a:pt x="19938" y="1229223"/>
                  </a:lnTo>
                  <a:lnTo>
                    <a:pt x="41513" y="1243797"/>
                  </a:lnTo>
                  <a:lnTo>
                    <a:pt x="67860" y="1249152"/>
                  </a:lnTo>
                  <a:lnTo>
                    <a:pt x="855395" y="1249152"/>
                  </a:lnTo>
                  <a:lnTo>
                    <a:pt x="878616" y="1244432"/>
                  </a:lnTo>
                  <a:lnTo>
                    <a:pt x="67860" y="1244432"/>
                  </a:lnTo>
                  <a:lnTo>
                    <a:pt x="55181" y="1243145"/>
                  </a:lnTo>
                  <a:lnTo>
                    <a:pt x="15547" y="1216522"/>
                  </a:lnTo>
                  <a:lnTo>
                    <a:pt x="4719" y="1181268"/>
                  </a:lnTo>
                  <a:lnTo>
                    <a:pt x="4719" y="67860"/>
                  </a:lnTo>
                  <a:lnTo>
                    <a:pt x="23280" y="23257"/>
                  </a:lnTo>
                  <a:lnTo>
                    <a:pt x="67860" y="4719"/>
                  </a:lnTo>
                  <a:lnTo>
                    <a:pt x="878617" y="4719"/>
                  </a:lnTo>
                  <a:lnTo>
                    <a:pt x="855395" y="0"/>
                  </a:lnTo>
                  <a:close/>
                </a:path>
                <a:path w="923289" h="1249679">
                  <a:moveTo>
                    <a:pt x="878617" y="4719"/>
                  </a:moveTo>
                  <a:lnTo>
                    <a:pt x="855395" y="4719"/>
                  </a:lnTo>
                  <a:lnTo>
                    <a:pt x="868067" y="6006"/>
                  </a:lnTo>
                  <a:lnTo>
                    <a:pt x="879893" y="9696"/>
                  </a:lnTo>
                  <a:lnTo>
                    <a:pt x="913541" y="43337"/>
                  </a:lnTo>
                  <a:lnTo>
                    <a:pt x="918524" y="67860"/>
                  </a:lnTo>
                  <a:lnTo>
                    <a:pt x="918524" y="1181268"/>
                  </a:lnTo>
                  <a:lnTo>
                    <a:pt x="899975" y="1225883"/>
                  </a:lnTo>
                  <a:lnTo>
                    <a:pt x="855395" y="1244432"/>
                  </a:lnTo>
                  <a:lnTo>
                    <a:pt x="878616" y="1244432"/>
                  </a:lnTo>
                  <a:lnTo>
                    <a:pt x="881740" y="1243797"/>
                  </a:lnTo>
                  <a:lnTo>
                    <a:pt x="903311" y="1229223"/>
                  </a:lnTo>
                  <a:lnTo>
                    <a:pt x="917886" y="1207643"/>
                  </a:lnTo>
                  <a:lnTo>
                    <a:pt x="923244" y="1181268"/>
                  </a:lnTo>
                  <a:lnTo>
                    <a:pt x="923244" y="67860"/>
                  </a:lnTo>
                  <a:lnTo>
                    <a:pt x="917886" y="41498"/>
                  </a:lnTo>
                  <a:lnTo>
                    <a:pt x="903311" y="19925"/>
                  </a:lnTo>
                  <a:lnTo>
                    <a:pt x="881740" y="5354"/>
                  </a:lnTo>
                  <a:lnTo>
                    <a:pt x="878617" y="4719"/>
                  </a:lnTo>
                  <a:close/>
                </a:path>
              </a:pathLst>
            </a:custGeom>
            <a:solidFill>
              <a:srgbClr val="231F20"/>
            </a:solidFill>
          </p:spPr>
          <p:txBody>
            <a:bodyPr wrap="square" lIns="0" tIns="0" rIns="0" bIns="0" rtlCol="0"/>
            <a:lstStyle/>
            <a:p>
              <a:endParaRPr sz="864"/>
            </a:p>
          </p:txBody>
        </p:sp>
      </p:grpSp>
      <p:grpSp>
        <p:nvGrpSpPr>
          <p:cNvPr id="277" name="object 277"/>
          <p:cNvGrpSpPr/>
          <p:nvPr/>
        </p:nvGrpSpPr>
        <p:grpSpPr>
          <a:xfrm>
            <a:off x="1817508" y="1620501"/>
            <a:ext cx="443179" cy="599846"/>
            <a:chOff x="942679" y="2539247"/>
            <a:chExt cx="923290" cy="1249680"/>
          </a:xfrm>
        </p:grpSpPr>
        <p:pic>
          <p:nvPicPr>
            <p:cNvPr id="278" name="object 278"/>
            <p:cNvPicPr/>
            <p:nvPr/>
          </p:nvPicPr>
          <p:blipFill>
            <a:blip r:embed="rId192" cstate="print"/>
            <a:stretch>
              <a:fillRect/>
            </a:stretch>
          </p:blipFill>
          <p:spPr>
            <a:xfrm>
              <a:off x="945038" y="2541621"/>
              <a:ext cx="918524" cy="683155"/>
            </a:xfrm>
            <a:prstGeom prst="rect">
              <a:avLst/>
            </a:prstGeom>
          </p:spPr>
        </p:pic>
        <p:sp>
          <p:nvSpPr>
            <p:cNvPr id="279" name="object 279"/>
            <p:cNvSpPr/>
            <p:nvPr/>
          </p:nvSpPr>
          <p:spPr>
            <a:xfrm>
              <a:off x="942679" y="2539247"/>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sp>
        <p:nvSpPr>
          <p:cNvPr id="280" name="object 280"/>
          <p:cNvSpPr/>
          <p:nvPr/>
        </p:nvSpPr>
        <p:spPr>
          <a:xfrm>
            <a:off x="1817508" y="978045"/>
            <a:ext cx="443179" cy="599846"/>
          </a:xfrm>
          <a:custGeom>
            <a:avLst/>
            <a:gdLst/>
            <a:ahLst/>
            <a:cxnLst/>
            <a:rect l="l" t="t" r="r" b="b"/>
            <a:pathLst>
              <a:path w="923289" h="1249680">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80">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nvGrpSpPr>
          <p:cNvPr id="281" name="object 281"/>
          <p:cNvGrpSpPr/>
          <p:nvPr/>
        </p:nvGrpSpPr>
        <p:grpSpPr>
          <a:xfrm>
            <a:off x="2145190" y="1644340"/>
            <a:ext cx="89002" cy="85954"/>
            <a:chOff x="1625350" y="2588913"/>
            <a:chExt cx="185420" cy="179070"/>
          </a:xfrm>
        </p:grpSpPr>
        <p:sp>
          <p:nvSpPr>
            <p:cNvPr id="282" name="object 282"/>
            <p:cNvSpPr/>
            <p:nvPr/>
          </p:nvSpPr>
          <p:spPr>
            <a:xfrm>
              <a:off x="1627111" y="2590695"/>
              <a:ext cx="182245" cy="175895"/>
            </a:xfrm>
            <a:custGeom>
              <a:avLst/>
              <a:gdLst/>
              <a:ahLst/>
              <a:cxnLst/>
              <a:rect l="l" t="t" r="r" b="b"/>
              <a:pathLst>
                <a:path w="182244" h="175894">
                  <a:moveTo>
                    <a:pt x="123532" y="146304"/>
                  </a:moveTo>
                  <a:lnTo>
                    <a:pt x="35407" y="146304"/>
                  </a:lnTo>
                  <a:lnTo>
                    <a:pt x="35407" y="1524"/>
                  </a:lnTo>
                  <a:lnTo>
                    <a:pt x="0" y="1524"/>
                  </a:lnTo>
                  <a:lnTo>
                    <a:pt x="0" y="146304"/>
                  </a:lnTo>
                  <a:lnTo>
                    <a:pt x="0" y="175514"/>
                  </a:lnTo>
                  <a:lnTo>
                    <a:pt x="123532" y="175514"/>
                  </a:lnTo>
                  <a:lnTo>
                    <a:pt x="123532" y="146304"/>
                  </a:lnTo>
                  <a:close/>
                </a:path>
                <a:path w="182244" h="175894">
                  <a:moveTo>
                    <a:pt x="181749" y="48298"/>
                  </a:moveTo>
                  <a:lnTo>
                    <a:pt x="148196" y="48298"/>
                  </a:lnTo>
                  <a:lnTo>
                    <a:pt x="148196" y="175514"/>
                  </a:lnTo>
                  <a:lnTo>
                    <a:pt x="181749" y="175514"/>
                  </a:lnTo>
                  <a:lnTo>
                    <a:pt x="181749" y="48298"/>
                  </a:lnTo>
                  <a:close/>
                </a:path>
                <a:path w="182244" h="175894">
                  <a:moveTo>
                    <a:pt x="181749" y="0"/>
                  </a:moveTo>
                  <a:lnTo>
                    <a:pt x="148196" y="0"/>
                  </a:lnTo>
                  <a:lnTo>
                    <a:pt x="148196" y="30975"/>
                  </a:lnTo>
                  <a:lnTo>
                    <a:pt x="181749" y="30975"/>
                  </a:lnTo>
                  <a:lnTo>
                    <a:pt x="181749" y="0"/>
                  </a:lnTo>
                  <a:close/>
                </a:path>
              </a:pathLst>
            </a:custGeom>
            <a:solidFill>
              <a:srgbClr val="FFFFFF"/>
            </a:solidFill>
          </p:spPr>
          <p:txBody>
            <a:bodyPr wrap="square" lIns="0" tIns="0" rIns="0" bIns="0" rtlCol="0"/>
            <a:lstStyle/>
            <a:p>
              <a:endParaRPr sz="864"/>
            </a:p>
          </p:txBody>
        </p:sp>
        <p:sp>
          <p:nvSpPr>
            <p:cNvPr id="283" name="object 283"/>
            <p:cNvSpPr/>
            <p:nvPr/>
          </p:nvSpPr>
          <p:spPr>
            <a:xfrm>
              <a:off x="1625346" y="2588917"/>
              <a:ext cx="185420" cy="179070"/>
            </a:xfrm>
            <a:custGeom>
              <a:avLst/>
              <a:gdLst/>
              <a:ahLst/>
              <a:cxnLst/>
              <a:rect l="l" t="t" r="r" b="b"/>
              <a:pathLst>
                <a:path w="185419" h="179069">
                  <a:moveTo>
                    <a:pt x="127063" y="145542"/>
                  </a:moveTo>
                  <a:lnTo>
                    <a:pt x="123532" y="145542"/>
                  </a:lnTo>
                  <a:lnTo>
                    <a:pt x="123532" y="149352"/>
                  </a:lnTo>
                  <a:lnTo>
                    <a:pt x="123532" y="176022"/>
                  </a:lnTo>
                  <a:lnTo>
                    <a:pt x="3543" y="176022"/>
                  </a:lnTo>
                  <a:lnTo>
                    <a:pt x="3543" y="5842"/>
                  </a:lnTo>
                  <a:lnTo>
                    <a:pt x="35394" y="5842"/>
                  </a:lnTo>
                  <a:lnTo>
                    <a:pt x="35394" y="145542"/>
                  </a:lnTo>
                  <a:lnTo>
                    <a:pt x="35394" y="149352"/>
                  </a:lnTo>
                  <a:lnTo>
                    <a:pt x="123532" y="149352"/>
                  </a:lnTo>
                  <a:lnTo>
                    <a:pt x="123532" y="145542"/>
                  </a:lnTo>
                  <a:lnTo>
                    <a:pt x="38938" y="145542"/>
                  </a:lnTo>
                  <a:lnTo>
                    <a:pt x="38938" y="5842"/>
                  </a:lnTo>
                  <a:lnTo>
                    <a:pt x="38938" y="2032"/>
                  </a:lnTo>
                  <a:lnTo>
                    <a:pt x="0" y="2032"/>
                  </a:lnTo>
                  <a:lnTo>
                    <a:pt x="0" y="5842"/>
                  </a:lnTo>
                  <a:lnTo>
                    <a:pt x="0" y="176022"/>
                  </a:lnTo>
                  <a:lnTo>
                    <a:pt x="0" y="178562"/>
                  </a:lnTo>
                  <a:lnTo>
                    <a:pt x="1765" y="178562"/>
                  </a:lnTo>
                  <a:lnTo>
                    <a:pt x="127063" y="178562"/>
                  </a:lnTo>
                  <a:lnTo>
                    <a:pt x="127063" y="177292"/>
                  </a:lnTo>
                  <a:lnTo>
                    <a:pt x="127063" y="176022"/>
                  </a:lnTo>
                  <a:lnTo>
                    <a:pt x="127063" y="149352"/>
                  </a:lnTo>
                  <a:lnTo>
                    <a:pt x="127063" y="145542"/>
                  </a:lnTo>
                  <a:close/>
                </a:path>
                <a:path w="185419" h="179069">
                  <a:moveTo>
                    <a:pt x="185293" y="48310"/>
                  </a:moveTo>
                  <a:lnTo>
                    <a:pt x="181749" y="48310"/>
                  </a:lnTo>
                  <a:lnTo>
                    <a:pt x="181749" y="51854"/>
                  </a:lnTo>
                  <a:lnTo>
                    <a:pt x="181749" y="175526"/>
                  </a:lnTo>
                  <a:lnTo>
                    <a:pt x="151726" y="175526"/>
                  </a:lnTo>
                  <a:lnTo>
                    <a:pt x="151726" y="51854"/>
                  </a:lnTo>
                  <a:lnTo>
                    <a:pt x="181749" y="51854"/>
                  </a:lnTo>
                  <a:lnTo>
                    <a:pt x="181749" y="48310"/>
                  </a:lnTo>
                  <a:lnTo>
                    <a:pt x="148196" y="48310"/>
                  </a:lnTo>
                  <a:lnTo>
                    <a:pt x="148196" y="179057"/>
                  </a:lnTo>
                  <a:lnTo>
                    <a:pt x="149961" y="179057"/>
                  </a:lnTo>
                  <a:lnTo>
                    <a:pt x="185293" y="179057"/>
                  </a:lnTo>
                  <a:lnTo>
                    <a:pt x="185293" y="177292"/>
                  </a:lnTo>
                  <a:lnTo>
                    <a:pt x="185293" y="51854"/>
                  </a:lnTo>
                  <a:lnTo>
                    <a:pt x="185293" y="48310"/>
                  </a:lnTo>
                  <a:close/>
                </a:path>
                <a:path w="185419" h="179069">
                  <a:moveTo>
                    <a:pt x="185293" y="0"/>
                  </a:moveTo>
                  <a:lnTo>
                    <a:pt x="181749" y="0"/>
                  </a:lnTo>
                  <a:lnTo>
                    <a:pt x="181749" y="3543"/>
                  </a:lnTo>
                  <a:lnTo>
                    <a:pt x="181749" y="30975"/>
                  </a:lnTo>
                  <a:lnTo>
                    <a:pt x="151726" y="30975"/>
                  </a:lnTo>
                  <a:lnTo>
                    <a:pt x="151726" y="3543"/>
                  </a:lnTo>
                  <a:lnTo>
                    <a:pt x="181749" y="3543"/>
                  </a:lnTo>
                  <a:lnTo>
                    <a:pt x="181749" y="0"/>
                  </a:lnTo>
                  <a:lnTo>
                    <a:pt x="148196" y="0"/>
                  </a:lnTo>
                  <a:lnTo>
                    <a:pt x="148196" y="34518"/>
                  </a:lnTo>
                  <a:lnTo>
                    <a:pt x="149961" y="34518"/>
                  </a:lnTo>
                  <a:lnTo>
                    <a:pt x="185293" y="34518"/>
                  </a:lnTo>
                  <a:lnTo>
                    <a:pt x="185293" y="32740"/>
                  </a:lnTo>
                  <a:lnTo>
                    <a:pt x="185293" y="3543"/>
                  </a:lnTo>
                  <a:lnTo>
                    <a:pt x="185293" y="0"/>
                  </a:lnTo>
                  <a:close/>
                </a:path>
              </a:pathLst>
            </a:custGeom>
            <a:solidFill>
              <a:srgbClr val="231F20"/>
            </a:solidFill>
          </p:spPr>
          <p:txBody>
            <a:bodyPr wrap="square" lIns="0" tIns="0" rIns="0" bIns="0" rtlCol="0"/>
            <a:lstStyle/>
            <a:p>
              <a:endParaRPr sz="864"/>
            </a:p>
          </p:txBody>
        </p:sp>
      </p:grpSp>
      <p:grpSp>
        <p:nvGrpSpPr>
          <p:cNvPr id="284" name="object 284"/>
          <p:cNvGrpSpPr/>
          <p:nvPr/>
        </p:nvGrpSpPr>
        <p:grpSpPr>
          <a:xfrm>
            <a:off x="9234914" y="3548581"/>
            <a:ext cx="443179" cy="599846"/>
            <a:chOff x="16395608" y="6556080"/>
            <a:chExt cx="923290" cy="1249680"/>
          </a:xfrm>
        </p:grpSpPr>
        <p:pic>
          <p:nvPicPr>
            <p:cNvPr id="285" name="object 285"/>
            <p:cNvPicPr/>
            <p:nvPr/>
          </p:nvPicPr>
          <p:blipFill>
            <a:blip r:embed="rId193" cstate="print"/>
            <a:stretch>
              <a:fillRect/>
            </a:stretch>
          </p:blipFill>
          <p:spPr>
            <a:xfrm>
              <a:off x="16397977" y="6558429"/>
              <a:ext cx="918394" cy="684937"/>
            </a:xfrm>
            <a:prstGeom prst="rect">
              <a:avLst/>
            </a:prstGeom>
          </p:spPr>
        </p:pic>
        <p:sp>
          <p:nvSpPr>
            <p:cNvPr id="286" name="object 286"/>
            <p:cNvSpPr/>
            <p:nvPr/>
          </p:nvSpPr>
          <p:spPr>
            <a:xfrm>
              <a:off x="16395608"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pic>
          <p:nvPicPr>
            <p:cNvPr id="287" name="object 287"/>
            <p:cNvPicPr/>
            <p:nvPr/>
          </p:nvPicPr>
          <p:blipFill>
            <a:blip r:embed="rId194" cstate="print"/>
            <a:stretch>
              <a:fillRect/>
            </a:stretch>
          </p:blipFill>
          <p:spPr>
            <a:xfrm>
              <a:off x="17000428" y="7021082"/>
              <a:ext cx="255684" cy="182883"/>
            </a:xfrm>
            <a:prstGeom prst="rect">
              <a:avLst/>
            </a:prstGeom>
          </p:spPr>
        </p:pic>
      </p:grpSp>
      <p:grpSp>
        <p:nvGrpSpPr>
          <p:cNvPr id="288" name="object 288"/>
          <p:cNvGrpSpPr/>
          <p:nvPr/>
        </p:nvGrpSpPr>
        <p:grpSpPr>
          <a:xfrm>
            <a:off x="6762452" y="3548581"/>
            <a:ext cx="443179" cy="599846"/>
            <a:chOff x="11244646" y="6556080"/>
            <a:chExt cx="923290" cy="1249680"/>
          </a:xfrm>
        </p:grpSpPr>
        <p:pic>
          <p:nvPicPr>
            <p:cNvPr id="289" name="object 289"/>
            <p:cNvPicPr/>
            <p:nvPr/>
          </p:nvPicPr>
          <p:blipFill>
            <a:blip r:embed="rId195" cstate="print"/>
            <a:stretch>
              <a:fillRect/>
            </a:stretch>
          </p:blipFill>
          <p:spPr>
            <a:xfrm>
              <a:off x="11247005" y="6558429"/>
              <a:ext cx="918512" cy="683415"/>
            </a:xfrm>
            <a:prstGeom prst="rect">
              <a:avLst/>
            </a:prstGeom>
          </p:spPr>
        </p:pic>
        <p:sp>
          <p:nvSpPr>
            <p:cNvPr id="290" name="object 290"/>
            <p:cNvSpPr/>
            <p:nvPr/>
          </p:nvSpPr>
          <p:spPr>
            <a:xfrm>
              <a:off x="11244646"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79" y="1244443"/>
                  </a:lnTo>
                  <a:lnTo>
                    <a:pt x="67860" y="1244443"/>
                  </a:lnTo>
                  <a:lnTo>
                    <a:pt x="55183"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grpSp>
        <p:nvGrpSpPr>
          <p:cNvPr id="291" name="object 291"/>
          <p:cNvGrpSpPr/>
          <p:nvPr/>
        </p:nvGrpSpPr>
        <p:grpSpPr>
          <a:xfrm>
            <a:off x="2313135" y="2907019"/>
            <a:ext cx="441045" cy="327965"/>
            <a:chOff x="1975235" y="5219493"/>
            <a:chExt cx="918844" cy="683260"/>
          </a:xfrm>
        </p:grpSpPr>
        <p:pic>
          <p:nvPicPr>
            <p:cNvPr id="292" name="object 292"/>
            <p:cNvPicPr/>
            <p:nvPr/>
          </p:nvPicPr>
          <p:blipFill>
            <a:blip r:embed="rId196" cstate="print"/>
            <a:stretch>
              <a:fillRect/>
            </a:stretch>
          </p:blipFill>
          <p:spPr>
            <a:xfrm>
              <a:off x="1975235" y="5219493"/>
              <a:ext cx="918418" cy="682943"/>
            </a:xfrm>
            <a:prstGeom prst="rect">
              <a:avLst/>
            </a:prstGeom>
          </p:spPr>
        </p:pic>
        <p:pic>
          <p:nvPicPr>
            <p:cNvPr id="293" name="object 293"/>
            <p:cNvPicPr/>
            <p:nvPr/>
          </p:nvPicPr>
          <p:blipFill>
            <a:blip r:embed="rId197" cstate="print"/>
            <a:stretch>
              <a:fillRect/>
            </a:stretch>
          </p:blipFill>
          <p:spPr>
            <a:xfrm>
              <a:off x="2541610" y="5271519"/>
              <a:ext cx="298088" cy="184956"/>
            </a:xfrm>
            <a:prstGeom prst="rect">
              <a:avLst/>
            </a:prstGeom>
          </p:spPr>
        </p:pic>
      </p:grpSp>
      <p:pic>
        <p:nvPicPr>
          <p:cNvPr id="294" name="object 294"/>
          <p:cNvPicPr/>
          <p:nvPr/>
        </p:nvPicPr>
        <p:blipFill>
          <a:blip r:embed="rId198" cstate="print"/>
          <a:stretch>
            <a:fillRect/>
          </a:stretch>
        </p:blipFill>
        <p:spPr>
          <a:xfrm>
            <a:off x="3817619" y="4217545"/>
            <a:ext cx="124117" cy="87785"/>
          </a:xfrm>
          <a:prstGeom prst="rect">
            <a:avLst/>
          </a:prstGeom>
        </p:spPr>
      </p:pic>
      <p:grpSp>
        <p:nvGrpSpPr>
          <p:cNvPr id="295" name="object 295"/>
          <p:cNvGrpSpPr/>
          <p:nvPr/>
        </p:nvGrpSpPr>
        <p:grpSpPr>
          <a:xfrm>
            <a:off x="2313143" y="3549708"/>
            <a:ext cx="441045" cy="328270"/>
            <a:chOff x="1975251" y="6558429"/>
            <a:chExt cx="918844" cy="683895"/>
          </a:xfrm>
        </p:grpSpPr>
        <p:pic>
          <p:nvPicPr>
            <p:cNvPr id="296" name="object 296"/>
            <p:cNvPicPr/>
            <p:nvPr/>
          </p:nvPicPr>
          <p:blipFill>
            <a:blip r:embed="rId199" cstate="print"/>
            <a:stretch>
              <a:fillRect/>
            </a:stretch>
          </p:blipFill>
          <p:spPr>
            <a:xfrm>
              <a:off x="1975251" y="6558429"/>
              <a:ext cx="918507" cy="683273"/>
            </a:xfrm>
            <a:prstGeom prst="rect">
              <a:avLst/>
            </a:prstGeom>
          </p:spPr>
        </p:pic>
        <p:pic>
          <p:nvPicPr>
            <p:cNvPr id="297" name="object 297"/>
            <p:cNvPicPr/>
            <p:nvPr/>
          </p:nvPicPr>
          <p:blipFill>
            <a:blip r:embed="rId200" cstate="print"/>
            <a:stretch>
              <a:fillRect/>
            </a:stretch>
          </p:blipFill>
          <p:spPr>
            <a:xfrm>
              <a:off x="2585298" y="7019022"/>
              <a:ext cx="257152" cy="184948"/>
            </a:xfrm>
            <a:prstGeom prst="rect">
              <a:avLst/>
            </a:prstGeom>
          </p:spPr>
        </p:pic>
      </p:grpSp>
      <p:grpSp>
        <p:nvGrpSpPr>
          <p:cNvPr id="298" name="object 298"/>
          <p:cNvGrpSpPr/>
          <p:nvPr/>
        </p:nvGrpSpPr>
        <p:grpSpPr>
          <a:xfrm>
            <a:off x="5280107" y="5390156"/>
            <a:ext cx="441045" cy="327965"/>
            <a:chOff x="8156426" y="10392695"/>
            <a:chExt cx="918844" cy="683260"/>
          </a:xfrm>
        </p:grpSpPr>
        <p:pic>
          <p:nvPicPr>
            <p:cNvPr id="299" name="object 299"/>
            <p:cNvPicPr/>
            <p:nvPr/>
          </p:nvPicPr>
          <p:blipFill>
            <a:blip r:embed="rId201" cstate="print"/>
            <a:stretch>
              <a:fillRect/>
            </a:stretch>
          </p:blipFill>
          <p:spPr>
            <a:xfrm>
              <a:off x="8156426" y="10392695"/>
              <a:ext cx="918311" cy="683037"/>
            </a:xfrm>
            <a:prstGeom prst="rect">
              <a:avLst/>
            </a:prstGeom>
          </p:spPr>
        </p:pic>
        <p:pic>
          <p:nvPicPr>
            <p:cNvPr id="300" name="object 300"/>
            <p:cNvPicPr/>
            <p:nvPr/>
          </p:nvPicPr>
          <p:blipFill>
            <a:blip r:embed="rId202" cstate="print"/>
            <a:stretch>
              <a:fillRect/>
            </a:stretch>
          </p:blipFill>
          <p:spPr>
            <a:xfrm>
              <a:off x="8677609" y="10855850"/>
              <a:ext cx="350593" cy="179060"/>
            </a:xfrm>
            <a:prstGeom prst="rect">
              <a:avLst/>
            </a:prstGeom>
          </p:spPr>
        </p:pic>
      </p:grpSp>
      <p:grpSp>
        <p:nvGrpSpPr>
          <p:cNvPr id="301" name="object 301"/>
          <p:cNvGrpSpPr/>
          <p:nvPr/>
        </p:nvGrpSpPr>
        <p:grpSpPr>
          <a:xfrm>
            <a:off x="9234914" y="5389030"/>
            <a:ext cx="443179" cy="599846"/>
            <a:chOff x="16395608" y="10390349"/>
            <a:chExt cx="923290" cy="1249680"/>
          </a:xfrm>
        </p:grpSpPr>
        <p:pic>
          <p:nvPicPr>
            <p:cNvPr id="302" name="object 302"/>
            <p:cNvPicPr/>
            <p:nvPr/>
          </p:nvPicPr>
          <p:blipFill>
            <a:blip r:embed="rId203" cstate="print"/>
            <a:stretch>
              <a:fillRect/>
            </a:stretch>
          </p:blipFill>
          <p:spPr>
            <a:xfrm>
              <a:off x="16397977" y="10392696"/>
              <a:ext cx="918241" cy="683096"/>
            </a:xfrm>
            <a:prstGeom prst="rect">
              <a:avLst/>
            </a:prstGeom>
          </p:spPr>
        </p:pic>
        <p:sp>
          <p:nvSpPr>
            <p:cNvPr id="303" name="object 303"/>
            <p:cNvSpPr/>
            <p:nvPr/>
          </p:nvSpPr>
          <p:spPr>
            <a:xfrm>
              <a:off x="16395608"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pic>
          <p:nvPicPr>
            <p:cNvPr id="304" name="object 304"/>
            <p:cNvPicPr/>
            <p:nvPr/>
          </p:nvPicPr>
          <p:blipFill>
            <a:blip r:embed="rId204" cstate="print"/>
            <a:stretch>
              <a:fillRect/>
            </a:stretch>
          </p:blipFill>
          <p:spPr>
            <a:xfrm>
              <a:off x="16917484" y="10442950"/>
              <a:ext cx="349366" cy="179567"/>
            </a:xfrm>
            <a:prstGeom prst="rect">
              <a:avLst/>
            </a:prstGeom>
          </p:spPr>
        </p:pic>
      </p:grpSp>
      <p:grpSp>
        <p:nvGrpSpPr>
          <p:cNvPr id="305" name="object 305"/>
          <p:cNvGrpSpPr/>
          <p:nvPr/>
        </p:nvGrpSpPr>
        <p:grpSpPr>
          <a:xfrm>
            <a:off x="4784479" y="4191267"/>
            <a:ext cx="443179" cy="599846"/>
            <a:chOff x="7123869" y="7895011"/>
            <a:chExt cx="923290" cy="1249680"/>
          </a:xfrm>
        </p:grpSpPr>
        <p:pic>
          <p:nvPicPr>
            <p:cNvPr id="306" name="object 306"/>
            <p:cNvPicPr/>
            <p:nvPr/>
          </p:nvPicPr>
          <p:blipFill>
            <a:blip r:embed="rId205" cstate="print"/>
            <a:stretch>
              <a:fillRect/>
            </a:stretch>
          </p:blipFill>
          <p:spPr>
            <a:xfrm>
              <a:off x="7126238" y="7897377"/>
              <a:ext cx="918517" cy="682754"/>
            </a:xfrm>
            <a:prstGeom prst="rect">
              <a:avLst/>
            </a:prstGeom>
          </p:spPr>
        </p:pic>
        <p:sp>
          <p:nvSpPr>
            <p:cNvPr id="307" name="object 307"/>
            <p:cNvSpPr/>
            <p:nvPr/>
          </p:nvSpPr>
          <p:spPr>
            <a:xfrm>
              <a:off x="7123869" y="7895011"/>
              <a:ext cx="923290" cy="1249680"/>
            </a:xfrm>
            <a:custGeom>
              <a:avLst/>
              <a:gdLst/>
              <a:ahLst/>
              <a:cxnLst/>
              <a:rect l="l" t="t" r="r" b="b"/>
              <a:pathLst>
                <a:path w="923290" h="1249679">
                  <a:moveTo>
                    <a:pt x="855395" y="0"/>
                  </a:moveTo>
                  <a:lnTo>
                    <a:pt x="67860" y="0"/>
                  </a:lnTo>
                  <a:lnTo>
                    <a:pt x="41513" y="5354"/>
                  </a:lnTo>
                  <a:lnTo>
                    <a:pt x="19938" y="19925"/>
                  </a:lnTo>
                  <a:lnTo>
                    <a:pt x="5359" y="41498"/>
                  </a:lnTo>
                  <a:lnTo>
                    <a:pt x="0" y="67860"/>
                  </a:lnTo>
                  <a:lnTo>
                    <a:pt x="0" y="1181268"/>
                  </a:lnTo>
                  <a:lnTo>
                    <a:pt x="5359" y="1207643"/>
                  </a:lnTo>
                  <a:lnTo>
                    <a:pt x="19938" y="1229223"/>
                  </a:lnTo>
                  <a:lnTo>
                    <a:pt x="41513" y="1243797"/>
                  </a:lnTo>
                  <a:lnTo>
                    <a:pt x="67860" y="1249152"/>
                  </a:lnTo>
                  <a:lnTo>
                    <a:pt x="855395" y="1249152"/>
                  </a:lnTo>
                  <a:lnTo>
                    <a:pt x="878616" y="1244432"/>
                  </a:lnTo>
                  <a:lnTo>
                    <a:pt x="67860" y="1244432"/>
                  </a:lnTo>
                  <a:lnTo>
                    <a:pt x="55181" y="1243145"/>
                  </a:lnTo>
                  <a:lnTo>
                    <a:pt x="15547" y="1216522"/>
                  </a:lnTo>
                  <a:lnTo>
                    <a:pt x="4719" y="1181268"/>
                  </a:lnTo>
                  <a:lnTo>
                    <a:pt x="4719" y="67860"/>
                  </a:lnTo>
                  <a:lnTo>
                    <a:pt x="23280" y="23257"/>
                  </a:lnTo>
                  <a:lnTo>
                    <a:pt x="67860" y="4719"/>
                  </a:lnTo>
                  <a:lnTo>
                    <a:pt x="878617" y="4719"/>
                  </a:lnTo>
                  <a:lnTo>
                    <a:pt x="855395" y="0"/>
                  </a:lnTo>
                  <a:close/>
                </a:path>
                <a:path w="923290" h="1249679">
                  <a:moveTo>
                    <a:pt x="878617" y="4719"/>
                  </a:moveTo>
                  <a:lnTo>
                    <a:pt x="855395" y="4719"/>
                  </a:lnTo>
                  <a:lnTo>
                    <a:pt x="868067" y="6006"/>
                  </a:lnTo>
                  <a:lnTo>
                    <a:pt x="879893" y="9696"/>
                  </a:lnTo>
                  <a:lnTo>
                    <a:pt x="913541" y="43337"/>
                  </a:lnTo>
                  <a:lnTo>
                    <a:pt x="918524" y="67860"/>
                  </a:lnTo>
                  <a:lnTo>
                    <a:pt x="918524" y="1181268"/>
                  </a:lnTo>
                  <a:lnTo>
                    <a:pt x="899975" y="1225883"/>
                  </a:lnTo>
                  <a:lnTo>
                    <a:pt x="855395" y="1244432"/>
                  </a:lnTo>
                  <a:lnTo>
                    <a:pt x="878616" y="1244432"/>
                  </a:lnTo>
                  <a:lnTo>
                    <a:pt x="881740" y="1243797"/>
                  </a:lnTo>
                  <a:lnTo>
                    <a:pt x="903311" y="1229223"/>
                  </a:lnTo>
                  <a:lnTo>
                    <a:pt x="917886" y="1207643"/>
                  </a:lnTo>
                  <a:lnTo>
                    <a:pt x="923244" y="1181268"/>
                  </a:lnTo>
                  <a:lnTo>
                    <a:pt x="923244" y="67860"/>
                  </a:lnTo>
                  <a:lnTo>
                    <a:pt x="917886" y="41498"/>
                  </a:lnTo>
                  <a:lnTo>
                    <a:pt x="903311" y="19925"/>
                  </a:lnTo>
                  <a:lnTo>
                    <a:pt x="881740" y="5354"/>
                  </a:lnTo>
                  <a:lnTo>
                    <a:pt x="878617" y="4719"/>
                  </a:lnTo>
                  <a:close/>
                </a:path>
              </a:pathLst>
            </a:custGeom>
            <a:solidFill>
              <a:srgbClr val="231F20"/>
            </a:solidFill>
          </p:spPr>
          <p:txBody>
            <a:bodyPr wrap="square" lIns="0" tIns="0" rIns="0" bIns="0" rtlCol="0"/>
            <a:lstStyle/>
            <a:p>
              <a:endParaRPr sz="864"/>
            </a:p>
          </p:txBody>
        </p:sp>
        <p:pic>
          <p:nvPicPr>
            <p:cNvPr id="308" name="object 308"/>
            <p:cNvPicPr/>
            <p:nvPr/>
          </p:nvPicPr>
          <p:blipFill>
            <a:blip r:embed="rId206" cstate="print"/>
            <a:stretch>
              <a:fillRect/>
            </a:stretch>
          </p:blipFill>
          <p:spPr>
            <a:xfrm>
              <a:off x="7702590" y="8360561"/>
              <a:ext cx="288554" cy="182370"/>
            </a:xfrm>
            <a:prstGeom prst="rect">
              <a:avLst/>
            </a:prstGeom>
          </p:spPr>
        </p:pic>
      </p:grpSp>
      <p:pic>
        <p:nvPicPr>
          <p:cNvPr id="309" name="object 309"/>
          <p:cNvPicPr/>
          <p:nvPr/>
        </p:nvPicPr>
        <p:blipFill>
          <a:blip r:embed="rId207" cstate="print"/>
          <a:stretch>
            <a:fillRect/>
          </a:stretch>
        </p:blipFill>
        <p:spPr>
          <a:xfrm>
            <a:off x="7037921" y="3769261"/>
            <a:ext cx="145782" cy="97971"/>
          </a:xfrm>
          <a:prstGeom prst="rect">
            <a:avLst/>
          </a:prstGeom>
        </p:spPr>
      </p:pic>
      <p:grpSp>
        <p:nvGrpSpPr>
          <p:cNvPr id="310" name="object 310"/>
          <p:cNvGrpSpPr/>
          <p:nvPr/>
        </p:nvGrpSpPr>
        <p:grpSpPr>
          <a:xfrm>
            <a:off x="8245929" y="5389030"/>
            <a:ext cx="443179" cy="599846"/>
            <a:chOff x="14335222" y="10390349"/>
            <a:chExt cx="923290" cy="1249680"/>
          </a:xfrm>
        </p:grpSpPr>
        <p:pic>
          <p:nvPicPr>
            <p:cNvPr id="311" name="object 311"/>
            <p:cNvPicPr/>
            <p:nvPr/>
          </p:nvPicPr>
          <p:blipFill>
            <a:blip r:embed="rId208" cstate="print"/>
            <a:stretch>
              <a:fillRect/>
            </a:stretch>
          </p:blipFill>
          <p:spPr>
            <a:xfrm>
              <a:off x="14337583" y="10392696"/>
              <a:ext cx="918465" cy="682872"/>
            </a:xfrm>
            <a:prstGeom prst="rect">
              <a:avLst/>
            </a:prstGeom>
          </p:spPr>
        </p:pic>
        <p:sp>
          <p:nvSpPr>
            <p:cNvPr id="312" name="object 312"/>
            <p:cNvSpPr/>
            <p:nvPr/>
          </p:nvSpPr>
          <p:spPr>
            <a:xfrm>
              <a:off x="14335222"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sp>
          <p:nvSpPr>
            <p:cNvPr id="313" name="object 313"/>
            <p:cNvSpPr/>
            <p:nvPr/>
          </p:nvSpPr>
          <p:spPr>
            <a:xfrm>
              <a:off x="14386166" y="10857888"/>
              <a:ext cx="299720" cy="179070"/>
            </a:xfrm>
            <a:custGeom>
              <a:avLst/>
              <a:gdLst/>
              <a:ahLst/>
              <a:cxnLst/>
              <a:rect l="l" t="t" r="r" b="b"/>
              <a:pathLst>
                <a:path w="299719" h="179070">
                  <a:moveTo>
                    <a:pt x="140119" y="0"/>
                  </a:moveTo>
                  <a:lnTo>
                    <a:pt x="104711" y="0"/>
                  </a:lnTo>
                  <a:lnTo>
                    <a:pt x="104711" y="68580"/>
                  </a:lnTo>
                  <a:lnTo>
                    <a:pt x="35394" y="68580"/>
                  </a:lnTo>
                  <a:lnTo>
                    <a:pt x="35394" y="0"/>
                  </a:lnTo>
                  <a:lnTo>
                    <a:pt x="0" y="0"/>
                  </a:lnTo>
                  <a:lnTo>
                    <a:pt x="0" y="68580"/>
                  </a:lnTo>
                  <a:lnTo>
                    <a:pt x="0" y="97790"/>
                  </a:lnTo>
                  <a:lnTo>
                    <a:pt x="0" y="175260"/>
                  </a:lnTo>
                  <a:lnTo>
                    <a:pt x="35394" y="175260"/>
                  </a:lnTo>
                  <a:lnTo>
                    <a:pt x="35394" y="97790"/>
                  </a:lnTo>
                  <a:lnTo>
                    <a:pt x="104711" y="97790"/>
                  </a:lnTo>
                  <a:lnTo>
                    <a:pt x="104711" y="175260"/>
                  </a:lnTo>
                  <a:lnTo>
                    <a:pt x="140119" y="175260"/>
                  </a:lnTo>
                  <a:lnTo>
                    <a:pt x="140119" y="97790"/>
                  </a:lnTo>
                  <a:lnTo>
                    <a:pt x="140119" y="68580"/>
                  </a:lnTo>
                  <a:lnTo>
                    <a:pt x="140119" y="0"/>
                  </a:lnTo>
                  <a:close/>
                </a:path>
                <a:path w="299719" h="179070">
                  <a:moveTo>
                    <a:pt x="299707" y="112026"/>
                  </a:moveTo>
                  <a:lnTo>
                    <a:pt x="289356" y="74244"/>
                  </a:lnTo>
                  <a:lnTo>
                    <a:pt x="265061" y="52705"/>
                  </a:lnTo>
                  <a:lnTo>
                    <a:pt x="265061" y="112026"/>
                  </a:lnTo>
                  <a:lnTo>
                    <a:pt x="264515" y="120789"/>
                  </a:lnTo>
                  <a:lnTo>
                    <a:pt x="242785" y="151295"/>
                  </a:lnTo>
                  <a:lnTo>
                    <a:pt x="225158" y="151295"/>
                  </a:lnTo>
                  <a:lnTo>
                    <a:pt x="202755" y="112026"/>
                  </a:lnTo>
                  <a:lnTo>
                    <a:pt x="203314" y="103073"/>
                  </a:lnTo>
                  <a:lnTo>
                    <a:pt x="225158" y="72745"/>
                  </a:lnTo>
                  <a:lnTo>
                    <a:pt x="242785" y="72745"/>
                  </a:lnTo>
                  <a:lnTo>
                    <a:pt x="264972" y="110223"/>
                  </a:lnTo>
                  <a:lnTo>
                    <a:pt x="265061" y="112026"/>
                  </a:lnTo>
                  <a:lnTo>
                    <a:pt x="265061" y="52705"/>
                  </a:lnTo>
                  <a:lnTo>
                    <a:pt x="260235" y="50165"/>
                  </a:lnTo>
                  <a:lnTo>
                    <a:pt x="247751" y="46634"/>
                  </a:lnTo>
                  <a:lnTo>
                    <a:pt x="233972" y="45453"/>
                  </a:lnTo>
                  <a:lnTo>
                    <a:pt x="224853" y="45974"/>
                  </a:lnTo>
                  <a:lnTo>
                    <a:pt x="186715" y="63881"/>
                  </a:lnTo>
                  <a:lnTo>
                    <a:pt x="168986" y="101904"/>
                  </a:lnTo>
                  <a:lnTo>
                    <a:pt x="168465" y="110223"/>
                  </a:lnTo>
                  <a:lnTo>
                    <a:pt x="168986" y="120789"/>
                  </a:lnTo>
                  <a:lnTo>
                    <a:pt x="186893" y="160909"/>
                  </a:lnTo>
                  <a:lnTo>
                    <a:pt x="225564" y="178092"/>
                  </a:lnTo>
                  <a:lnTo>
                    <a:pt x="234213" y="178587"/>
                  </a:lnTo>
                  <a:lnTo>
                    <a:pt x="247738" y="177393"/>
                  </a:lnTo>
                  <a:lnTo>
                    <a:pt x="260070" y="173837"/>
                  </a:lnTo>
                  <a:lnTo>
                    <a:pt x="271195" y="167894"/>
                  </a:lnTo>
                  <a:lnTo>
                    <a:pt x="281101" y="159588"/>
                  </a:lnTo>
                  <a:lnTo>
                    <a:pt x="287782" y="151295"/>
                  </a:lnTo>
                  <a:lnTo>
                    <a:pt x="289255" y="149466"/>
                  </a:lnTo>
                  <a:lnTo>
                    <a:pt x="295071" y="138099"/>
                  </a:lnTo>
                  <a:lnTo>
                    <a:pt x="298577" y="125514"/>
                  </a:lnTo>
                  <a:lnTo>
                    <a:pt x="299707" y="112026"/>
                  </a:lnTo>
                  <a:close/>
                </a:path>
              </a:pathLst>
            </a:custGeom>
            <a:solidFill>
              <a:srgbClr val="FFFFFF"/>
            </a:solidFill>
          </p:spPr>
          <p:txBody>
            <a:bodyPr wrap="square" lIns="0" tIns="0" rIns="0" bIns="0" rtlCol="0"/>
            <a:lstStyle/>
            <a:p>
              <a:endParaRPr sz="864"/>
            </a:p>
          </p:txBody>
        </p:sp>
        <p:sp>
          <p:nvSpPr>
            <p:cNvPr id="314" name="object 314"/>
            <p:cNvSpPr/>
            <p:nvPr/>
          </p:nvSpPr>
          <p:spPr>
            <a:xfrm>
              <a:off x="14384388" y="10855856"/>
              <a:ext cx="303530" cy="182880"/>
            </a:xfrm>
            <a:custGeom>
              <a:avLst/>
              <a:gdLst/>
              <a:ahLst/>
              <a:cxnLst/>
              <a:rect l="l" t="t" r="r" b="b"/>
              <a:pathLst>
                <a:path w="303530" h="182879">
                  <a:moveTo>
                    <a:pt x="143662" y="0"/>
                  </a:moveTo>
                  <a:lnTo>
                    <a:pt x="140119" y="0"/>
                  </a:lnTo>
                  <a:lnTo>
                    <a:pt x="140119" y="3543"/>
                  </a:lnTo>
                  <a:lnTo>
                    <a:pt x="140119" y="175526"/>
                  </a:lnTo>
                  <a:lnTo>
                    <a:pt x="108267" y="175526"/>
                  </a:lnTo>
                  <a:lnTo>
                    <a:pt x="108267" y="101993"/>
                  </a:lnTo>
                  <a:lnTo>
                    <a:pt x="108267" y="98463"/>
                  </a:lnTo>
                  <a:lnTo>
                    <a:pt x="35407" y="98463"/>
                  </a:lnTo>
                  <a:lnTo>
                    <a:pt x="35407" y="175526"/>
                  </a:lnTo>
                  <a:lnTo>
                    <a:pt x="3543" y="175526"/>
                  </a:lnTo>
                  <a:lnTo>
                    <a:pt x="3543" y="3543"/>
                  </a:lnTo>
                  <a:lnTo>
                    <a:pt x="35407" y="3543"/>
                  </a:lnTo>
                  <a:lnTo>
                    <a:pt x="35407" y="72504"/>
                  </a:lnTo>
                  <a:lnTo>
                    <a:pt x="108267" y="72504"/>
                  </a:lnTo>
                  <a:lnTo>
                    <a:pt x="108267" y="68961"/>
                  </a:lnTo>
                  <a:lnTo>
                    <a:pt x="108267" y="3543"/>
                  </a:lnTo>
                  <a:lnTo>
                    <a:pt x="140119" y="3543"/>
                  </a:lnTo>
                  <a:lnTo>
                    <a:pt x="140119" y="0"/>
                  </a:lnTo>
                  <a:lnTo>
                    <a:pt x="104724" y="0"/>
                  </a:lnTo>
                  <a:lnTo>
                    <a:pt x="104724" y="68961"/>
                  </a:lnTo>
                  <a:lnTo>
                    <a:pt x="38938" y="68961"/>
                  </a:lnTo>
                  <a:lnTo>
                    <a:pt x="38938" y="3543"/>
                  </a:lnTo>
                  <a:lnTo>
                    <a:pt x="38938" y="0"/>
                  </a:lnTo>
                  <a:lnTo>
                    <a:pt x="0" y="0"/>
                  </a:lnTo>
                  <a:lnTo>
                    <a:pt x="0" y="179057"/>
                  </a:lnTo>
                  <a:lnTo>
                    <a:pt x="1778" y="179057"/>
                  </a:lnTo>
                  <a:lnTo>
                    <a:pt x="38938" y="179057"/>
                  </a:lnTo>
                  <a:lnTo>
                    <a:pt x="38938" y="177292"/>
                  </a:lnTo>
                  <a:lnTo>
                    <a:pt x="38938" y="101993"/>
                  </a:lnTo>
                  <a:lnTo>
                    <a:pt x="104724" y="101993"/>
                  </a:lnTo>
                  <a:lnTo>
                    <a:pt x="104724" y="179057"/>
                  </a:lnTo>
                  <a:lnTo>
                    <a:pt x="143662" y="179057"/>
                  </a:lnTo>
                  <a:lnTo>
                    <a:pt x="143662" y="175526"/>
                  </a:lnTo>
                  <a:lnTo>
                    <a:pt x="143662" y="3543"/>
                  </a:lnTo>
                  <a:lnTo>
                    <a:pt x="143662" y="0"/>
                  </a:lnTo>
                  <a:close/>
                </a:path>
                <a:path w="303530" h="182879">
                  <a:moveTo>
                    <a:pt x="268605" y="114058"/>
                  </a:moveTo>
                  <a:lnTo>
                    <a:pt x="268516" y="112255"/>
                  </a:lnTo>
                  <a:lnTo>
                    <a:pt x="268046" y="104724"/>
                  </a:lnTo>
                  <a:lnTo>
                    <a:pt x="266306" y="96672"/>
                  </a:lnTo>
                  <a:lnTo>
                    <a:pt x="265061" y="93700"/>
                  </a:lnTo>
                  <a:lnTo>
                    <a:pt x="265061" y="114058"/>
                  </a:lnTo>
                  <a:lnTo>
                    <a:pt x="264528" y="122656"/>
                  </a:lnTo>
                  <a:lnTo>
                    <a:pt x="235750" y="151549"/>
                  </a:lnTo>
                  <a:lnTo>
                    <a:pt x="227406" y="151523"/>
                  </a:lnTo>
                  <a:lnTo>
                    <a:pt x="206298" y="114058"/>
                  </a:lnTo>
                  <a:lnTo>
                    <a:pt x="206844" y="105333"/>
                  </a:lnTo>
                  <a:lnTo>
                    <a:pt x="239585" y="76568"/>
                  </a:lnTo>
                  <a:lnTo>
                    <a:pt x="244094" y="76581"/>
                  </a:lnTo>
                  <a:lnTo>
                    <a:pt x="264985" y="112255"/>
                  </a:lnTo>
                  <a:lnTo>
                    <a:pt x="265061" y="114058"/>
                  </a:lnTo>
                  <a:lnTo>
                    <a:pt x="265061" y="93700"/>
                  </a:lnTo>
                  <a:lnTo>
                    <a:pt x="235750" y="73012"/>
                  </a:lnTo>
                  <a:lnTo>
                    <a:pt x="229044" y="73685"/>
                  </a:lnTo>
                  <a:lnTo>
                    <a:pt x="203377" y="104724"/>
                  </a:lnTo>
                  <a:lnTo>
                    <a:pt x="202768" y="114058"/>
                  </a:lnTo>
                  <a:lnTo>
                    <a:pt x="203339" y="123253"/>
                  </a:lnTo>
                  <a:lnTo>
                    <a:pt x="229057" y="154419"/>
                  </a:lnTo>
                  <a:lnTo>
                    <a:pt x="235750" y="155092"/>
                  </a:lnTo>
                  <a:lnTo>
                    <a:pt x="242455" y="154419"/>
                  </a:lnTo>
                  <a:lnTo>
                    <a:pt x="268008" y="123253"/>
                  </a:lnTo>
                  <a:lnTo>
                    <a:pt x="268071" y="122631"/>
                  </a:lnTo>
                  <a:lnTo>
                    <a:pt x="268605" y="114058"/>
                  </a:lnTo>
                  <a:close/>
                </a:path>
                <a:path w="303530" h="182879">
                  <a:moveTo>
                    <a:pt x="303250" y="114058"/>
                  </a:moveTo>
                  <a:lnTo>
                    <a:pt x="303161" y="112255"/>
                  </a:lnTo>
                  <a:lnTo>
                    <a:pt x="302107" y="99695"/>
                  </a:lnTo>
                  <a:lnTo>
                    <a:pt x="299720" y="91122"/>
                  </a:lnTo>
                  <a:lnTo>
                    <a:pt x="299720" y="114058"/>
                  </a:lnTo>
                  <a:lnTo>
                    <a:pt x="298602" y="127228"/>
                  </a:lnTo>
                  <a:lnTo>
                    <a:pt x="271970" y="168465"/>
                  </a:lnTo>
                  <a:lnTo>
                    <a:pt x="235991" y="178841"/>
                  </a:lnTo>
                  <a:lnTo>
                    <a:pt x="227545" y="178358"/>
                  </a:lnTo>
                  <a:lnTo>
                    <a:pt x="189890" y="161671"/>
                  </a:lnTo>
                  <a:lnTo>
                    <a:pt x="172516" y="122631"/>
                  </a:lnTo>
                  <a:lnTo>
                    <a:pt x="172008" y="112255"/>
                  </a:lnTo>
                  <a:lnTo>
                    <a:pt x="172516" y="104152"/>
                  </a:lnTo>
                  <a:lnTo>
                    <a:pt x="189750" y="67157"/>
                  </a:lnTo>
                  <a:lnTo>
                    <a:pt x="226834" y="49771"/>
                  </a:lnTo>
                  <a:lnTo>
                    <a:pt x="235750" y="49263"/>
                  </a:lnTo>
                  <a:lnTo>
                    <a:pt x="249224" y="50406"/>
                  </a:lnTo>
                  <a:lnTo>
                    <a:pt x="289648" y="77241"/>
                  </a:lnTo>
                  <a:lnTo>
                    <a:pt x="299720" y="114058"/>
                  </a:lnTo>
                  <a:lnTo>
                    <a:pt x="299720" y="91122"/>
                  </a:lnTo>
                  <a:lnTo>
                    <a:pt x="274167" y="56591"/>
                  </a:lnTo>
                  <a:lnTo>
                    <a:pt x="258102" y="49263"/>
                  </a:lnTo>
                  <a:lnTo>
                    <a:pt x="249847" y="46926"/>
                  </a:lnTo>
                  <a:lnTo>
                    <a:pt x="235750" y="45720"/>
                  </a:lnTo>
                  <a:lnTo>
                    <a:pt x="226428" y="46253"/>
                  </a:lnTo>
                  <a:lnTo>
                    <a:pt x="217525" y="47840"/>
                  </a:lnTo>
                  <a:lnTo>
                    <a:pt x="181622" y="71335"/>
                  </a:lnTo>
                  <a:lnTo>
                    <a:pt x="168478" y="112255"/>
                  </a:lnTo>
                  <a:lnTo>
                    <a:pt x="168986" y="122631"/>
                  </a:lnTo>
                  <a:lnTo>
                    <a:pt x="187439" y="164223"/>
                  </a:lnTo>
                  <a:lnTo>
                    <a:pt x="227139" y="181876"/>
                  </a:lnTo>
                  <a:lnTo>
                    <a:pt x="235991" y="182384"/>
                  </a:lnTo>
                  <a:lnTo>
                    <a:pt x="249847" y="181165"/>
                  </a:lnTo>
                  <a:lnTo>
                    <a:pt x="257873" y="178841"/>
                  </a:lnTo>
                  <a:lnTo>
                    <a:pt x="262509" y="177507"/>
                  </a:lnTo>
                  <a:lnTo>
                    <a:pt x="292544" y="152400"/>
                  </a:lnTo>
                  <a:lnTo>
                    <a:pt x="302094" y="127850"/>
                  </a:lnTo>
                  <a:lnTo>
                    <a:pt x="303250" y="114058"/>
                  </a:lnTo>
                  <a:close/>
                </a:path>
              </a:pathLst>
            </a:custGeom>
            <a:solidFill>
              <a:srgbClr val="231F20"/>
            </a:solidFill>
          </p:spPr>
          <p:txBody>
            <a:bodyPr wrap="square" lIns="0" tIns="0" rIns="0" bIns="0" rtlCol="0"/>
            <a:lstStyle/>
            <a:p>
              <a:endParaRPr sz="864"/>
            </a:p>
          </p:txBody>
        </p:sp>
      </p:grpSp>
      <p:grpSp>
        <p:nvGrpSpPr>
          <p:cNvPr id="315" name="object 315"/>
          <p:cNvGrpSpPr/>
          <p:nvPr/>
        </p:nvGrpSpPr>
        <p:grpSpPr>
          <a:xfrm>
            <a:off x="10223898" y="5389030"/>
            <a:ext cx="443179" cy="599846"/>
            <a:chOff x="18455992" y="10390349"/>
            <a:chExt cx="923290" cy="1249680"/>
          </a:xfrm>
        </p:grpSpPr>
        <p:pic>
          <p:nvPicPr>
            <p:cNvPr id="316" name="object 316"/>
            <p:cNvPicPr/>
            <p:nvPr/>
          </p:nvPicPr>
          <p:blipFill>
            <a:blip r:embed="rId209" cstate="print"/>
            <a:stretch>
              <a:fillRect/>
            </a:stretch>
          </p:blipFill>
          <p:spPr>
            <a:xfrm>
              <a:off x="18458347" y="10392696"/>
              <a:ext cx="918382" cy="682923"/>
            </a:xfrm>
            <a:prstGeom prst="rect">
              <a:avLst/>
            </a:prstGeom>
          </p:spPr>
        </p:pic>
        <p:sp>
          <p:nvSpPr>
            <p:cNvPr id="317" name="object 317"/>
            <p:cNvSpPr/>
            <p:nvPr/>
          </p:nvSpPr>
          <p:spPr>
            <a:xfrm>
              <a:off x="18455992"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sp>
          <p:nvSpPr>
            <p:cNvPr id="318" name="object 318"/>
            <p:cNvSpPr/>
            <p:nvPr/>
          </p:nvSpPr>
          <p:spPr>
            <a:xfrm>
              <a:off x="19050572" y="10442877"/>
              <a:ext cx="263525" cy="177800"/>
            </a:xfrm>
            <a:custGeom>
              <a:avLst/>
              <a:gdLst/>
              <a:ahLst/>
              <a:cxnLst/>
              <a:rect l="l" t="t" r="r" b="b"/>
              <a:pathLst>
                <a:path w="263525" h="177800">
                  <a:moveTo>
                    <a:pt x="123532" y="144780"/>
                  </a:moveTo>
                  <a:lnTo>
                    <a:pt x="35394" y="144780"/>
                  </a:lnTo>
                  <a:lnTo>
                    <a:pt x="35394" y="0"/>
                  </a:lnTo>
                  <a:lnTo>
                    <a:pt x="0" y="0"/>
                  </a:lnTo>
                  <a:lnTo>
                    <a:pt x="0" y="144780"/>
                  </a:lnTo>
                  <a:lnTo>
                    <a:pt x="0" y="173990"/>
                  </a:lnTo>
                  <a:lnTo>
                    <a:pt x="123532" y="173990"/>
                  </a:lnTo>
                  <a:lnTo>
                    <a:pt x="123532" y="144780"/>
                  </a:lnTo>
                  <a:close/>
                </a:path>
                <a:path w="263525" h="177800">
                  <a:moveTo>
                    <a:pt x="263232" y="46774"/>
                  </a:moveTo>
                  <a:lnTo>
                    <a:pt x="229679" y="46774"/>
                  </a:lnTo>
                  <a:lnTo>
                    <a:pt x="229679" y="100584"/>
                  </a:lnTo>
                  <a:lnTo>
                    <a:pt x="229527" y="113004"/>
                  </a:lnTo>
                  <a:lnTo>
                    <a:pt x="213423" y="149923"/>
                  </a:lnTo>
                  <a:lnTo>
                    <a:pt x="208330" y="151498"/>
                  </a:lnTo>
                  <a:lnTo>
                    <a:pt x="197650" y="151498"/>
                  </a:lnTo>
                  <a:lnTo>
                    <a:pt x="181737" y="46774"/>
                  </a:lnTo>
                  <a:lnTo>
                    <a:pt x="148183" y="46774"/>
                  </a:lnTo>
                  <a:lnTo>
                    <a:pt x="148183" y="127546"/>
                  </a:lnTo>
                  <a:lnTo>
                    <a:pt x="148463" y="136080"/>
                  </a:lnTo>
                  <a:lnTo>
                    <a:pt x="174040" y="175437"/>
                  </a:lnTo>
                  <a:lnTo>
                    <a:pt x="181622" y="177304"/>
                  </a:lnTo>
                  <a:lnTo>
                    <a:pt x="198399" y="177304"/>
                  </a:lnTo>
                  <a:lnTo>
                    <a:pt x="206311" y="175272"/>
                  </a:lnTo>
                  <a:lnTo>
                    <a:pt x="221272" y="167170"/>
                  </a:lnTo>
                  <a:lnTo>
                    <a:pt x="227304" y="161772"/>
                  </a:lnTo>
                  <a:lnTo>
                    <a:pt x="231889" y="155003"/>
                  </a:lnTo>
                  <a:lnTo>
                    <a:pt x="231889" y="173990"/>
                  </a:lnTo>
                  <a:lnTo>
                    <a:pt x="263232" y="173990"/>
                  </a:lnTo>
                  <a:lnTo>
                    <a:pt x="263232" y="46774"/>
                  </a:lnTo>
                  <a:close/>
                </a:path>
              </a:pathLst>
            </a:custGeom>
            <a:solidFill>
              <a:srgbClr val="FFFFFF"/>
            </a:solidFill>
          </p:spPr>
          <p:txBody>
            <a:bodyPr wrap="square" lIns="0" tIns="0" rIns="0" bIns="0" rtlCol="0"/>
            <a:lstStyle/>
            <a:p>
              <a:endParaRPr sz="864"/>
            </a:p>
          </p:txBody>
        </p:sp>
        <p:sp>
          <p:nvSpPr>
            <p:cNvPr id="319" name="object 319"/>
            <p:cNvSpPr/>
            <p:nvPr/>
          </p:nvSpPr>
          <p:spPr>
            <a:xfrm>
              <a:off x="19048794" y="10441607"/>
              <a:ext cx="267335" cy="180340"/>
            </a:xfrm>
            <a:custGeom>
              <a:avLst/>
              <a:gdLst/>
              <a:ahLst/>
              <a:cxnLst/>
              <a:rect l="l" t="t" r="r" b="b"/>
              <a:pathLst>
                <a:path w="267334" h="180340">
                  <a:moveTo>
                    <a:pt x="127076" y="143510"/>
                  </a:moveTo>
                  <a:lnTo>
                    <a:pt x="123532" y="143510"/>
                  </a:lnTo>
                  <a:lnTo>
                    <a:pt x="123532" y="147320"/>
                  </a:lnTo>
                  <a:lnTo>
                    <a:pt x="123532" y="173990"/>
                  </a:lnTo>
                  <a:lnTo>
                    <a:pt x="3543" y="173990"/>
                  </a:lnTo>
                  <a:lnTo>
                    <a:pt x="3543" y="3810"/>
                  </a:lnTo>
                  <a:lnTo>
                    <a:pt x="35407" y="3810"/>
                  </a:lnTo>
                  <a:lnTo>
                    <a:pt x="35407" y="143510"/>
                  </a:lnTo>
                  <a:lnTo>
                    <a:pt x="35407" y="147320"/>
                  </a:lnTo>
                  <a:lnTo>
                    <a:pt x="123532" y="147320"/>
                  </a:lnTo>
                  <a:lnTo>
                    <a:pt x="123532" y="143510"/>
                  </a:lnTo>
                  <a:lnTo>
                    <a:pt x="38950" y="143510"/>
                  </a:lnTo>
                  <a:lnTo>
                    <a:pt x="38950" y="3810"/>
                  </a:lnTo>
                  <a:lnTo>
                    <a:pt x="38950" y="0"/>
                  </a:lnTo>
                  <a:lnTo>
                    <a:pt x="0" y="0"/>
                  </a:lnTo>
                  <a:lnTo>
                    <a:pt x="0" y="3810"/>
                  </a:lnTo>
                  <a:lnTo>
                    <a:pt x="0" y="173990"/>
                  </a:lnTo>
                  <a:lnTo>
                    <a:pt x="0" y="176530"/>
                  </a:lnTo>
                  <a:lnTo>
                    <a:pt x="1778" y="176530"/>
                  </a:lnTo>
                  <a:lnTo>
                    <a:pt x="127076" y="176530"/>
                  </a:lnTo>
                  <a:lnTo>
                    <a:pt x="127076" y="175260"/>
                  </a:lnTo>
                  <a:lnTo>
                    <a:pt x="127076" y="173990"/>
                  </a:lnTo>
                  <a:lnTo>
                    <a:pt x="127076" y="147320"/>
                  </a:lnTo>
                  <a:lnTo>
                    <a:pt x="127076" y="143510"/>
                  </a:lnTo>
                  <a:close/>
                </a:path>
                <a:path w="267334" h="180340">
                  <a:moveTo>
                    <a:pt x="266776" y="46278"/>
                  </a:moveTo>
                  <a:lnTo>
                    <a:pt x="263232" y="46278"/>
                  </a:lnTo>
                  <a:lnTo>
                    <a:pt x="263232" y="49809"/>
                  </a:lnTo>
                  <a:lnTo>
                    <a:pt x="263232" y="173482"/>
                  </a:lnTo>
                  <a:lnTo>
                    <a:pt x="235432" y="173482"/>
                  </a:lnTo>
                  <a:lnTo>
                    <a:pt x="235432" y="156273"/>
                  </a:lnTo>
                  <a:lnTo>
                    <a:pt x="235432" y="150482"/>
                  </a:lnTo>
                  <a:lnTo>
                    <a:pt x="227761" y="161810"/>
                  </a:lnTo>
                  <a:lnTo>
                    <a:pt x="221970" y="166992"/>
                  </a:lnTo>
                  <a:lnTo>
                    <a:pt x="207479" y="174853"/>
                  </a:lnTo>
                  <a:lnTo>
                    <a:pt x="199898" y="176796"/>
                  </a:lnTo>
                  <a:lnTo>
                    <a:pt x="183654" y="176796"/>
                  </a:lnTo>
                  <a:lnTo>
                    <a:pt x="154203" y="150990"/>
                  </a:lnTo>
                  <a:lnTo>
                    <a:pt x="151726" y="49809"/>
                  </a:lnTo>
                  <a:lnTo>
                    <a:pt x="181749" y="49809"/>
                  </a:lnTo>
                  <a:lnTo>
                    <a:pt x="181864" y="118846"/>
                  </a:lnTo>
                  <a:lnTo>
                    <a:pt x="182194" y="128257"/>
                  </a:lnTo>
                  <a:lnTo>
                    <a:pt x="199148" y="154533"/>
                  </a:lnTo>
                  <a:lnTo>
                    <a:pt x="210426" y="154533"/>
                  </a:lnTo>
                  <a:lnTo>
                    <a:pt x="215925" y="152844"/>
                  </a:lnTo>
                  <a:lnTo>
                    <a:pt x="218579" y="150977"/>
                  </a:lnTo>
                  <a:lnTo>
                    <a:pt x="225488" y="146138"/>
                  </a:lnTo>
                  <a:lnTo>
                    <a:pt x="233159" y="106654"/>
                  </a:lnTo>
                  <a:lnTo>
                    <a:pt x="233222" y="49809"/>
                  </a:lnTo>
                  <a:lnTo>
                    <a:pt x="263232" y="49809"/>
                  </a:lnTo>
                  <a:lnTo>
                    <a:pt x="263232" y="46278"/>
                  </a:lnTo>
                  <a:lnTo>
                    <a:pt x="229679" y="46278"/>
                  </a:lnTo>
                  <a:lnTo>
                    <a:pt x="229616" y="106654"/>
                  </a:lnTo>
                  <a:lnTo>
                    <a:pt x="229527" y="114325"/>
                  </a:lnTo>
                  <a:lnTo>
                    <a:pt x="214464" y="149529"/>
                  </a:lnTo>
                  <a:lnTo>
                    <a:pt x="209778" y="150977"/>
                  </a:lnTo>
                  <a:lnTo>
                    <a:pt x="199682" y="150977"/>
                  </a:lnTo>
                  <a:lnTo>
                    <a:pt x="185293" y="49809"/>
                  </a:lnTo>
                  <a:lnTo>
                    <a:pt x="185293" y="46278"/>
                  </a:lnTo>
                  <a:lnTo>
                    <a:pt x="148196" y="46278"/>
                  </a:lnTo>
                  <a:lnTo>
                    <a:pt x="148285" y="131749"/>
                  </a:lnTo>
                  <a:lnTo>
                    <a:pt x="161175" y="170561"/>
                  </a:lnTo>
                  <a:lnTo>
                    <a:pt x="183146" y="180340"/>
                  </a:lnTo>
                  <a:lnTo>
                    <a:pt x="200469" y="180340"/>
                  </a:lnTo>
                  <a:lnTo>
                    <a:pt x="208686" y="178244"/>
                  </a:lnTo>
                  <a:lnTo>
                    <a:pt x="211328" y="176796"/>
                  </a:lnTo>
                  <a:lnTo>
                    <a:pt x="224104" y="169875"/>
                  </a:lnTo>
                  <a:lnTo>
                    <a:pt x="230390" y="164274"/>
                  </a:lnTo>
                  <a:lnTo>
                    <a:pt x="231902" y="162039"/>
                  </a:lnTo>
                  <a:lnTo>
                    <a:pt x="231902" y="177025"/>
                  </a:lnTo>
                  <a:lnTo>
                    <a:pt x="233667" y="177025"/>
                  </a:lnTo>
                  <a:lnTo>
                    <a:pt x="266776" y="177025"/>
                  </a:lnTo>
                  <a:lnTo>
                    <a:pt x="266776" y="175260"/>
                  </a:lnTo>
                  <a:lnTo>
                    <a:pt x="266776" y="49809"/>
                  </a:lnTo>
                  <a:lnTo>
                    <a:pt x="266776" y="46278"/>
                  </a:lnTo>
                  <a:close/>
                </a:path>
              </a:pathLst>
            </a:custGeom>
            <a:solidFill>
              <a:srgbClr val="231F20"/>
            </a:solidFill>
          </p:spPr>
          <p:txBody>
            <a:bodyPr wrap="square" lIns="0" tIns="0" rIns="0" bIns="0" rtlCol="0"/>
            <a:lstStyle/>
            <a:p>
              <a:endParaRPr sz="864"/>
            </a:p>
          </p:txBody>
        </p:sp>
      </p:grpSp>
      <p:grpSp>
        <p:nvGrpSpPr>
          <p:cNvPr id="320" name="object 320"/>
          <p:cNvGrpSpPr/>
          <p:nvPr/>
        </p:nvGrpSpPr>
        <p:grpSpPr>
          <a:xfrm>
            <a:off x="6763584" y="4192403"/>
            <a:ext cx="440741" cy="327660"/>
            <a:chOff x="11247005" y="7897377"/>
            <a:chExt cx="918210" cy="682625"/>
          </a:xfrm>
        </p:grpSpPr>
        <p:pic>
          <p:nvPicPr>
            <p:cNvPr id="321" name="object 321"/>
            <p:cNvPicPr/>
            <p:nvPr/>
          </p:nvPicPr>
          <p:blipFill>
            <a:blip r:embed="rId210" cstate="print"/>
            <a:stretch>
              <a:fillRect/>
            </a:stretch>
          </p:blipFill>
          <p:spPr>
            <a:xfrm>
              <a:off x="11247005" y="7897377"/>
              <a:ext cx="918064" cy="682317"/>
            </a:xfrm>
            <a:prstGeom prst="rect">
              <a:avLst/>
            </a:prstGeom>
          </p:spPr>
        </p:pic>
        <p:pic>
          <p:nvPicPr>
            <p:cNvPr id="322" name="object 322"/>
            <p:cNvPicPr/>
            <p:nvPr/>
          </p:nvPicPr>
          <p:blipFill>
            <a:blip r:embed="rId211" cstate="print"/>
            <a:stretch>
              <a:fillRect/>
            </a:stretch>
          </p:blipFill>
          <p:spPr>
            <a:xfrm>
              <a:off x="11289397" y="8363901"/>
              <a:ext cx="313667" cy="182376"/>
            </a:xfrm>
            <a:prstGeom prst="rect">
              <a:avLst/>
            </a:prstGeom>
          </p:spPr>
        </p:pic>
      </p:grpSp>
      <p:pic>
        <p:nvPicPr>
          <p:cNvPr id="323" name="object 323"/>
          <p:cNvPicPr/>
          <p:nvPr/>
        </p:nvPicPr>
        <p:blipFill>
          <a:blip r:embed="rId212" cstate="print"/>
          <a:stretch>
            <a:fillRect/>
          </a:stretch>
        </p:blipFill>
        <p:spPr>
          <a:xfrm>
            <a:off x="6269630" y="2907019"/>
            <a:ext cx="439806" cy="327218"/>
          </a:xfrm>
          <a:prstGeom prst="rect">
            <a:avLst/>
          </a:prstGeom>
        </p:spPr>
      </p:pic>
      <p:grpSp>
        <p:nvGrpSpPr>
          <p:cNvPr id="324" name="object 324"/>
          <p:cNvGrpSpPr/>
          <p:nvPr/>
        </p:nvGrpSpPr>
        <p:grpSpPr>
          <a:xfrm>
            <a:off x="6762452" y="2905887"/>
            <a:ext cx="443179" cy="599846"/>
            <a:chOff x="11244646" y="5217134"/>
            <a:chExt cx="923290" cy="1249680"/>
          </a:xfrm>
        </p:grpSpPr>
        <p:pic>
          <p:nvPicPr>
            <p:cNvPr id="325" name="object 325"/>
            <p:cNvPicPr/>
            <p:nvPr/>
          </p:nvPicPr>
          <p:blipFill>
            <a:blip r:embed="rId213" cstate="print"/>
            <a:stretch>
              <a:fillRect/>
            </a:stretch>
          </p:blipFill>
          <p:spPr>
            <a:xfrm>
              <a:off x="11247031" y="5219493"/>
              <a:ext cx="918487" cy="683179"/>
            </a:xfrm>
            <a:prstGeom prst="rect">
              <a:avLst/>
            </a:prstGeom>
          </p:spPr>
        </p:pic>
        <p:sp>
          <p:nvSpPr>
            <p:cNvPr id="326" name="object 326"/>
            <p:cNvSpPr/>
            <p:nvPr/>
          </p:nvSpPr>
          <p:spPr>
            <a:xfrm>
              <a:off x="11244646" y="5217134"/>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3" y="1244443"/>
                  </a:lnTo>
                  <a:lnTo>
                    <a:pt x="67860" y="1244443"/>
                  </a:lnTo>
                  <a:lnTo>
                    <a:pt x="55181"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327" name="object 327"/>
            <p:cNvSpPr/>
            <p:nvPr/>
          </p:nvSpPr>
          <p:spPr>
            <a:xfrm>
              <a:off x="11815128" y="5681863"/>
              <a:ext cx="298450" cy="181610"/>
            </a:xfrm>
            <a:custGeom>
              <a:avLst/>
              <a:gdLst/>
              <a:ahLst/>
              <a:cxnLst/>
              <a:rect l="l" t="t" r="r" b="b"/>
              <a:pathLst>
                <a:path w="298450" h="181610">
                  <a:moveTo>
                    <a:pt x="153390" y="124256"/>
                  </a:moveTo>
                  <a:lnTo>
                    <a:pt x="119100" y="113563"/>
                  </a:lnTo>
                  <a:lnTo>
                    <a:pt x="116509" y="122567"/>
                  </a:lnTo>
                  <a:lnTo>
                    <a:pt x="113195" y="130276"/>
                  </a:lnTo>
                  <a:lnTo>
                    <a:pt x="79921" y="150812"/>
                  </a:lnTo>
                  <a:lnTo>
                    <a:pt x="70726" y="149923"/>
                  </a:lnTo>
                  <a:lnTo>
                    <a:pt x="39522" y="117868"/>
                  </a:lnTo>
                  <a:lnTo>
                    <a:pt x="36499" y="89446"/>
                  </a:lnTo>
                  <a:lnTo>
                    <a:pt x="37274" y="74891"/>
                  </a:lnTo>
                  <a:lnTo>
                    <a:pt x="55346" y="38100"/>
                  </a:lnTo>
                  <a:lnTo>
                    <a:pt x="80695" y="30238"/>
                  </a:lnTo>
                  <a:lnTo>
                    <a:pt x="87553" y="30734"/>
                  </a:lnTo>
                  <a:lnTo>
                    <a:pt x="117995" y="59740"/>
                  </a:lnTo>
                  <a:lnTo>
                    <a:pt x="153022" y="51257"/>
                  </a:lnTo>
                  <a:lnTo>
                    <a:pt x="124142" y="10680"/>
                  </a:lnTo>
                  <a:lnTo>
                    <a:pt x="82473" y="0"/>
                  </a:lnTo>
                  <a:lnTo>
                    <a:pt x="64858" y="1511"/>
                  </a:lnTo>
                  <a:lnTo>
                    <a:pt x="22707" y="24180"/>
                  </a:lnTo>
                  <a:lnTo>
                    <a:pt x="1422" y="71437"/>
                  </a:lnTo>
                  <a:lnTo>
                    <a:pt x="0" y="92075"/>
                  </a:lnTo>
                  <a:lnTo>
                    <a:pt x="1409" y="111645"/>
                  </a:lnTo>
                  <a:lnTo>
                    <a:pt x="22567" y="157226"/>
                  </a:lnTo>
                  <a:lnTo>
                    <a:pt x="63487" y="179565"/>
                  </a:lnTo>
                  <a:lnTo>
                    <a:pt x="80238" y="181051"/>
                  </a:lnTo>
                  <a:lnTo>
                    <a:pt x="93789" y="180174"/>
                  </a:lnTo>
                  <a:lnTo>
                    <a:pt x="135585" y="159143"/>
                  </a:lnTo>
                  <a:lnTo>
                    <a:pt x="153390" y="124256"/>
                  </a:lnTo>
                  <a:close/>
                </a:path>
                <a:path w="298450" h="181610">
                  <a:moveTo>
                    <a:pt x="297891" y="50888"/>
                  </a:moveTo>
                  <a:lnTo>
                    <a:pt x="264350" y="50888"/>
                  </a:lnTo>
                  <a:lnTo>
                    <a:pt x="264350" y="104686"/>
                  </a:lnTo>
                  <a:lnTo>
                    <a:pt x="264185" y="117106"/>
                  </a:lnTo>
                  <a:lnTo>
                    <a:pt x="248081" y="154025"/>
                  </a:lnTo>
                  <a:lnTo>
                    <a:pt x="242976" y="155613"/>
                  </a:lnTo>
                  <a:lnTo>
                    <a:pt x="232295" y="155613"/>
                  </a:lnTo>
                  <a:lnTo>
                    <a:pt x="216408" y="50888"/>
                  </a:lnTo>
                  <a:lnTo>
                    <a:pt x="182841" y="50888"/>
                  </a:lnTo>
                  <a:lnTo>
                    <a:pt x="182841" y="131660"/>
                  </a:lnTo>
                  <a:lnTo>
                    <a:pt x="183134" y="140182"/>
                  </a:lnTo>
                  <a:lnTo>
                    <a:pt x="208686" y="179539"/>
                  </a:lnTo>
                  <a:lnTo>
                    <a:pt x="216281" y="181419"/>
                  </a:lnTo>
                  <a:lnTo>
                    <a:pt x="233070" y="181419"/>
                  </a:lnTo>
                  <a:lnTo>
                    <a:pt x="240957" y="179387"/>
                  </a:lnTo>
                  <a:lnTo>
                    <a:pt x="255917" y="171272"/>
                  </a:lnTo>
                  <a:lnTo>
                    <a:pt x="261950" y="165862"/>
                  </a:lnTo>
                  <a:lnTo>
                    <a:pt x="266547" y="159092"/>
                  </a:lnTo>
                  <a:lnTo>
                    <a:pt x="266547" y="178092"/>
                  </a:lnTo>
                  <a:lnTo>
                    <a:pt x="297891" y="178092"/>
                  </a:lnTo>
                  <a:lnTo>
                    <a:pt x="297891" y="50888"/>
                  </a:lnTo>
                  <a:close/>
                </a:path>
              </a:pathLst>
            </a:custGeom>
            <a:solidFill>
              <a:srgbClr val="FFFFFF"/>
            </a:solidFill>
          </p:spPr>
          <p:txBody>
            <a:bodyPr wrap="square" lIns="0" tIns="0" rIns="0" bIns="0" rtlCol="0"/>
            <a:lstStyle/>
            <a:p>
              <a:endParaRPr sz="864"/>
            </a:p>
          </p:txBody>
        </p:sp>
        <p:sp>
          <p:nvSpPr>
            <p:cNvPr id="328" name="object 328"/>
            <p:cNvSpPr/>
            <p:nvPr/>
          </p:nvSpPr>
          <p:spPr>
            <a:xfrm>
              <a:off x="11813350" y="5680085"/>
              <a:ext cx="301625" cy="185420"/>
            </a:xfrm>
            <a:custGeom>
              <a:avLst/>
              <a:gdLst/>
              <a:ahLst/>
              <a:cxnLst/>
              <a:rect l="l" t="t" r="r" b="b"/>
              <a:pathLst>
                <a:path w="301625" h="185420">
                  <a:moveTo>
                    <a:pt x="157327" y="124853"/>
                  </a:moveTo>
                  <a:lnTo>
                    <a:pt x="152920" y="123482"/>
                  </a:lnTo>
                  <a:lnTo>
                    <a:pt x="152920" y="127190"/>
                  </a:lnTo>
                  <a:lnTo>
                    <a:pt x="148920" y="138836"/>
                  </a:lnTo>
                  <a:lnTo>
                    <a:pt x="118173" y="173380"/>
                  </a:lnTo>
                  <a:lnTo>
                    <a:pt x="82016" y="181063"/>
                  </a:lnTo>
                  <a:lnTo>
                    <a:pt x="65582" y="179603"/>
                  </a:lnTo>
                  <a:lnTo>
                    <a:pt x="25628" y="157784"/>
                  </a:lnTo>
                  <a:lnTo>
                    <a:pt x="4927" y="113093"/>
                  </a:lnTo>
                  <a:lnTo>
                    <a:pt x="3543" y="93853"/>
                  </a:lnTo>
                  <a:lnTo>
                    <a:pt x="4953" y="73469"/>
                  </a:lnTo>
                  <a:lnTo>
                    <a:pt x="25781" y="27165"/>
                  </a:lnTo>
                  <a:lnTo>
                    <a:pt x="66954" y="5029"/>
                  </a:lnTo>
                  <a:lnTo>
                    <a:pt x="84251" y="3543"/>
                  </a:lnTo>
                  <a:lnTo>
                    <a:pt x="99377" y="4711"/>
                  </a:lnTo>
                  <a:lnTo>
                    <a:pt x="135559" y="22059"/>
                  </a:lnTo>
                  <a:lnTo>
                    <a:pt x="152514" y="51765"/>
                  </a:lnTo>
                  <a:lnTo>
                    <a:pt x="120967" y="59410"/>
                  </a:lnTo>
                  <a:lnTo>
                    <a:pt x="119392" y="54317"/>
                  </a:lnTo>
                  <a:lnTo>
                    <a:pt x="116433" y="48361"/>
                  </a:lnTo>
                  <a:lnTo>
                    <a:pt x="112547" y="43078"/>
                  </a:lnTo>
                  <a:lnTo>
                    <a:pt x="107772" y="38544"/>
                  </a:lnTo>
                  <a:lnTo>
                    <a:pt x="102260" y="34899"/>
                  </a:lnTo>
                  <a:lnTo>
                    <a:pt x="99618" y="33782"/>
                  </a:lnTo>
                  <a:lnTo>
                    <a:pt x="96189" y="32308"/>
                  </a:lnTo>
                  <a:lnTo>
                    <a:pt x="89585" y="30759"/>
                  </a:lnTo>
                  <a:lnTo>
                    <a:pt x="82473" y="30238"/>
                  </a:lnTo>
                  <a:lnTo>
                    <a:pt x="72758" y="31140"/>
                  </a:lnTo>
                  <a:lnTo>
                    <a:pt x="39636" y="63817"/>
                  </a:lnTo>
                  <a:lnTo>
                    <a:pt x="36512" y="91224"/>
                  </a:lnTo>
                  <a:lnTo>
                    <a:pt x="37274" y="106819"/>
                  </a:lnTo>
                  <a:lnTo>
                    <a:pt x="55753" y="146075"/>
                  </a:lnTo>
                  <a:lnTo>
                    <a:pt x="81699" y="154355"/>
                  </a:lnTo>
                  <a:lnTo>
                    <a:pt x="88849" y="153771"/>
                  </a:lnTo>
                  <a:lnTo>
                    <a:pt x="95542" y="152006"/>
                  </a:lnTo>
                  <a:lnTo>
                    <a:pt x="98018" y="150812"/>
                  </a:lnTo>
                  <a:lnTo>
                    <a:pt x="101701" y="149059"/>
                  </a:lnTo>
                  <a:lnTo>
                    <a:pt x="122072" y="117576"/>
                  </a:lnTo>
                  <a:lnTo>
                    <a:pt x="152920" y="127190"/>
                  </a:lnTo>
                  <a:lnTo>
                    <a:pt x="152920" y="123482"/>
                  </a:lnTo>
                  <a:lnTo>
                    <a:pt x="119583" y="113093"/>
                  </a:lnTo>
                  <a:lnTo>
                    <a:pt x="119164" y="114947"/>
                  </a:lnTo>
                  <a:lnTo>
                    <a:pt x="116624" y="123748"/>
                  </a:lnTo>
                  <a:lnTo>
                    <a:pt x="89827" y="150812"/>
                  </a:lnTo>
                  <a:lnTo>
                    <a:pt x="87503" y="150812"/>
                  </a:lnTo>
                  <a:lnTo>
                    <a:pt x="81699" y="150812"/>
                  </a:lnTo>
                  <a:lnTo>
                    <a:pt x="81572" y="150799"/>
                  </a:lnTo>
                  <a:lnTo>
                    <a:pt x="72847" y="149974"/>
                  </a:lnTo>
                  <a:lnTo>
                    <a:pt x="64935" y="147459"/>
                  </a:lnTo>
                  <a:lnTo>
                    <a:pt x="40792" y="106438"/>
                  </a:lnTo>
                  <a:lnTo>
                    <a:pt x="40055" y="91224"/>
                  </a:lnTo>
                  <a:lnTo>
                    <a:pt x="40805" y="76873"/>
                  </a:lnTo>
                  <a:lnTo>
                    <a:pt x="58191" y="41287"/>
                  </a:lnTo>
                  <a:lnTo>
                    <a:pt x="82473" y="33782"/>
                  </a:lnTo>
                  <a:lnTo>
                    <a:pt x="91643" y="33782"/>
                  </a:lnTo>
                  <a:lnTo>
                    <a:pt x="99250" y="36296"/>
                  </a:lnTo>
                  <a:lnTo>
                    <a:pt x="111874" y="46342"/>
                  </a:lnTo>
                  <a:lnTo>
                    <a:pt x="116014" y="53111"/>
                  </a:lnTo>
                  <a:lnTo>
                    <a:pt x="118452" y="63652"/>
                  </a:lnTo>
                  <a:lnTo>
                    <a:pt x="127279" y="61518"/>
                  </a:lnTo>
                  <a:lnTo>
                    <a:pt x="157010" y="54317"/>
                  </a:lnTo>
                  <a:lnTo>
                    <a:pt x="156781" y="53517"/>
                  </a:lnTo>
                  <a:lnTo>
                    <a:pt x="156502" y="52539"/>
                  </a:lnTo>
                  <a:lnTo>
                    <a:pt x="126834" y="10947"/>
                  </a:lnTo>
                  <a:lnTo>
                    <a:pt x="84251" y="0"/>
                  </a:lnTo>
                  <a:lnTo>
                    <a:pt x="66319" y="1536"/>
                  </a:lnTo>
                  <a:lnTo>
                    <a:pt x="23202" y="24752"/>
                  </a:lnTo>
                  <a:lnTo>
                    <a:pt x="1435" y="72961"/>
                  </a:lnTo>
                  <a:lnTo>
                    <a:pt x="0" y="93853"/>
                  </a:lnTo>
                  <a:lnTo>
                    <a:pt x="1435" y="113677"/>
                  </a:lnTo>
                  <a:lnTo>
                    <a:pt x="23063" y="160223"/>
                  </a:lnTo>
                  <a:lnTo>
                    <a:pt x="64935" y="183083"/>
                  </a:lnTo>
                  <a:lnTo>
                    <a:pt x="82016" y="184594"/>
                  </a:lnTo>
                  <a:lnTo>
                    <a:pt x="95808" y="183705"/>
                  </a:lnTo>
                  <a:lnTo>
                    <a:pt x="138696" y="162102"/>
                  </a:lnTo>
                  <a:lnTo>
                    <a:pt x="156464" y="127723"/>
                  </a:lnTo>
                  <a:lnTo>
                    <a:pt x="156883" y="126504"/>
                  </a:lnTo>
                  <a:lnTo>
                    <a:pt x="157137" y="125564"/>
                  </a:lnTo>
                  <a:lnTo>
                    <a:pt x="157327" y="124853"/>
                  </a:lnTo>
                  <a:close/>
                </a:path>
                <a:path w="301625" h="185420">
                  <a:moveTo>
                    <a:pt x="301447" y="50888"/>
                  </a:moveTo>
                  <a:lnTo>
                    <a:pt x="297903" y="50888"/>
                  </a:lnTo>
                  <a:lnTo>
                    <a:pt x="297903" y="54432"/>
                  </a:lnTo>
                  <a:lnTo>
                    <a:pt x="297903" y="178104"/>
                  </a:lnTo>
                  <a:lnTo>
                    <a:pt x="270103" y="178104"/>
                  </a:lnTo>
                  <a:lnTo>
                    <a:pt x="270103" y="160870"/>
                  </a:lnTo>
                  <a:lnTo>
                    <a:pt x="270103" y="155105"/>
                  </a:lnTo>
                  <a:lnTo>
                    <a:pt x="262432" y="166408"/>
                  </a:lnTo>
                  <a:lnTo>
                    <a:pt x="256628" y="171615"/>
                  </a:lnTo>
                  <a:lnTo>
                    <a:pt x="242138" y="179476"/>
                  </a:lnTo>
                  <a:lnTo>
                    <a:pt x="234556" y="181419"/>
                  </a:lnTo>
                  <a:lnTo>
                    <a:pt x="218325" y="181419"/>
                  </a:lnTo>
                  <a:lnTo>
                    <a:pt x="188861" y="155600"/>
                  </a:lnTo>
                  <a:lnTo>
                    <a:pt x="186397" y="54432"/>
                  </a:lnTo>
                  <a:lnTo>
                    <a:pt x="216408" y="54432"/>
                  </a:lnTo>
                  <a:lnTo>
                    <a:pt x="216535" y="123456"/>
                  </a:lnTo>
                  <a:lnTo>
                    <a:pt x="216865" y="132867"/>
                  </a:lnTo>
                  <a:lnTo>
                    <a:pt x="233807" y="159156"/>
                  </a:lnTo>
                  <a:lnTo>
                    <a:pt x="245084" y="159156"/>
                  </a:lnTo>
                  <a:lnTo>
                    <a:pt x="267728" y="118935"/>
                  </a:lnTo>
                  <a:lnTo>
                    <a:pt x="267881" y="54432"/>
                  </a:lnTo>
                  <a:lnTo>
                    <a:pt x="297903" y="54432"/>
                  </a:lnTo>
                  <a:lnTo>
                    <a:pt x="297903" y="50888"/>
                  </a:lnTo>
                  <a:lnTo>
                    <a:pt x="264337" y="50888"/>
                  </a:lnTo>
                  <a:lnTo>
                    <a:pt x="264287" y="111277"/>
                  </a:lnTo>
                  <a:lnTo>
                    <a:pt x="264185" y="118935"/>
                  </a:lnTo>
                  <a:lnTo>
                    <a:pt x="249135" y="154152"/>
                  </a:lnTo>
                  <a:lnTo>
                    <a:pt x="244424" y="155600"/>
                  </a:lnTo>
                  <a:lnTo>
                    <a:pt x="234353" y="155600"/>
                  </a:lnTo>
                  <a:lnTo>
                    <a:pt x="219951" y="54432"/>
                  </a:lnTo>
                  <a:lnTo>
                    <a:pt x="219951" y="50888"/>
                  </a:lnTo>
                  <a:lnTo>
                    <a:pt x="182854" y="50888"/>
                  </a:lnTo>
                  <a:lnTo>
                    <a:pt x="182956" y="136359"/>
                  </a:lnTo>
                  <a:lnTo>
                    <a:pt x="195834" y="175171"/>
                  </a:lnTo>
                  <a:lnTo>
                    <a:pt x="217805" y="184962"/>
                  </a:lnTo>
                  <a:lnTo>
                    <a:pt x="235140" y="184962"/>
                  </a:lnTo>
                  <a:lnTo>
                    <a:pt x="243344" y="182867"/>
                  </a:lnTo>
                  <a:lnTo>
                    <a:pt x="245986" y="181419"/>
                  </a:lnTo>
                  <a:lnTo>
                    <a:pt x="258775" y="174485"/>
                  </a:lnTo>
                  <a:lnTo>
                    <a:pt x="265036" y="168884"/>
                  </a:lnTo>
                  <a:lnTo>
                    <a:pt x="266560" y="166636"/>
                  </a:lnTo>
                  <a:lnTo>
                    <a:pt x="266560" y="181648"/>
                  </a:lnTo>
                  <a:lnTo>
                    <a:pt x="268325" y="181648"/>
                  </a:lnTo>
                  <a:lnTo>
                    <a:pt x="301447" y="181648"/>
                  </a:lnTo>
                  <a:lnTo>
                    <a:pt x="301447" y="179870"/>
                  </a:lnTo>
                  <a:lnTo>
                    <a:pt x="301447" y="54432"/>
                  </a:lnTo>
                  <a:lnTo>
                    <a:pt x="301447" y="50888"/>
                  </a:lnTo>
                  <a:close/>
                </a:path>
              </a:pathLst>
            </a:custGeom>
            <a:solidFill>
              <a:srgbClr val="231F20"/>
            </a:solidFill>
          </p:spPr>
          <p:txBody>
            <a:bodyPr wrap="square" lIns="0" tIns="0" rIns="0" bIns="0" rtlCol="0"/>
            <a:lstStyle/>
            <a:p>
              <a:endParaRPr sz="864"/>
            </a:p>
          </p:txBody>
        </p:sp>
      </p:grpSp>
      <p:grpSp>
        <p:nvGrpSpPr>
          <p:cNvPr id="329" name="object 329"/>
          <p:cNvGrpSpPr/>
          <p:nvPr/>
        </p:nvGrpSpPr>
        <p:grpSpPr>
          <a:xfrm>
            <a:off x="7751436" y="2263194"/>
            <a:ext cx="443179" cy="599846"/>
            <a:chOff x="13305029" y="3878191"/>
            <a:chExt cx="923290" cy="1249680"/>
          </a:xfrm>
        </p:grpSpPr>
        <p:pic>
          <p:nvPicPr>
            <p:cNvPr id="330" name="object 330"/>
            <p:cNvPicPr/>
            <p:nvPr/>
          </p:nvPicPr>
          <p:blipFill>
            <a:blip r:embed="rId214" cstate="print"/>
            <a:stretch>
              <a:fillRect/>
            </a:stretch>
          </p:blipFill>
          <p:spPr>
            <a:xfrm>
              <a:off x="13307398" y="3880050"/>
              <a:ext cx="918500" cy="683317"/>
            </a:xfrm>
            <a:prstGeom prst="rect">
              <a:avLst/>
            </a:prstGeom>
          </p:spPr>
        </p:pic>
        <p:sp>
          <p:nvSpPr>
            <p:cNvPr id="331" name="object 331"/>
            <p:cNvSpPr/>
            <p:nvPr/>
          </p:nvSpPr>
          <p:spPr>
            <a:xfrm>
              <a:off x="13305029" y="3878191"/>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332" name="object 332"/>
            <p:cNvPicPr/>
            <p:nvPr/>
          </p:nvPicPr>
          <p:blipFill>
            <a:blip r:embed="rId215" cstate="print"/>
            <a:stretch>
              <a:fillRect/>
            </a:stretch>
          </p:blipFill>
          <p:spPr>
            <a:xfrm>
              <a:off x="13934535" y="4343212"/>
              <a:ext cx="232182" cy="179569"/>
            </a:xfrm>
            <a:prstGeom prst="rect">
              <a:avLst/>
            </a:prstGeom>
          </p:spPr>
        </p:pic>
      </p:grpSp>
      <p:grpSp>
        <p:nvGrpSpPr>
          <p:cNvPr id="333" name="object 333"/>
          <p:cNvGrpSpPr/>
          <p:nvPr/>
        </p:nvGrpSpPr>
        <p:grpSpPr>
          <a:xfrm>
            <a:off x="8245929" y="2905887"/>
            <a:ext cx="443179" cy="599846"/>
            <a:chOff x="14335222" y="5217134"/>
            <a:chExt cx="923290" cy="1249680"/>
          </a:xfrm>
        </p:grpSpPr>
        <p:pic>
          <p:nvPicPr>
            <p:cNvPr id="334" name="object 334"/>
            <p:cNvPicPr/>
            <p:nvPr/>
          </p:nvPicPr>
          <p:blipFill>
            <a:blip r:embed="rId216" cstate="print"/>
            <a:stretch>
              <a:fillRect/>
            </a:stretch>
          </p:blipFill>
          <p:spPr>
            <a:xfrm>
              <a:off x="14337583" y="5219493"/>
              <a:ext cx="918323" cy="683285"/>
            </a:xfrm>
            <a:prstGeom prst="rect">
              <a:avLst/>
            </a:prstGeom>
          </p:spPr>
        </p:pic>
        <p:sp>
          <p:nvSpPr>
            <p:cNvPr id="335" name="object 335"/>
            <p:cNvSpPr/>
            <p:nvPr/>
          </p:nvSpPr>
          <p:spPr>
            <a:xfrm>
              <a:off x="14335222" y="5217134"/>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336" name="object 336"/>
            <p:cNvSpPr/>
            <p:nvPr/>
          </p:nvSpPr>
          <p:spPr>
            <a:xfrm>
              <a:off x="14386966" y="5681863"/>
              <a:ext cx="305435" cy="181610"/>
            </a:xfrm>
            <a:custGeom>
              <a:avLst/>
              <a:gdLst/>
              <a:ahLst/>
              <a:cxnLst/>
              <a:rect l="l" t="t" r="r" b="b"/>
              <a:pathLst>
                <a:path w="305434" h="181610">
                  <a:moveTo>
                    <a:pt x="163715" y="84442"/>
                  </a:moveTo>
                  <a:lnTo>
                    <a:pt x="87757" y="84442"/>
                  </a:lnTo>
                  <a:lnTo>
                    <a:pt x="87757" y="113931"/>
                  </a:lnTo>
                  <a:lnTo>
                    <a:pt x="128333" y="113931"/>
                  </a:lnTo>
                  <a:lnTo>
                    <a:pt x="128333" y="136220"/>
                  </a:lnTo>
                  <a:lnTo>
                    <a:pt x="122974" y="140373"/>
                  </a:lnTo>
                  <a:lnTo>
                    <a:pt x="116560" y="143891"/>
                  </a:lnTo>
                  <a:lnTo>
                    <a:pt x="101650" y="149720"/>
                  </a:lnTo>
                  <a:lnTo>
                    <a:pt x="94208" y="151180"/>
                  </a:lnTo>
                  <a:lnTo>
                    <a:pt x="86779" y="151180"/>
                  </a:lnTo>
                  <a:lnTo>
                    <a:pt x="50393" y="135559"/>
                  </a:lnTo>
                  <a:lnTo>
                    <a:pt x="36499" y="88671"/>
                  </a:lnTo>
                  <a:lnTo>
                    <a:pt x="37363" y="75082"/>
                  </a:lnTo>
                  <a:lnTo>
                    <a:pt x="57619" y="38519"/>
                  </a:lnTo>
                  <a:lnTo>
                    <a:pt x="87045" y="30226"/>
                  </a:lnTo>
                  <a:lnTo>
                    <a:pt x="94373" y="30695"/>
                  </a:lnTo>
                  <a:lnTo>
                    <a:pt x="126479" y="58254"/>
                  </a:lnTo>
                  <a:lnTo>
                    <a:pt x="161505" y="51625"/>
                  </a:lnTo>
                  <a:lnTo>
                    <a:pt x="137909" y="13716"/>
                  </a:lnTo>
                  <a:lnTo>
                    <a:pt x="86969" y="0"/>
                  </a:lnTo>
                  <a:lnTo>
                    <a:pt x="74942" y="546"/>
                  </a:lnTo>
                  <a:lnTo>
                    <a:pt x="34645" y="15036"/>
                  </a:lnTo>
                  <a:lnTo>
                    <a:pt x="6451" y="52438"/>
                  </a:lnTo>
                  <a:lnTo>
                    <a:pt x="0" y="90106"/>
                  </a:lnTo>
                  <a:lnTo>
                    <a:pt x="647" y="102501"/>
                  </a:lnTo>
                  <a:lnTo>
                    <a:pt x="16040" y="146964"/>
                  </a:lnTo>
                  <a:lnTo>
                    <a:pt x="51600" y="174929"/>
                  </a:lnTo>
                  <a:lnTo>
                    <a:pt x="88849" y="181419"/>
                  </a:lnTo>
                  <a:lnTo>
                    <a:pt x="99618" y="180911"/>
                  </a:lnTo>
                  <a:lnTo>
                    <a:pt x="141452" y="168973"/>
                  </a:lnTo>
                  <a:lnTo>
                    <a:pt x="163715" y="154279"/>
                  </a:lnTo>
                  <a:lnTo>
                    <a:pt x="163715" y="84442"/>
                  </a:lnTo>
                  <a:close/>
                </a:path>
                <a:path w="305434" h="181610">
                  <a:moveTo>
                    <a:pt x="304901" y="124637"/>
                  </a:moveTo>
                  <a:lnTo>
                    <a:pt x="296367" y="77724"/>
                  </a:lnTo>
                  <a:lnTo>
                    <a:pt x="293954" y="74117"/>
                  </a:lnTo>
                  <a:lnTo>
                    <a:pt x="289267" y="67081"/>
                  </a:lnTo>
                  <a:lnTo>
                    <a:pt x="280339" y="58864"/>
                  </a:lnTo>
                  <a:lnTo>
                    <a:pt x="271703" y="54000"/>
                  </a:lnTo>
                  <a:lnTo>
                    <a:pt x="271703" y="103987"/>
                  </a:lnTo>
                  <a:lnTo>
                    <a:pt x="221411" y="103987"/>
                  </a:lnTo>
                  <a:lnTo>
                    <a:pt x="221335" y="94792"/>
                  </a:lnTo>
                  <a:lnTo>
                    <a:pt x="223697" y="87515"/>
                  </a:lnTo>
                  <a:lnTo>
                    <a:pt x="233273" y="76796"/>
                  </a:lnTo>
                  <a:lnTo>
                    <a:pt x="239344" y="74117"/>
                  </a:lnTo>
                  <a:lnTo>
                    <a:pt x="253542" y="74117"/>
                  </a:lnTo>
                  <a:lnTo>
                    <a:pt x="259372" y="76657"/>
                  </a:lnTo>
                  <a:lnTo>
                    <a:pt x="268960" y="86817"/>
                  </a:lnTo>
                  <a:lnTo>
                    <a:pt x="271462" y="94221"/>
                  </a:lnTo>
                  <a:lnTo>
                    <a:pt x="271703" y="103987"/>
                  </a:lnTo>
                  <a:lnTo>
                    <a:pt x="271703" y="54000"/>
                  </a:lnTo>
                  <a:lnTo>
                    <a:pt x="269938" y="52997"/>
                  </a:lnTo>
                  <a:lnTo>
                    <a:pt x="258025" y="49479"/>
                  </a:lnTo>
                  <a:lnTo>
                    <a:pt x="244640" y="48298"/>
                  </a:lnTo>
                  <a:lnTo>
                    <a:pt x="232587" y="49415"/>
                  </a:lnTo>
                  <a:lnTo>
                    <a:pt x="195783" y="76060"/>
                  </a:lnTo>
                  <a:lnTo>
                    <a:pt x="186524" y="115811"/>
                  </a:lnTo>
                  <a:lnTo>
                    <a:pt x="187312" y="128498"/>
                  </a:lnTo>
                  <a:lnTo>
                    <a:pt x="208051" y="169214"/>
                  </a:lnTo>
                  <a:lnTo>
                    <a:pt x="247954" y="181406"/>
                  </a:lnTo>
                  <a:lnTo>
                    <a:pt x="257949" y="180809"/>
                  </a:lnTo>
                  <a:lnTo>
                    <a:pt x="294741" y="160007"/>
                  </a:lnTo>
                  <a:lnTo>
                    <a:pt x="303047" y="143802"/>
                  </a:lnTo>
                  <a:lnTo>
                    <a:pt x="269494" y="138277"/>
                  </a:lnTo>
                  <a:lnTo>
                    <a:pt x="267665" y="144614"/>
                  </a:lnTo>
                  <a:lnTo>
                    <a:pt x="264985" y="149212"/>
                  </a:lnTo>
                  <a:lnTo>
                    <a:pt x="257822" y="154927"/>
                  </a:lnTo>
                  <a:lnTo>
                    <a:pt x="253428" y="156337"/>
                  </a:lnTo>
                  <a:lnTo>
                    <a:pt x="240499" y="156337"/>
                  </a:lnTo>
                  <a:lnTo>
                    <a:pt x="234073" y="153568"/>
                  </a:lnTo>
                  <a:lnTo>
                    <a:pt x="223761" y="142430"/>
                  </a:lnTo>
                  <a:lnTo>
                    <a:pt x="221056" y="134645"/>
                  </a:lnTo>
                  <a:lnTo>
                    <a:pt x="220827" y="124637"/>
                  </a:lnTo>
                  <a:lnTo>
                    <a:pt x="304901" y="124637"/>
                  </a:lnTo>
                  <a:close/>
                </a:path>
              </a:pathLst>
            </a:custGeom>
            <a:solidFill>
              <a:srgbClr val="FFFFFF"/>
            </a:solidFill>
          </p:spPr>
          <p:txBody>
            <a:bodyPr wrap="square" lIns="0" tIns="0" rIns="0" bIns="0" rtlCol="0"/>
            <a:lstStyle/>
            <a:p>
              <a:endParaRPr sz="864"/>
            </a:p>
          </p:txBody>
        </p:sp>
        <p:sp>
          <p:nvSpPr>
            <p:cNvPr id="337" name="object 337"/>
            <p:cNvSpPr/>
            <p:nvPr/>
          </p:nvSpPr>
          <p:spPr>
            <a:xfrm>
              <a:off x="14385188" y="5680097"/>
              <a:ext cx="308610" cy="185420"/>
            </a:xfrm>
            <a:custGeom>
              <a:avLst/>
              <a:gdLst/>
              <a:ahLst/>
              <a:cxnLst/>
              <a:rect l="l" t="t" r="r" b="b"/>
              <a:pathLst>
                <a:path w="308609" h="185420">
                  <a:moveTo>
                    <a:pt x="167259" y="84429"/>
                  </a:moveTo>
                  <a:lnTo>
                    <a:pt x="163728" y="84429"/>
                  </a:lnTo>
                  <a:lnTo>
                    <a:pt x="163728" y="87972"/>
                  </a:lnTo>
                  <a:lnTo>
                    <a:pt x="163728" y="155244"/>
                  </a:lnTo>
                  <a:lnTo>
                    <a:pt x="122250" y="176872"/>
                  </a:lnTo>
                  <a:lnTo>
                    <a:pt x="90627" y="181419"/>
                  </a:lnTo>
                  <a:lnTo>
                    <a:pt x="77533" y="180708"/>
                  </a:lnTo>
                  <a:lnTo>
                    <a:pt x="34251" y="163855"/>
                  </a:lnTo>
                  <a:lnTo>
                    <a:pt x="9232" y="127050"/>
                  </a:lnTo>
                  <a:lnTo>
                    <a:pt x="3543" y="91871"/>
                  </a:lnTo>
                  <a:lnTo>
                    <a:pt x="4254" y="78740"/>
                  </a:lnTo>
                  <a:lnTo>
                    <a:pt x="21056" y="34201"/>
                  </a:lnTo>
                  <a:lnTo>
                    <a:pt x="56324" y="8343"/>
                  </a:lnTo>
                  <a:lnTo>
                    <a:pt x="88747" y="3530"/>
                  </a:lnTo>
                  <a:lnTo>
                    <a:pt x="103949" y="4381"/>
                  </a:lnTo>
                  <a:lnTo>
                    <a:pt x="146748" y="24193"/>
                  </a:lnTo>
                  <a:lnTo>
                    <a:pt x="127596" y="53136"/>
                  </a:lnTo>
                  <a:lnTo>
                    <a:pt x="124383" y="47409"/>
                  </a:lnTo>
                  <a:lnTo>
                    <a:pt x="120307" y="42392"/>
                  </a:lnTo>
                  <a:lnTo>
                    <a:pt x="115379" y="38100"/>
                  </a:lnTo>
                  <a:lnTo>
                    <a:pt x="109689" y="34645"/>
                  </a:lnTo>
                  <a:lnTo>
                    <a:pt x="107429" y="33769"/>
                  </a:lnTo>
                  <a:lnTo>
                    <a:pt x="103352" y="32181"/>
                  </a:lnTo>
                  <a:lnTo>
                    <a:pt x="96393" y="30708"/>
                  </a:lnTo>
                  <a:lnTo>
                    <a:pt x="88823" y="30226"/>
                  </a:lnTo>
                  <a:lnTo>
                    <a:pt x="77520" y="31178"/>
                  </a:lnTo>
                  <a:lnTo>
                    <a:pt x="44424" y="54127"/>
                  </a:lnTo>
                  <a:lnTo>
                    <a:pt x="36601" y="91871"/>
                  </a:lnTo>
                  <a:lnTo>
                    <a:pt x="37388" y="105308"/>
                  </a:lnTo>
                  <a:lnTo>
                    <a:pt x="58610" y="145580"/>
                  </a:lnTo>
                  <a:lnTo>
                    <a:pt x="88557" y="154711"/>
                  </a:lnTo>
                  <a:lnTo>
                    <a:pt x="96202" y="154711"/>
                  </a:lnTo>
                  <a:lnTo>
                    <a:pt x="103886" y="153212"/>
                  </a:lnTo>
                  <a:lnTo>
                    <a:pt x="109105" y="151168"/>
                  </a:lnTo>
                  <a:lnTo>
                    <a:pt x="119126" y="147256"/>
                  </a:lnTo>
                  <a:lnTo>
                    <a:pt x="125679" y="143662"/>
                  </a:lnTo>
                  <a:lnTo>
                    <a:pt x="131864" y="138836"/>
                  </a:lnTo>
                  <a:lnTo>
                    <a:pt x="131864" y="137985"/>
                  </a:lnTo>
                  <a:lnTo>
                    <a:pt x="131864" y="136575"/>
                  </a:lnTo>
                  <a:lnTo>
                    <a:pt x="131864" y="115697"/>
                  </a:lnTo>
                  <a:lnTo>
                    <a:pt x="131864" y="113931"/>
                  </a:lnTo>
                  <a:lnTo>
                    <a:pt x="91313" y="113931"/>
                  </a:lnTo>
                  <a:lnTo>
                    <a:pt x="91313" y="87972"/>
                  </a:lnTo>
                  <a:lnTo>
                    <a:pt x="163728" y="87972"/>
                  </a:lnTo>
                  <a:lnTo>
                    <a:pt x="163728" y="84429"/>
                  </a:lnTo>
                  <a:lnTo>
                    <a:pt x="87769" y="84429"/>
                  </a:lnTo>
                  <a:lnTo>
                    <a:pt x="87769" y="117475"/>
                  </a:lnTo>
                  <a:lnTo>
                    <a:pt x="89535" y="117475"/>
                  </a:lnTo>
                  <a:lnTo>
                    <a:pt x="128320" y="117475"/>
                  </a:lnTo>
                  <a:lnTo>
                    <a:pt x="128320" y="137109"/>
                  </a:lnTo>
                  <a:lnTo>
                    <a:pt x="123825" y="140614"/>
                  </a:lnTo>
                  <a:lnTo>
                    <a:pt x="117576" y="144068"/>
                  </a:lnTo>
                  <a:lnTo>
                    <a:pt x="102971" y="149771"/>
                  </a:lnTo>
                  <a:lnTo>
                    <a:pt x="95745" y="151168"/>
                  </a:lnTo>
                  <a:lnTo>
                    <a:pt x="88557" y="151168"/>
                  </a:lnTo>
                  <a:lnTo>
                    <a:pt x="53492" y="136144"/>
                  </a:lnTo>
                  <a:lnTo>
                    <a:pt x="40055" y="90436"/>
                  </a:lnTo>
                  <a:lnTo>
                    <a:pt x="40894" y="77076"/>
                  </a:lnTo>
                  <a:lnTo>
                    <a:pt x="60388" y="41744"/>
                  </a:lnTo>
                  <a:lnTo>
                    <a:pt x="88823" y="33769"/>
                  </a:lnTo>
                  <a:lnTo>
                    <a:pt x="95923" y="34226"/>
                  </a:lnTo>
                  <a:lnTo>
                    <a:pt x="126987" y="62064"/>
                  </a:lnTo>
                  <a:lnTo>
                    <a:pt x="137756" y="60020"/>
                  </a:lnTo>
                  <a:lnTo>
                    <a:pt x="165404" y="54775"/>
                  </a:lnTo>
                  <a:lnTo>
                    <a:pt x="165176" y="53771"/>
                  </a:lnTo>
                  <a:lnTo>
                    <a:pt x="165011" y="53009"/>
                  </a:lnTo>
                  <a:lnTo>
                    <a:pt x="164592" y="51638"/>
                  </a:lnTo>
                  <a:lnTo>
                    <a:pt x="161480" y="41300"/>
                  </a:lnTo>
                  <a:lnTo>
                    <a:pt x="156260" y="30886"/>
                  </a:lnTo>
                  <a:lnTo>
                    <a:pt x="149339" y="21793"/>
                  </a:lnTo>
                  <a:lnTo>
                    <a:pt x="140754" y="14058"/>
                  </a:lnTo>
                  <a:lnTo>
                    <a:pt x="130378" y="7874"/>
                  </a:lnTo>
                  <a:lnTo>
                    <a:pt x="118389" y="3530"/>
                  </a:lnTo>
                  <a:lnTo>
                    <a:pt x="118249" y="3479"/>
                  </a:lnTo>
                  <a:lnTo>
                    <a:pt x="104368" y="863"/>
                  </a:lnTo>
                  <a:lnTo>
                    <a:pt x="88747" y="0"/>
                  </a:lnTo>
                  <a:lnTo>
                    <a:pt x="76542" y="546"/>
                  </a:lnTo>
                  <a:lnTo>
                    <a:pt x="35394" y="15367"/>
                  </a:lnTo>
                  <a:lnTo>
                    <a:pt x="6578" y="53581"/>
                  </a:lnTo>
                  <a:lnTo>
                    <a:pt x="0" y="91871"/>
                  </a:lnTo>
                  <a:lnTo>
                    <a:pt x="635" y="104076"/>
                  </a:lnTo>
                  <a:lnTo>
                    <a:pt x="16383" y="149771"/>
                  </a:lnTo>
                  <a:lnTo>
                    <a:pt x="52743" y="178333"/>
                  </a:lnTo>
                  <a:lnTo>
                    <a:pt x="90627" y="184950"/>
                  </a:lnTo>
                  <a:lnTo>
                    <a:pt x="101561" y="184429"/>
                  </a:lnTo>
                  <a:lnTo>
                    <a:pt x="143979" y="172339"/>
                  </a:lnTo>
                  <a:lnTo>
                    <a:pt x="167259" y="156806"/>
                  </a:lnTo>
                  <a:lnTo>
                    <a:pt x="167259" y="156044"/>
                  </a:lnTo>
                  <a:lnTo>
                    <a:pt x="167259" y="154787"/>
                  </a:lnTo>
                  <a:lnTo>
                    <a:pt x="167259" y="87972"/>
                  </a:lnTo>
                  <a:lnTo>
                    <a:pt x="167259" y="84429"/>
                  </a:lnTo>
                  <a:close/>
                </a:path>
                <a:path w="308609" h="185420">
                  <a:moveTo>
                    <a:pt x="275297" y="107518"/>
                  </a:moveTo>
                  <a:lnTo>
                    <a:pt x="275259" y="105791"/>
                  </a:lnTo>
                  <a:lnTo>
                    <a:pt x="275209" y="103974"/>
                  </a:lnTo>
                  <a:lnTo>
                    <a:pt x="275005" y="95681"/>
                  </a:lnTo>
                  <a:lnTo>
                    <a:pt x="272415" y="87782"/>
                  </a:lnTo>
                  <a:lnTo>
                    <a:pt x="271665" y="86995"/>
                  </a:lnTo>
                  <a:lnTo>
                    <a:pt x="271665" y="103974"/>
                  </a:lnTo>
                  <a:lnTo>
                    <a:pt x="224967" y="103974"/>
                  </a:lnTo>
                  <a:lnTo>
                    <a:pt x="225082" y="96291"/>
                  </a:lnTo>
                  <a:lnTo>
                    <a:pt x="227215" y="89979"/>
                  </a:lnTo>
                  <a:lnTo>
                    <a:pt x="236093" y="80098"/>
                  </a:lnTo>
                  <a:lnTo>
                    <a:pt x="241541" y="77673"/>
                  </a:lnTo>
                  <a:lnTo>
                    <a:pt x="251802" y="77673"/>
                  </a:lnTo>
                  <a:lnTo>
                    <a:pt x="254901" y="77673"/>
                  </a:lnTo>
                  <a:lnTo>
                    <a:pt x="271665" y="103974"/>
                  </a:lnTo>
                  <a:lnTo>
                    <a:pt x="271665" y="86995"/>
                  </a:lnTo>
                  <a:lnTo>
                    <a:pt x="262890" y="77647"/>
                  </a:lnTo>
                  <a:lnTo>
                    <a:pt x="262166" y="76885"/>
                  </a:lnTo>
                  <a:lnTo>
                    <a:pt x="255816" y="74117"/>
                  </a:lnTo>
                  <a:lnTo>
                    <a:pt x="248462" y="74117"/>
                  </a:lnTo>
                  <a:lnTo>
                    <a:pt x="240626" y="74117"/>
                  </a:lnTo>
                  <a:lnTo>
                    <a:pt x="234010" y="77025"/>
                  </a:lnTo>
                  <a:lnTo>
                    <a:pt x="223875" y="88392"/>
                  </a:lnTo>
                  <a:lnTo>
                    <a:pt x="221513" y="95681"/>
                  </a:lnTo>
                  <a:lnTo>
                    <a:pt x="221475" y="107518"/>
                  </a:lnTo>
                  <a:lnTo>
                    <a:pt x="275297" y="107518"/>
                  </a:lnTo>
                  <a:close/>
                </a:path>
                <a:path w="308609" h="185420">
                  <a:moveTo>
                    <a:pt x="308470" y="123215"/>
                  </a:moveTo>
                  <a:lnTo>
                    <a:pt x="307568" y="107518"/>
                  </a:lnTo>
                  <a:lnTo>
                    <a:pt x="307441" y="105791"/>
                  </a:lnTo>
                  <a:lnTo>
                    <a:pt x="304927" y="93192"/>
                  </a:lnTo>
                  <a:lnTo>
                    <a:pt x="304927" y="123215"/>
                  </a:lnTo>
                  <a:lnTo>
                    <a:pt x="304901" y="124625"/>
                  </a:lnTo>
                  <a:lnTo>
                    <a:pt x="220789" y="124625"/>
                  </a:lnTo>
                  <a:lnTo>
                    <a:pt x="220814" y="126441"/>
                  </a:lnTo>
                  <a:lnTo>
                    <a:pt x="241846" y="159893"/>
                  </a:lnTo>
                  <a:lnTo>
                    <a:pt x="255562" y="159867"/>
                  </a:lnTo>
                  <a:lnTo>
                    <a:pt x="260388" y="158343"/>
                  </a:lnTo>
                  <a:lnTo>
                    <a:pt x="262890" y="156337"/>
                  </a:lnTo>
                  <a:lnTo>
                    <a:pt x="268262" y="152044"/>
                  </a:lnTo>
                  <a:lnTo>
                    <a:pt x="271094" y="147091"/>
                  </a:lnTo>
                  <a:lnTo>
                    <a:pt x="272542" y="142036"/>
                  </a:lnTo>
                  <a:lnTo>
                    <a:pt x="302323" y="146951"/>
                  </a:lnTo>
                  <a:lnTo>
                    <a:pt x="276364" y="176174"/>
                  </a:lnTo>
                  <a:lnTo>
                    <a:pt x="249732" y="181406"/>
                  </a:lnTo>
                  <a:lnTo>
                    <a:pt x="234607" y="180086"/>
                  </a:lnTo>
                  <a:lnTo>
                    <a:pt x="196938" y="151447"/>
                  </a:lnTo>
                  <a:lnTo>
                    <a:pt x="190068" y="117576"/>
                  </a:lnTo>
                  <a:lnTo>
                    <a:pt x="191084" y="102870"/>
                  </a:lnTo>
                  <a:lnTo>
                    <a:pt x="214579" y="61595"/>
                  </a:lnTo>
                  <a:lnTo>
                    <a:pt x="246418" y="51828"/>
                  </a:lnTo>
                  <a:lnTo>
                    <a:pt x="259486" y="52984"/>
                  </a:lnTo>
                  <a:lnTo>
                    <a:pt x="296316" y="79806"/>
                  </a:lnTo>
                  <a:lnTo>
                    <a:pt x="304927" y="123215"/>
                  </a:lnTo>
                  <a:lnTo>
                    <a:pt x="304927" y="93192"/>
                  </a:lnTo>
                  <a:lnTo>
                    <a:pt x="283159" y="59207"/>
                  </a:lnTo>
                  <a:lnTo>
                    <a:pt x="246418" y="48298"/>
                  </a:lnTo>
                  <a:lnTo>
                    <a:pt x="234035" y="49441"/>
                  </a:lnTo>
                  <a:lnTo>
                    <a:pt x="196062" y="76885"/>
                  </a:lnTo>
                  <a:lnTo>
                    <a:pt x="186524" y="117576"/>
                  </a:lnTo>
                  <a:lnTo>
                    <a:pt x="187325" y="130492"/>
                  </a:lnTo>
                  <a:lnTo>
                    <a:pt x="208724" y="172351"/>
                  </a:lnTo>
                  <a:lnTo>
                    <a:pt x="249732" y="184950"/>
                  </a:lnTo>
                  <a:lnTo>
                    <a:pt x="259943" y="184340"/>
                  </a:lnTo>
                  <a:lnTo>
                    <a:pt x="269316" y="182486"/>
                  </a:lnTo>
                  <a:lnTo>
                    <a:pt x="272275" y="181406"/>
                  </a:lnTo>
                  <a:lnTo>
                    <a:pt x="277863" y="179374"/>
                  </a:lnTo>
                  <a:lnTo>
                    <a:pt x="306006" y="147320"/>
                  </a:lnTo>
                  <a:lnTo>
                    <a:pt x="306908" y="144983"/>
                  </a:lnTo>
                  <a:lnTo>
                    <a:pt x="307200" y="144170"/>
                  </a:lnTo>
                  <a:lnTo>
                    <a:pt x="270002" y="138049"/>
                  </a:lnTo>
                  <a:lnTo>
                    <a:pt x="269570" y="139547"/>
                  </a:lnTo>
                  <a:lnTo>
                    <a:pt x="267804" y="145681"/>
                  </a:lnTo>
                  <a:lnTo>
                    <a:pt x="265264" y="149910"/>
                  </a:lnTo>
                  <a:lnTo>
                    <a:pt x="258838" y="155028"/>
                  </a:lnTo>
                  <a:lnTo>
                    <a:pt x="254901" y="156337"/>
                  </a:lnTo>
                  <a:lnTo>
                    <a:pt x="224409" y="128168"/>
                  </a:lnTo>
                  <a:lnTo>
                    <a:pt x="308406" y="128168"/>
                  </a:lnTo>
                  <a:lnTo>
                    <a:pt x="308432" y="126403"/>
                  </a:lnTo>
                  <a:lnTo>
                    <a:pt x="308470" y="124625"/>
                  </a:lnTo>
                  <a:lnTo>
                    <a:pt x="308470" y="123215"/>
                  </a:lnTo>
                  <a:close/>
                </a:path>
              </a:pathLst>
            </a:custGeom>
            <a:solidFill>
              <a:srgbClr val="231F20"/>
            </a:solidFill>
          </p:spPr>
          <p:txBody>
            <a:bodyPr wrap="square" lIns="0" tIns="0" rIns="0" bIns="0" rtlCol="0"/>
            <a:lstStyle/>
            <a:p>
              <a:endParaRPr sz="864"/>
            </a:p>
          </p:txBody>
        </p:sp>
      </p:grpSp>
      <p:grpSp>
        <p:nvGrpSpPr>
          <p:cNvPr id="338" name="object 338"/>
          <p:cNvGrpSpPr/>
          <p:nvPr/>
        </p:nvGrpSpPr>
        <p:grpSpPr>
          <a:xfrm>
            <a:off x="9729406" y="2905887"/>
            <a:ext cx="443179" cy="599846"/>
            <a:chOff x="17425799" y="5217134"/>
            <a:chExt cx="923290" cy="1249680"/>
          </a:xfrm>
        </p:grpSpPr>
        <p:pic>
          <p:nvPicPr>
            <p:cNvPr id="339" name="object 339"/>
            <p:cNvPicPr/>
            <p:nvPr/>
          </p:nvPicPr>
          <p:blipFill>
            <a:blip r:embed="rId217" cstate="print"/>
            <a:stretch>
              <a:fillRect/>
            </a:stretch>
          </p:blipFill>
          <p:spPr>
            <a:xfrm>
              <a:off x="17427489" y="5218443"/>
              <a:ext cx="918453" cy="682977"/>
            </a:xfrm>
            <a:prstGeom prst="rect">
              <a:avLst/>
            </a:prstGeom>
          </p:spPr>
        </p:pic>
        <p:sp>
          <p:nvSpPr>
            <p:cNvPr id="340" name="object 340"/>
            <p:cNvSpPr/>
            <p:nvPr/>
          </p:nvSpPr>
          <p:spPr>
            <a:xfrm>
              <a:off x="17425799" y="5217134"/>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grpSp>
        <p:nvGrpSpPr>
          <p:cNvPr id="341" name="object 341"/>
          <p:cNvGrpSpPr/>
          <p:nvPr/>
        </p:nvGrpSpPr>
        <p:grpSpPr>
          <a:xfrm>
            <a:off x="8245929" y="2263194"/>
            <a:ext cx="443179" cy="599846"/>
            <a:chOff x="14335222" y="3878191"/>
            <a:chExt cx="923290" cy="1249680"/>
          </a:xfrm>
        </p:grpSpPr>
        <p:pic>
          <p:nvPicPr>
            <p:cNvPr id="342" name="object 342"/>
            <p:cNvPicPr/>
            <p:nvPr/>
          </p:nvPicPr>
          <p:blipFill>
            <a:blip r:embed="rId218" cstate="print"/>
            <a:stretch>
              <a:fillRect/>
            </a:stretch>
          </p:blipFill>
          <p:spPr>
            <a:xfrm>
              <a:off x="14337583" y="3880557"/>
              <a:ext cx="916317" cy="685621"/>
            </a:xfrm>
            <a:prstGeom prst="rect">
              <a:avLst/>
            </a:prstGeom>
          </p:spPr>
        </p:pic>
        <p:sp>
          <p:nvSpPr>
            <p:cNvPr id="343" name="object 343"/>
            <p:cNvSpPr/>
            <p:nvPr/>
          </p:nvSpPr>
          <p:spPr>
            <a:xfrm>
              <a:off x="14335222" y="3878191"/>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pic>
        <p:nvPicPr>
          <p:cNvPr id="344" name="object 344"/>
          <p:cNvPicPr/>
          <p:nvPr/>
        </p:nvPicPr>
        <p:blipFill>
          <a:blip r:embed="rId219" cstate="print"/>
          <a:stretch>
            <a:fillRect/>
          </a:stretch>
        </p:blipFill>
        <p:spPr>
          <a:xfrm>
            <a:off x="10021634" y="3129338"/>
            <a:ext cx="125225" cy="85952"/>
          </a:xfrm>
          <a:prstGeom prst="rect">
            <a:avLst/>
          </a:prstGeom>
        </p:spPr>
      </p:pic>
      <p:grpSp>
        <p:nvGrpSpPr>
          <p:cNvPr id="345" name="object 345"/>
          <p:cNvGrpSpPr/>
          <p:nvPr/>
        </p:nvGrpSpPr>
        <p:grpSpPr>
          <a:xfrm>
            <a:off x="10223898" y="2905887"/>
            <a:ext cx="443179" cy="599846"/>
            <a:chOff x="18455992" y="5217134"/>
            <a:chExt cx="923290" cy="1249680"/>
          </a:xfrm>
        </p:grpSpPr>
        <p:pic>
          <p:nvPicPr>
            <p:cNvPr id="346" name="object 346"/>
            <p:cNvPicPr/>
            <p:nvPr/>
          </p:nvPicPr>
          <p:blipFill>
            <a:blip r:embed="rId220" cstate="print"/>
            <a:stretch>
              <a:fillRect/>
            </a:stretch>
          </p:blipFill>
          <p:spPr>
            <a:xfrm>
              <a:off x="18458347" y="5219918"/>
              <a:ext cx="918512" cy="684772"/>
            </a:xfrm>
            <a:prstGeom prst="rect">
              <a:avLst/>
            </a:prstGeom>
          </p:spPr>
        </p:pic>
        <p:sp>
          <p:nvSpPr>
            <p:cNvPr id="347" name="object 347"/>
            <p:cNvSpPr/>
            <p:nvPr/>
          </p:nvSpPr>
          <p:spPr>
            <a:xfrm>
              <a:off x="18455992" y="5217134"/>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348" name="object 348"/>
            <p:cNvPicPr/>
            <p:nvPr/>
          </p:nvPicPr>
          <p:blipFill>
            <a:blip r:embed="rId221" cstate="print"/>
            <a:stretch>
              <a:fillRect/>
            </a:stretch>
          </p:blipFill>
          <p:spPr>
            <a:xfrm>
              <a:off x="19061459" y="5271911"/>
              <a:ext cx="260886" cy="179060"/>
            </a:xfrm>
            <a:prstGeom prst="rect">
              <a:avLst/>
            </a:prstGeom>
          </p:spPr>
        </p:pic>
      </p:grpSp>
      <p:pic>
        <p:nvPicPr>
          <p:cNvPr id="349" name="object 349"/>
          <p:cNvPicPr/>
          <p:nvPr/>
        </p:nvPicPr>
        <p:blipFill>
          <a:blip r:embed="rId222" cstate="print"/>
          <a:stretch>
            <a:fillRect/>
          </a:stretch>
        </p:blipFill>
        <p:spPr>
          <a:xfrm>
            <a:off x="8549520" y="2286875"/>
            <a:ext cx="100593" cy="88781"/>
          </a:xfrm>
          <a:prstGeom prst="rect">
            <a:avLst/>
          </a:prstGeom>
        </p:spPr>
      </p:pic>
      <p:grpSp>
        <p:nvGrpSpPr>
          <p:cNvPr id="350" name="object 350"/>
          <p:cNvGrpSpPr/>
          <p:nvPr/>
        </p:nvGrpSpPr>
        <p:grpSpPr>
          <a:xfrm>
            <a:off x="4784479" y="2905887"/>
            <a:ext cx="443179" cy="599846"/>
            <a:chOff x="7123869" y="5217134"/>
            <a:chExt cx="923290" cy="1249680"/>
          </a:xfrm>
        </p:grpSpPr>
        <p:pic>
          <p:nvPicPr>
            <p:cNvPr id="351" name="object 351"/>
            <p:cNvPicPr/>
            <p:nvPr/>
          </p:nvPicPr>
          <p:blipFill>
            <a:blip r:embed="rId223" cstate="print"/>
            <a:stretch>
              <a:fillRect/>
            </a:stretch>
          </p:blipFill>
          <p:spPr>
            <a:xfrm>
              <a:off x="7126230" y="5220202"/>
              <a:ext cx="918524" cy="684789"/>
            </a:xfrm>
            <a:prstGeom prst="rect">
              <a:avLst/>
            </a:prstGeom>
          </p:spPr>
        </p:pic>
        <p:sp>
          <p:nvSpPr>
            <p:cNvPr id="352" name="object 352"/>
            <p:cNvSpPr/>
            <p:nvPr/>
          </p:nvSpPr>
          <p:spPr>
            <a:xfrm>
              <a:off x="7123869" y="5217134"/>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353" name="object 353"/>
            <p:cNvSpPr/>
            <p:nvPr/>
          </p:nvSpPr>
          <p:spPr>
            <a:xfrm>
              <a:off x="7666825" y="5684441"/>
              <a:ext cx="320040" cy="175895"/>
            </a:xfrm>
            <a:custGeom>
              <a:avLst/>
              <a:gdLst/>
              <a:ahLst/>
              <a:cxnLst/>
              <a:rect l="l" t="t" r="r" b="b"/>
              <a:pathLst>
                <a:path w="320040" h="175895">
                  <a:moveTo>
                    <a:pt x="169252" y="0"/>
                  </a:moveTo>
                  <a:lnTo>
                    <a:pt x="116090" y="0"/>
                  </a:lnTo>
                  <a:lnTo>
                    <a:pt x="84620" y="119722"/>
                  </a:lnTo>
                  <a:lnTo>
                    <a:pt x="53225" y="0"/>
                  </a:lnTo>
                  <a:lnTo>
                    <a:pt x="0" y="0"/>
                  </a:lnTo>
                  <a:lnTo>
                    <a:pt x="0" y="175514"/>
                  </a:lnTo>
                  <a:lnTo>
                    <a:pt x="32816" y="175514"/>
                  </a:lnTo>
                  <a:lnTo>
                    <a:pt x="33007" y="37363"/>
                  </a:lnTo>
                  <a:lnTo>
                    <a:pt x="67310" y="175514"/>
                  </a:lnTo>
                  <a:lnTo>
                    <a:pt x="101434" y="175514"/>
                  </a:lnTo>
                  <a:lnTo>
                    <a:pt x="136245" y="37363"/>
                  </a:lnTo>
                  <a:lnTo>
                    <a:pt x="136436" y="175514"/>
                  </a:lnTo>
                  <a:lnTo>
                    <a:pt x="169252" y="175514"/>
                  </a:lnTo>
                  <a:lnTo>
                    <a:pt x="169252" y="0"/>
                  </a:lnTo>
                  <a:close/>
                </a:path>
                <a:path w="320040" h="175895">
                  <a:moveTo>
                    <a:pt x="319887" y="86829"/>
                  </a:moveTo>
                  <a:lnTo>
                    <a:pt x="291414" y="47053"/>
                  </a:lnTo>
                  <a:lnTo>
                    <a:pt x="284657" y="45720"/>
                  </a:lnTo>
                  <a:lnTo>
                    <a:pt x="277241" y="45720"/>
                  </a:lnTo>
                  <a:lnTo>
                    <a:pt x="265176" y="47053"/>
                  </a:lnTo>
                  <a:lnTo>
                    <a:pt x="254190" y="51028"/>
                  </a:lnTo>
                  <a:lnTo>
                    <a:pt x="244284" y="57670"/>
                  </a:lnTo>
                  <a:lnTo>
                    <a:pt x="235445" y="66954"/>
                  </a:lnTo>
                  <a:lnTo>
                    <a:pt x="235445" y="48310"/>
                  </a:lnTo>
                  <a:lnTo>
                    <a:pt x="204089" y="48310"/>
                  </a:lnTo>
                  <a:lnTo>
                    <a:pt x="204089" y="175514"/>
                  </a:lnTo>
                  <a:lnTo>
                    <a:pt x="237655" y="175514"/>
                  </a:lnTo>
                  <a:lnTo>
                    <a:pt x="237655" y="118097"/>
                  </a:lnTo>
                  <a:lnTo>
                    <a:pt x="237820" y="108305"/>
                  </a:lnTo>
                  <a:lnTo>
                    <a:pt x="254393" y="73139"/>
                  </a:lnTo>
                  <a:lnTo>
                    <a:pt x="259638" y="71526"/>
                  </a:lnTo>
                  <a:lnTo>
                    <a:pt x="270014" y="71526"/>
                  </a:lnTo>
                  <a:lnTo>
                    <a:pt x="286321" y="175514"/>
                  </a:lnTo>
                  <a:lnTo>
                    <a:pt x="319887" y="175514"/>
                  </a:lnTo>
                  <a:lnTo>
                    <a:pt x="319887" y="86829"/>
                  </a:lnTo>
                  <a:close/>
                </a:path>
              </a:pathLst>
            </a:custGeom>
            <a:solidFill>
              <a:srgbClr val="FFFFFF"/>
            </a:solidFill>
          </p:spPr>
          <p:txBody>
            <a:bodyPr wrap="square" lIns="0" tIns="0" rIns="0" bIns="0" rtlCol="0"/>
            <a:lstStyle/>
            <a:p>
              <a:endParaRPr sz="864"/>
            </a:p>
          </p:txBody>
        </p:sp>
        <p:sp>
          <p:nvSpPr>
            <p:cNvPr id="354" name="object 354"/>
            <p:cNvSpPr/>
            <p:nvPr/>
          </p:nvSpPr>
          <p:spPr>
            <a:xfrm>
              <a:off x="7665047" y="5682675"/>
              <a:ext cx="323850" cy="179070"/>
            </a:xfrm>
            <a:custGeom>
              <a:avLst/>
              <a:gdLst/>
              <a:ahLst/>
              <a:cxnLst/>
              <a:rect l="l" t="t" r="r" b="b"/>
              <a:pathLst>
                <a:path w="323850" h="179070">
                  <a:moveTo>
                    <a:pt x="172796" y="0"/>
                  </a:moveTo>
                  <a:lnTo>
                    <a:pt x="169265" y="0"/>
                  </a:lnTo>
                  <a:lnTo>
                    <a:pt x="169265" y="3530"/>
                  </a:lnTo>
                  <a:lnTo>
                    <a:pt x="169265" y="175514"/>
                  </a:lnTo>
                  <a:lnTo>
                    <a:pt x="139979" y="175514"/>
                  </a:lnTo>
                  <a:lnTo>
                    <a:pt x="139814" y="53301"/>
                  </a:lnTo>
                  <a:lnTo>
                    <a:pt x="139801" y="39116"/>
                  </a:lnTo>
                  <a:lnTo>
                    <a:pt x="136309" y="38684"/>
                  </a:lnTo>
                  <a:lnTo>
                    <a:pt x="101841" y="175514"/>
                  </a:lnTo>
                  <a:lnTo>
                    <a:pt x="70459" y="175514"/>
                  </a:lnTo>
                  <a:lnTo>
                    <a:pt x="40170" y="53517"/>
                  </a:lnTo>
                  <a:lnTo>
                    <a:pt x="36487" y="38684"/>
                  </a:lnTo>
                  <a:lnTo>
                    <a:pt x="33007" y="39116"/>
                  </a:lnTo>
                  <a:lnTo>
                    <a:pt x="32816" y="175514"/>
                  </a:lnTo>
                  <a:lnTo>
                    <a:pt x="3543" y="175514"/>
                  </a:lnTo>
                  <a:lnTo>
                    <a:pt x="3543" y="3530"/>
                  </a:lnTo>
                  <a:lnTo>
                    <a:pt x="53632" y="3530"/>
                  </a:lnTo>
                  <a:lnTo>
                    <a:pt x="86398" y="128460"/>
                  </a:lnTo>
                  <a:lnTo>
                    <a:pt x="90068" y="114528"/>
                  </a:lnTo>
                  <a:lnTo>
                    <a:pt x="119227" y="3530"/>
                  </a:lnTo>
                  <a:lnTo>
                    <a:pt x="169265" y="3530"/>
                  </a:lnTo>
                  <a:lnTo>
                    <a:pt x="169265" y="0"/>
                  </a:lnTo>
                  <a:lnTo>
                    <a:pt x="116509" y="0"/>
                  </a:lnTo>
                  <a:lnTo>
                    <a:pt x="86398" y="114528"/>
                  </a:lnTo>
                  <a:lnTo>
                    <a:pt x="57302" y="3530"/>
                  </a:lnTo>
                  <a:lnTo>
                    <a:pt x="56375" y="0"/>
                  </a:lnTo>
                  <a:lnTo>
                    <a:pt x="0" y="0"/>
                  </a:lnTo>
                  <a:lnTo>
                    <a:pt x="0" y="179057"/>
                  </a:lnTo>
                  <a:lnTo>
                    <a:pt x="1778" y="179057"/>
                  </a:lnTo>
                  <a:lnTo>
                    <a:pt x="36360" y="179057"/>
                  </a:lnTo>
                  <a:lnTo>
                    <a:pt x="36360" y="177279"/>
                  </a:lnTo>
                  <a:lnTo>
                    <a:pt x="36525" y="53517"/>
                  </a:lnTo>
                  <a:lnTo>
                    <a:pt x="67691" y="179057"/>
                  </a:lnTo>
                  <a:lnTo>
                    <a:pt x="104597" y="179057"/>
                  </a:lnTo>
                  <a:lnTo>
                    <a:pt x="105486" y="175514"/>
                  </a:lnTo>
                  <a:lnTo>
                    <a:pt x="136271" y="53301"/>
                  </a:lnTo>
                  <a:lnTo>
                    <a:pt x="136448" y="179057"/>
                  </a:lnTo>
                  <a:lnTo>
                    <a:pt x="172796" y="179057"/>
                  </a:lnTo>
                  <a:lnTo>
                    <a:pt x="172796" y="175514"/>
                  </a:lnTo>
                  <a:lnTo>
                    <a:pt x="172796" y="3530"/>
                  </a:lnTo>
                  <a:lnTo>
                    <a:pt x="172796" y="0"/>
                  </a:lnTo>
                  <a:close/>
                </a:path>
                <a:path w="323850" h="179070">
                  <a:moveTo>
                    <a:pt x="323430" y="88531"/>
                  </a:moveTo>
                  <a:lnTo>
                    <a:pt x="322821" y="80911"/>
                  </a:lnTo>
                  <a:lnTo>
                    <a:pt x="320243" y="69926"/>
                  </a:lnTo>
                  <a:lnTo>
                    <a:pt x="319874" y="69138"/>
                  </a:lnTo>
                  <a:lnTo>
                    <a:pt x="319874" y="88531"/>
                  </a:lnTo>
                  <a:lnTo>
                    <a:pt x="319874" y="175514"/>
                  </a:lnTo>
                  <a:lnTo>
                    <a:pt x="289877" y="175514"/>
                  </a:lnTo>
                  <a:lnTo>
                    <a:pt x="289839" y="110007"/>
                  </a:lnTo>
                  <a:lnTo>
                    <a:pt x="289737" y="103162"/>
                  </a:lnTo>
                  <a:lnTo>
                    <a:pt x="279793" y="75082"/>
                  </a:lnTo>
                  <a:lnTo>
                    <a:pt x="276377" y="72732"/>
                  </a:lnTo>
                  <a:lnTo>
                    <a:pt x="272084" y="71526"/>
                  </a:lnTo>
                  <a:lnTo>
                    <a:pt x="261086" y="71526"/>
                  </a:lnTo>
                  <a:lnTo>
                    <a:pt x="237820" y="110007"/>
                  </a:lnTo>
                  <a:lnTo>
                    <a:pt x="237667" y="175514"/>
                  </a:lnTo>
                  <a:lnTo>
                    <a:pt x="207645" y="175514"/>
                  </a:lnTo>
                  <a:lnTo>
                    <a:pt x="207645" y="51841"/>
                  </a:lnTo>
                  <a:lnTo>
                    <a:pt x="235458" y="51841"/>
                  </a:lnTo>
                  <a:lnTo>
                    <a:pt x="235458" y="73863"/>
                  </a:lnTo>
                  <a:lnTo>
                    <a:pt x="238620" y="69811"/>
                  </a:lnTo>
                  <a:lnTo>
                    <a:pt x="239661" y="68719"/>
                  </a:lnTo>
                  <a:lnTo>
                    <a:pt x="247205" y="60782"/>
                  </a:lnTo>
                  <a:lnTo>
                    <a:pt x="256768" y="54368"/>
                  </a:lnTo>
                  <a:lnTo>
                    <a:pt x="267360" y="50546"/>
                  </a:lnTo>
                  <a:lnTo>
                    <a:pt x="279019" y="49263"/>
                  </a:lnTo>
                  <a:lnTo>
                    <a:pt x="286219" y="49263"/>
                  </a:lnTo>
                  <a:lnTo>
                    <a:pt x="319265" y="81241"/>
                  </a:lnTo>
                  <a:lnTo>
                    <a:pt x="319874" y="88531"/>
                  </a:lnTo>
                  <a:lnTo>
                    <a:pt x="319874" y="69138"/>
                  </a:lnTo>
                  <a:lnTo>
                    <a:pt x="317944" y="64985"/>
                  </a:lnTo>
                  <a:lnTo>
                    <a:pt x="311277" y="56197"/>
                  </a:lnTo>
                  <a:lnTo>
                    <a:pt x="306362" y="52628"/>
                  </a:lnTo>
                  <a:lnTo>
                    <a:pt x="298615" y="49263"/>
                  </a:lnTo>
                  <a:lnTo>
                    <a:pt x="293662" y="47104"/>
                  </a:lnTo>
                  <a:lnTo>
                    <a:pt x="286639" y="45720"/>
                  </a:lnTo>
                  <a:lnTo>
                    <a:pt x="279019" y="45720"/>
                  </a:lnTo>
                  <a:lnTo>
                    <a:pt x="266522" y="47104"/>
                  </a:lnTo>
                  <a:lnTo>
                    <a:pt x="255168" y="51219"/>
                  </a:lnTo>
                  <a:lnTo>
                    <a:pt x="244906" y="58077"/>
                  </a:lnTo>
                  <a:lnTo>
                    <a:pt x="239001" y="64300"/>
                  </a:lnTo>
                  <a:lnTo>
                    <a:pt x="239001" y="51841"/>
                  </a:lnTo>
                  <a:lnTo>
                    <a:pt x="239001" y="48298"/>
                  </a:lnTo>
                  <a:lnTo>
                    <a:pt x="204101" y="48298"/>
                  </a:lnTo>
                  <a:lnTo>
                    <a:pt x="204101" y="179057"/>
                  </a:lnTo>
                  <a:lnTo>
                    <a:pt x="241198" y="179057"/>
                  </a:lnTo>
                  <a:lnTo>
                    <a:pt x="241198" y="175514"/>
                  </a:lnTo>
                  <a:lnTo>
                    <a:pt x="241325" y="112572"/>
                  </a:lnTo>
                  <a:lnTo>
                    <a:pt x="256895" y="76568"/>
                  </a:lnTo>
                  <a:lnTo>
                    <a:pt x="261734" y="75082"/>
                  </a:lnTo>
                  <a:lnTo>
                    <a:pt x="271513" y="75082"/>
                  </a:lnTo>
                  <a:lnTo>
                    <a:pt x="286334" y="179057"/>
                  </a:lnTo>
                  <a:lnTo>
                    <a:pt x="323430" y="179057"/>
                  </a:lnTo>
                  <a:lnTo>
                    <a:pt x="323430" y="177279"/>
                  </a:lnTo>
                  <a:lnTo>
                    <a:pt x="323430" y="175514"/>
                  </a:lnTo>
                  <a:lnTo>
                    <a:pt x="323430" y="88531"/>
                  </a:lnTo>
                  <a:close/>
                </a:path>
              </a:pathLst>
            </a:custGeom>
            <a:solidFill>
              <a:srgbClr val="231F20"/>
            </a:solidFill>
          </p:spPr>
          <p:txBody>
            <a:bodyPr wrap="square" lIns="0" tIns="0" rIns="0" bIns="0" rtlCol="0"/>
            <a:lstStyle/>
            <a:p>
              <a:endParaRPr sz="864"/>
            </a:p>
          </p:txBody>
        </p:sp>
      </p:grpSp>
      <p:grpSp>
        <p:nvGrpSpPr>
          <p:cNvPr id="355" name="object 355"/>
          <p:cNvGrpSpPr/>
          <p:nvPr/>
        </p:nvGrpSpPr>
        <p:grpSpPr>
          <a:xfrm>
            <a:off x="9729406" y="2263194"/>
            <a:ext cx="443179" cy="599846"/>
            <a:chOff x="17425799" y="3878191"/>
            <a:chExt cx="923290" cy="1249680"/>
          </a:xfrm>
        </p:grpSpPr>
        <p:pic>
          <p:nvPicPr>
            <p:cNvPr id="356" name="object 356"/>
            <p:cNvPicPr/>
            <p:nvPr/>
          </p:nvPicPr>
          <p:blipFill>
            <a:blip r:embed="rId224" cstate="print"/>
            <a:stretch>
              <a:fillRect/>
            </a:stretch>
          </p:blipFill>
          <p:spPr>
            <a:xfrm>
              <a:off x="17428279" y="3880557"/>
              <a:ext cx="918394" cy="683379"/>
            </a:xfrm>
            <a:prstGeom prst="rect">
              <a:avLst/>
            </a:prstGeom>
          </p:spPr>
        </p:pic>
        <p:sp>
          <p:nvSpPr>
            <p:cNvPr id="357" name="object 357"/>
            <p:cNvSpPr/>
            <p:nvPr/>
          </p:nvSpPr>
          <p:spPr>
            <a:xfrm>
              <a:off x="17425799" y="3878191"/>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358" name="object 358"/>
            <p:cNvSpPr/>
            <p:nvPr/>
          </p:nvSpPr>
          <p:spPr>
            <a:xfrm>
              <a:off x="17474425" y="3928843"/>
              <a:ext cx="216535" cy="181610"/>
            </a:xfrm>
            <a:custGeom>
              <a:avLst/>
              <a:gdLst/>
              <a:ahLst/>
              <a:cxnLst/>
              <a:rect l="l" t="t" r="r" b="b"/>
              <a:pathLst>
                <a:path w="216534" h="181610">
                  <a:moveTo>
                    <a:pt x="153403" y="124256"/>
                  </a:moveTo>
                  <a:lnTo>
                    <a:pt x="119113" y="113576"/>
                  </a:lnTo>
                  <a:lnTo>
                    <a:pt x="116522" y="122567"/>
                  </a:lnTo>
                  <a:lnTo>
                    <a:pt x="113207" y="130276"/>
                  </a:lnTo>
                  <a:lnTo>
                    <a:pt x="79921" y="150812"/>
                  </a:lnTo>
                  <a:lnTo>
                    <a:pt x="70726" y="149936"/>
                  </a:lnTo>
                  <a:lnTo>
                    <a:pt x="39522" y="117868"/>
                  </a:lnTo>
                  <a:lnTo>
                    <a:pt x="36512" y="89458"/>
                  </a:lnTo>
                  <a:lnTo>
                    <a:pt x="37274" y="74891"/>
                  </a:lnTo>
                  <a:lnTo>
                    <a:pt x="55359" y="38100"/>
                  </a:lnTo>
                  <a:lnTo>
                    <a:pt x="80695" y="30238"/>
                  </a:lnTo>
                  <a:lnTo>
                    <a:pt x="87553" y="30734"/>
                  </a:lnTo>
                  <a:lnTo>
                    <a:pt x="117995" y="59740"/>
                  </a:lnTo>
                  <a:lnTo>
                    <a:pt x="153035" y="51257"/>
                  </a:lnTo>
                  <a:lnTo>
                    <a:pt x="124142" y="10680"/>
                  </a:lnTo>
                  <a:lnTo>
                    <a:pt x="82473" y="0"/>
                  </a:lnTo>
                  <a:lnTo>
                    <a:pt x="64858" y="1511"/>
                  </a:lnTo>
                  <a:lnTo>
                    <a:pt x="22733" y="24193"/>
                  </a:lnTo>
                  <a:lnTo>
                    <a:pt x="1422" y="71437"/>
                  </a:lnTo>
                  <a:lnTo>
                    <a:pt x="0" y="92075"/>
                  </a:lnTo>
                  <a:lnTo>
                    <a:pt x="1422" y="111645"/>
                  </a:lnTo>
                  <a:lnTo>
                    <a:pt x="22593" y="157226"/>
                  </a:lnTo>
                  <a:lnTo>
                    <a:pt x="63500" y="179565"/>
                  </a:lnTo>
                  <a:lnTo>
                    <a:pt x="80251" y="181051"/>
                  </a:lnTo>
                  <a:lnTo>
                    <a:pt x="93814" y="180174"/>
                  </a:lnTo>
                  <a:lnTo>
                    <a:pt x="135597" y="159156"/>
                  </a:lnTo>
                  <a:lnTo>
                    <a:pt x="153403" y="124256"/>
                  </a:lnTo>
                  <a:close/>
                </a:path>
                <a:path w="216534" h="181610">
                  <a:moveTo>
                    <a:pt x="216420" y="2578"/>
                  </a:moveTo>
                  <a:lnTo>
                    <a:pt x="182854" y="2578"/>
                  </a:lnTo>
                  <a:lnTo>
                    <a:pt x="182854" y="178092"/>
                  </a:lnTo>
                  <a:lnTo>
                    <a:pt x="216420" y="178092"/>
                  </a:lnTo>
                  <a:lnTo>
                    <a:pt x="216420" y="2578"/>
                  </a:lnTo>
                  <a:close/>
                </a:path>
              </a:pathLst>
            </a:custGeom>
            <a:solidFill>
              <a:srgbClr val="FFFFFF"/>
            </a:solidFill>
          </p:spPr>
          <p:txBody>
            <a:bodyPr wrap="square" lIns="0" tIns="0" rIns="0" bIns="0" rtlCol="0"/>
            <a:lstStyle/>
            <a:p>
              <a:endParaRPr sz="864"/>
            </a:p>
          </p:txBody>
        </p:sp>
        <p:sp>
          <p:nvSpPr>
            <p:cNvPr id="359" name="object 359"/>
            <p:cNvSpPr/>
            <p:nvPr/>
          </p:nvSpPr>
          <p:spPr>
            <a:xfrm>
              <a:off x="17472660" y="3927078"/>
              <a:ext cx="220345" cy="184785"/>
            </a:xfrm>
            <a:custGeom>
              <a:avLst/>
              <a:gdLst/>
              <a:ahLst/>
              <a:cxnLst/>
              <a:rect l="l" t="t" r="r" b="b"/>
              <a:pathLst>
                <a:path w="220344" h="184785">
                  <a:moveTo>
                    <a:pt x="157327" y="124841"/>
                  </a:moveTo>
                  <a:lnTo>
                    <a:pt x="152908" y="123469"/>
                  </a:lnTo>
                  <a:lnTo>
                    <a:pt x="152908" y="127177"/>
                  </a:lnTo>
                  <a:lnTo>
                    <a:pt x="148920" y="138823"/>
                  </a:lnTo>
                  <a:lnTo>
                    <a:pt x="118160" y="173367"/>
                  </a:lnTo>
                  <a:lnTo>
                    <a:pt x="82016" y="181051"/>
                  </a:lnTo>
                  <a:lnTo>
                    <a:pt x="65582" y="179590"/>
                  </a:lnTo>
                  <a:lnTo>
                    <a:pt x="25641" y="157772"/>
                  </a:lnTo>
                  <a:lnTo>
                    <a:pt x="4927" y="113080"/>
                  </a:lnTo>
                  <a:lnTo>
                    <a:pt x="3543" y="93840"/>
                  </a:lnTo>
                  <a:lnTo>
                    <a:pt x="4940" y="73456"/>
                  </a:lnTo>
                  <a:lnTo>
                    <a:pt x="25781" y="27165"/>
                  </a:lnTo>
                  <a:lnTo>
                    <a:pt x="66929" y="5016"/>
                  </a:lnTo>
                  <a:lnTo>
                    <a:pt x="84239" y="3530"/>
                  </a:lnTo>
                  <a:lnTo>
                    <a:pt x="99364" y="4699"/>
                  </a:lnTo>
                  <a:lnTo>
                    <a:pt x="135559" y="22047"/>
                  </a:lnTo>
                  <a:lnTo>
                    <a:pt x="152501" y="51752"/>
                  </a:lnTo>
                  <a:lnTo>
                    <a:pt x="120967" y="59397"/>
                  </a:lnTo>
                  <a:lnTo>
                    <a:pt x="119380" y="54305"/>
                  </a:lnTo>
                  <a:lnTo>
                    <a:pt x="116433" y="48348"/>
                  </a:lnTo>
                  <a:lnTo>
                    <a:pt x="112547" y="43065"/>
                  </a:lnTo>
                  <a:lnTo>
                    <a:pt x="107772" y="38531"/>
                  </a:lnTo>
                  <a:lnTo>
                    <a:pt x="102260" y="34899"/>
                  </a:lnTo>
                  <a:lnTo>
                    <a:pt x="99618" y="33769"/>
                  </a:lnTo>
                  <a:lnTo>
                    <a:pt x="96177" y="32296"/>
                  </a:lnTo>
                  <a:lnTo>
                    <a:pt x="89573" y="30746"/>
                  </a:lnTo>
                  <a:lnTo>
                    <a:pt x="82461" y="30226"/>
                  </a:lnTo>
                  <a:lnTo>
                    <a:pt x="72745" y="31127"/>
                  </a:lnTo>
                  <a:lnTo>
                    <a:pt x="39636" y="63804"/>
                  </a:lnTo>
                  <a:lnTo>
                    <a:pt x="36512" y="91224"/>
                  </a:lnTo>
                  <a:lnTo>
                    <a:pt x="37274" y="106807"/>
                  </a:lnTo>
                  <a:lnTo>
                    <a:pt x="55740" y="146062"/>
                  </a:lnTo>
                  <a:lnTo>
                    <a:pt x="81686" y="154343"/>
                  </a:lnTo>
                  <a:lnTo>
                    <a:pt x="88849" y="153758"/>
                  </a:lnTo>
                  <a:lnTo>
                    <a:pt x="95529" y="151993"/>
                  </a:lnTo>
                  <a:lnTo>
                    <a:pt x="98018" y="150812"/>
                  </a:lnTo>
                  <a:lnTo>
                    <a:pt x="101701" y="149047"/>
                  </a:lnTo>
                  <a:lnTo>
                    <a:pt x="122072" y="117563"/>
                  </a:lnTo>
                  <a:lnTo>
                    <a:pt x="152908" y="127177"/>
                  </a:lnTo>
                  <a:lnTo>
                    <a:pt x="152908" y="123469"/>
                  </a:lnTo>
                  <a:lnTo>
                    <a:pt x="119583" y="113080"/>
                  </a:lnTo>
                  <a:lnTo>
                    <a:pt x="119151" y="114935"/>
                  </a:lnTo>
                  <a:lnTo>
                    <a:pt x="116611" y="123748"/>
                  </a:lnTo>
                  <a:lnTo>
                    <a:pt x="89827" y="150812"/>
                  </a:lnTo>
                  <a:lnTo>
                    <a:pt x="87503" y="150812"/>
                  </a:lnTo>
                  <a:lnTo>
                    <a:pt x="81686" y="150812"/>
                  </a:lnTo>
                  <a:lnTo>
                    <a:pt x="72847" y="149961"/>
                  </a:lnTo>
                  <a:lnTo>
                    <a:pt x="64922" y="147447"/>
                  </a:lnTo>
                  <a:lnTo>
                    <a:pt x="40792" y="106426"/>
                  </a:lnTo>
                  <a:lnTo>
                    <a:pt x="40043" y="91224"/>
                  </a:lnTo>
                  <a:lnTo>
                    <a:pt x="40805" y="76860"/>
                  </a:lnTo>
                  <a:lnTo>
                    <a:pt x="58178" y="41287"/>
                  </a:lnTo>
                  <a:lnTo>
                    <a:pt x="82461" y="33769"/>
                  </a:lnTo>
                  <a:lnTo>
                    <a:pt x="91630" y="33782"/>
                  </a:lnTo>
                  <a:lnTo>
                    <a:pt x="99250" y="36296"/>
                  </a:lnTo>
                  <a:lnTo>
                    <a:pt x="111874" y="46329"/>
                  </a:lnTo>
                  <a:lnTo>
                    <a:pt x="116014" y="53098"/>
                  </a:lnTo>
                  <a:lnTo>
                    <a:pt x="118440" y="63639"/>
                  </a:lnTo>
                  <a:lnTo>
                    <a:pt x="127266" y="61506"/>
                  </a:lnTo>
                  <a:lnTo>
                    <a:pt x="157010" y="54305"/>
                  </a:lnTo>
                  <a:lnTo>
                    <a:pt x="156781" y="53505"/>
                  </a:lnTo>
                  <a:lnTo>
                    <a:pt x="156502" y="52527"/>
                  </a:lnTo>
                  <a:lnTo>
                    <a:pt x="126834" y="10934"/>
                  </a:lnTo>
                  <a:lnTo>
                    <a:pt x="84239" y="0"/>
                  </a:lnTo>
                  <a:lnTo>
                    <a:pt x="66306" y="1536"/>
                  </a:lnTo>
                  <a:lnTo>
                    <a:pt x="23215" y="24739"/>
                  </a:lnTo>
                  <a:lnTo>
                    <a:pt x="1435" y="72948"/>
                  </a:lnTo>
                  <a:lnTo>
                    <a:pt x="0" y="93840"/>
                  </a:lnTo>
                  <a:lnTo>
                    <a:pt x="1435" y="113677"/>
                  </a:lnTo>
                  <a:lnTo>
                    <a:pt x="23063" y="160210"/>
                  </a:lnTo>
                  <a:lnTo>
                    <a:pt x="64935" y="183070"/>
                  </a:lnTo>
                  <a:lnTo>
                    <a:pt x="82016" y="184594"/>
                  </a:lnTo>
                  <a:lnTo>
                    <a:pt x="95808" y="183692"/>
                  </a:lnTo>
                  <a:lnTo>
                    <a:pt x="138684" y="162090"/>
                  </a:lnTo>
                  <a:lnTo>
                    <a:pt x="156464" y="127711"/>
                  </a:lnTo>
                  <a:lnTo>
                    <a:pt x="156883" y="126504"/>
                  </a:lnTo>
                  <a:lnTo>
                    <a:pt x="157137" y="125552"/>
                  </a:lnTo>
                  <a:lnTo>
                    <a:pt x="157327" y="124841"/>
                  </a:lnTo>
                  <a:close/>
                </a:path>
                <a:path w="220344" h="184785">
                  <a:moveTo>
                    <a:pt x="219951" y="2070"/>
                  </a:moveTo>
                  <a:lnTo>
                    <a:pt x="216408" y="2070"/>
                  </a:lnTo>
                  <a:lnTo>
                    <a:pt x="216408" y="5880"/>
                  </a:lnTo>
                  <a:lnTo>
                    <a:pt x="216408" y="178600"/>
                  </a:lnTo>
                  <a:lnTo>
                    <a:pt x="186397" y="178600"/>
                  </a:lnTo>
                  <a:lnTo>
                    <a:pt x="186397" y="5880"/>
                  </a:lnTo>
                  <a:lnTo>
                    <a:pt x="216408" y="5880"/>
                  </a:lnTo>
                  <a:lnTo>
                    <a:pt x="216408" y="2070"/>
                  </a:lnTo>
                  <a:lnTo>
                    <a:pt x="182854" y="2070"/>
                  </a:lnTo>
                  <a:lnTo>
                    <a:pt x="182854" y="5880"/>
                  </a:lnTo>
                  <a:lnTo>
                    <a:pt x="182854" y="178600"/>
                  </a:lnTo>
                  <a:lnTo>
                    <a:pt x="182854" y="181140"/>
                  </a:lnTo>
                  <a:lnTo>
                    <a:pt x="184619" y="181140"/>
                  </a:lnTo>
                  <a:lnTo>
                    <a:pt x="219951" y="181140"/>
                  </a:lnTo>
                  <a:lnTo>
                    <a:pt x="219951" y="179870"/>
                  </a:lnTo>
                  <a:lnTo>
                    <a:pt x="219951" y="178600"/>
                  </a:lnTo>
                  <a:lnTo>
                    <a:pt x="219951" y="5880"/>
                  </a:lnTo>
                  <a:lnTo>
                    <a:pt x="219951" y="2070"/>
                  </a:lnTo>
                  <a:close/>
                </a:path>
              </a:pathLst>
            </a:custGeom>
            <a:solidFill>
              <a:srgbClr val="231F20"/>
            </a:solidFill>
          </p:spPr>
          <p:txBody>
            <a:bodyPr wrap="square" lIns="0" tIns="0" rIns="0" bIns="0" rtlCol="0"/>
            <a:lstStyle/>
            <a:p>
              <a:endParaRPr sz="864"/>
            </a:p>
          </p:txBody>
        </p:sp>
      </p:grpSp>
      <p:grpSp>
        <p:nvGrpSpPr>
          <p:cNvPr id="360" name="object 360"/>
          <p:cNvGrpSpPr/>
          <p:nvPr/>
        </p:nvGrpSpPr>
        <p:grpSpPr>
          <a:xfrm>
            <a:off x="5773473" y="3548581"/>
            <a:ext cx="443179" cy="599846"/>
            <a:chOff x="9184272" y="6556080"/>
            <a:chExt cx="923290" cy="1249680"/>
          </a:xfrm>
        </p:grpSpPr>
        <p:pic>
          <p:nvPicPr>
            <p:cNvPr id="361" name="object 361"/>
            <p:cNvPicPr/>
            <p:nvPr/>
          </p:nvPicPr>
          <p:blipFill>
            <a:blip r:embed="rId225" cstate="print"/>
            <a:stretch>
              <a:fillRect/>
            </a:stretch>
          </p:blipFill>
          <p:spPr>
            <a:xfrm>
              <a:off x="9186624" y="6559043"/>
              <a:ext cx="918512" cy="684446"/>
            </a:xfrm>
            <a:prstGeom prst="rect">
              <a:avLst/>
            </a:prstGeom>
          </p:spPr>
        </p:pic>
        <p:sp>
          <p:nvSpPr>
            <p:cNvPr id="362" name="object 362"/>
            <p:cNvSpPr/>
            <p:nvPr/>
          </p:nvSpPr>
          <p:spPr>
            <a:xfrm>
              <a:off x="9184272" y="6556080"/>
              <a:ext cx="923290" cy="1249680"/>
            </a:xfrm>
            <a:custGeom>
              <a:avLst/>
              <a:gdLst/>
              <a:ahLst/>
              <a:cxnLst/>
              <a:rect l="l" t="t" r="r" b="b"/>
              <a:pathLst>
                <a:path w="923290" h="1249679">
                  <a:moveTo>
                    <a:pt x="855384" y="0"/>
                  </a:moveTo>
                  <a:lnTo>
                    <a:pt x="67848" y="0"/>
                  </a:lnTo>
                  <a:lnTo>
                    <a:pt x="41501" y="5356"/>
                  </a:lnTo>
                  <a:lnTo>
                    <a:pt x="19928" y="19931"/>
                  </a:lnTo>
                  <a:lnTo>
                    <a:pt x="5352" y="41508"/>
                  </a:lnTo>
                  <a:lnTo>
                    <a:pt x="0" y="67871"/>
                  </a:lnTo>
                  <a:lnTo>
                    <a:pt x="0" y="1181256"/>
                  </a:lnTo>
                  <a:lnTo>
                    <a:pt x="5352" y="1207625"/>
                  </a:lnTo>
                  <a:lnTo>
                    <a:pt x="19928" y="1229214"/>
                  </a:lnTo>
                  <a:lnTo>
                    <a:pt x="41501" y="1243801"/>
                  </a:lnTo>
                  <a:lnTo>
                    <a:pt x="67848" y="1249163"/>
                  </a:lnTo>
                  <a:lnTo>
                    <a:pt x="855384" y="1249163"/>
                  </a:lnTo>
                  <a:lnTo>
                    <a:pt x="878568" y="1244443"/>
                  </a:lnTo>
                  <a:lnTo>
                    <a:pt x="67848" y="1244443"/>
                  </a:lnTo>
                  <a:lnTo>
                    <a:pt x="55176" y="1243154"/>
                  </a:lnTo>
                  <a:lnTo>
                    <a:pt x="15537" y="1216509"/>
                  </a:lnTo>
                  <a:lnTo>
                    <a:pt x="4719" y="1181256"/>
                  </a:lnTo>
                  <a:lnTo>
                    <a:pt x="4719" y="67871"/>
                  </a:lnTo>
                  <a:lnTo>
                    <a:pt x="23269" y="23269"/>
                  </a:lnTo>
                  <a:lnTo>
                    <a:pt x="67848" y="4719"/>
                  </a:lnTo>
                  <a:lnTo>
                    <a:pt x="878592" y="4719"/>
                  </a:lnTo>
                  <a:lnTo>
                    <a:pt x="855384" y="0"/>
                  </a:lnTo>
                  <a:close/>
                </a:path>
                <a:path w="923290" h="1249679">
                  <a:moveTo>
                    <a:pt x="878592" y="4719"/>
                  </a:moveTo>
                  <a:lnTo>
                    <a:pt x="855384" y="4719"/>
                  </a:lnTo>
                  <a:lnTo>
                    <a:pt x="868055" y="6006"/>
                  </a:lnTo>
                  <a:lnTo>
                    <a:pt x="879880" y="9697"/>
                  </a:lnTo>
                  <a:lnTo>
                    <a:pt x="913518" y="43344"/>
                  </a:lnTo>
                  <a:lnTo>
                    <a:pt x="918500" y="67871"/>
                  </a:lnTo>
                  <a:lnTo>
                    <a:pt x="918500" y="1181256"/>
                  </a:lnTo>
                  <a:lnTo>
                    <a:pt x="899951" y="1225871"/>
                  </a:lnTo>
                  <a:lnTo>
                    <a:pt x="855384" y="1244443"/>
                  </a:lnTo>
                  <a:lnTo>
                    <a:pt x="878568" y="1244443"/>
                  </a:lnTo>
                  <a:lnTo>
                    <a:pt x="881722" y="1243801"/>
                  </a:lnTo>
                  <a:lnTo>
                    <a:pt x="903289" y="1229214"/>
                  </a:lnTo>
                  <a:lnTo>
                    <a:pt x="917863" y="1207625"/>
                  </a:lnTo>
                  <a:lnTo>
                    <a:pt x="923220" y="1181256"/>
                  </a:lnTo>
                  <a:lnTo>
                    <a:pt x="923220" y="67871"/>
                  </a:lnTo>
                  <a:lnTo>
                    <a:pt x="917863" y="41508"/>
                  </a:lnTo>
                  <a:lnTo>
                    <a:pt x="903289" y="19931"/>
                  </a:lnTo>
                  <a:lnTo>
                    <a:pt x="881722" y="5356"/>
                  </a:lnTo>
                  <a:lnTo>
                    <a:pt x="878592" y="4719"/>
                  </a:lnTo>
                  <a:close/>
                </a:path>
              </a:pathLst>
            </a:custGeom>
            <a:solidFill>
              <a:srgbClr val="231F20"/>
            </a:solidFill>
          </p:spPr>
          <p:txBody>
            <a:bodyPr wrap="square" lIns="0" tIns="0" rIns="0" bIns="0" rtlCol="0"/>
            <a:lstStyle/>
            <a:p>
              <a:endParaRPr sz="864"/>
            </a:p>
          </p:txBody>
        </p:sp>
        <p:pic>
          <p:nvPicPr>
            <p:cNvPr id="363" name="object 363"/>
            <p:cNvPicPr/>
            <p:nvPr/>
          </p:nvPicPr>
          <p:blipFill>
            <a:blip r:embed="rId226" cstate="print"/>
            <a:stretch>
              <a:fillRect/>
            </a:stretch>
          </p:blipFill>
          <p:spPr>
            <a:xfrm>
              <a:off x="9239928" y="6606591"/>
              <a:ext cx="295532" cy="179063"/>
            </a:xfrm>
            <a:prstGeom prst="rect">
              <a:avLst/>
            </a:prstGeom>
          </p:spPr>
        </p:pic>
      </p:grpSp>
      <p:grpSp>
        <p:nvGrpSpPr>
          <p:cNvPr id="364" name="object 364"/>
          <p:cNvGrpSpPr/>
          <p:nvPr/>
        </p:nvGrpSpPr>
        <p:grpSpPr>
          <a:xfrm>
            <a:off x="3300994" y="4191267"/>
            <a:ext cx="443179" cy="599846"/>
            <a:chOff x="4033274" y="7895011"/>
            <a:chExt cx="923290" cy="1249680"/>
          </a:xfrm>
        </p:grpSpPr>
        <p:pic>
          <p:nvPicPr>
            <p:cNvPr id="365" name="object 365"/>
            <p:cNvPicPr/>
            <p:nvPr/>
          </p:nvPicPr>
          <p:blipFill>
            <a:blip r:embed="rId227" cstate="print"/>
            <a:stretch>
              <a:fillRect/>
            </a:stretch>
          </p:blipFill>
          <p:spPr>
            <a:xfrm>
              <a:off x="4035640" y="7897695"/>
              <a:ext cx="918512" cy="684784"/>
            </a:xfrm>
            <a:prstGeom prst="rect">
              <a:avLst/>
            </a:prstGeom>
          </p:spPr>
        </p:pic>
        <p:sp>
          <p:nvSpPr>
            <p:cNvPr id="366" name="object 366"/>
            <p:cNvSpPr/>
            <p:nvPr/>
          </p:nvSpPr>
          <p:spPr>
            <a:xfrm>
              <a:off x="4033274" y="7895011"/>
              <a:ext cx="923290" cy="1249680"/>
            </a:xfrm>
            <a:custGeom>
              <a:avLst/>
              <a:gdLst/>
              <a:ahLst/>
              <a:cxnLst/>
              <a:rect l="l" t="t" r="r" b="b"/>
              <a:pathLst>
                <a:path w="923289" h="1249679">
                  <a:moveTo>
                    <a:pt x="855395" y="0"/>
                  </a:moveTo>
                  <a:lnTo>
                    <a:pt x="67860" y="0"/>
                  </a:lnTo>
                  <a:lnTo>
                    <a:pt x="41513" y="5354"/>
                  </a:lnTo>
                  <a:lnTo>
                    <a:pt x="19938" y="19925"/>
                  </a:lnTo>
                  <a:lnTo>
                    <a:pt x="5359" y="41498"/>
                  </a:lnTo>
                  <a:lnTo>
                    <a:pt x="0" y="67860"/>
                  </a:lnTo>
                  <a:lnTo>
                    <a:pt x="0" y="1181268"/>
                  </a:lnTo>
                  <a:lnTo>
                    <a:pt x="5359" y="1207643"/>
                  </a:lnTo>
                  <a:lnTo>
                    <a:pt x="19938" y="1229223"/>
                  </a:lnTo>
                  <a:lnTo>
                    <a:pt x="41513" y="1243797"/>
                  </a:lnTo>
                  <a:lnTo>
                    <a:pt x="67860" y="1249152"/>
                  </a:lnTo>
                  <a:lnTo>
                    <a:pt x="855395" y="1249152"/>
                  </a:lnTo>
                  <a:lnTo>
                    <a:pt x="878616" y="1244432"/>
                  </a:lnTo>
                  <a:lnTo>
                    <a:pt x="67860" y="1244432"/>
                  </a:lnTo>
                  <a:lnTo>
                    <a:pt x="55181" y="1243145"/>
                  </a:lnTo>
                  <a:lnTo>
                    <a:pt x="15547" y="1216522"/>
                  </a:lnTo>
                  <a:lnTo>
                    <a:pt x="4719" y="1181268"/>
                  </a:lnTo>
                  <a:lnTo>
                    <a:pt x="4719" y="67860"/>
                  </a:lnTo>
                  <a:lnTo>
                    <a:pt x="23280" y="23257"/>
                  </a:lnTo>
                  <a:lnTo>
                    <a:pt x="67860" y="4719"/>
                  </a:lnTo>
                  <a:lnTo>
                    <a:pt x="878617" y="4719"/>
                  </a:lnTo>
                  <a:lnTo>
                    <a:pt x="855395" y="0"/>
                  </a:lnTo>
                  <a:close/>
                </a:path>
                <a:path w="923289" h="1249679">
                  <a:moveTo>
                    <a:pt x="878617" y="4719"/>
                  </a:moveTo>
                  <a:lnTo>
                    <a:pt x="855395" y="4719"/>
                  </a:lnTo>
                  <a:lnTo>
                    <a:pt x="868067" y="6006"/>
                  </a:lnTo>
                  <a:lnTo>
                    <a:pt x="879893" y="9696"/>
                  </a:lnTo>
                  <a:lnTo>
                    <a:pt x="913541" y="43337"/>
                  </a:lnTo>
                  <a:lnTo>
                    <a:pt x="918524" y="67860"/>
                  </a:lnTo>
                  <a:lnTo>
                    <a:pt x="918524" y="1181268"/>
                  </a:lnTo>
                  <a:lnTo>
                    <a:pt x="899975" y="1225883"/>
                  </a:lnTo>
                  <a:lnTo>
                    <a:pt x="855395" y="1244432"/>
                  </a:lnTo>
                  <a:lnTo>
                    <a:pt x="878616" y="1244432"/>
                  </a:lnTo>
                  <a:lnTo>
                    <a:pt x="881740" y="1243797"/>
                  </a:lnTo>
                  <a:lnTo>
                    <a:pt x="903311" y="1229223"/>
                  </a:lnTo>
                  <a:lnTo>
                    <a:pt x="917886" y="1207643"/>
                  </a:lnTo>
                  <a:lnTo>
                    <a:pt x="923244" y="1181268"/>
                  </a:lnTo>
                  <a:lnTo>
                    <a:pt x="923244" y="67860"/>
                  </a:lnTo>
                  <a:lnTo>
                    <a:pt x="917886" y="41498"/>
                  </a:lnTo>
                  <a:lnTo>
                    <a:pt x="903311" y="19925"/>
                  </a:lnTo>
                  <a:lnTo>
                    <a:pt x="881740" y="5354"/>
                  </a:lnTo>
                  <a:lnTo>
                    <a:pt x="878617" y="4719"/>
                  </a:lnTo>
                  <a:close/>
                </a:path>
              </a:pathLst>
            </a:custGeom>
            <a:solidFill>
              <a:srgbClr val="231F20"/>
            </a:solidFill>
          </p:spPr>
          <p:txBody>
            <a:bodyPr wrap="square" lIns="0" tIns="0" rIns="0" bIns="0" rtlCol="0"/>
            <a:lstStyle/>
            <a:p>
              <a:endParaRPr sz="864"/>
            </a:p>
          </p:txBody>
        </p:sp>
        <p:pic>
          <p:nvPicPr>
            <p:cNvPr id="367" name="object 367"/>
            <p:cNvPicPr/>
            <p:nvPr/>
          </p:nvPicPr>
          <p:blipFill>
            <a:blip r:embed="rId228" cstate="print"/>
            <a:stretch>
              <a:fillRect/>
            </a:stretch>
          </p:blipFill>
          <p:spPr>
            <a:xfrm>
              <a:off x="4078681" y="8357971"/>
              <a:ext cx="251903" cy="181647"/>
            </a:xfrm>
            <a:prstGeom prst="rect">
              <a:avLst/>
            </a:prstGeom>
          </p:spPr>
        </p:pic>
      </p:grpSp>
      <p:grpSp>
        <p:nvGrpSpPr>
          <p:cNvPr id="368" name="object 368"/>
          <p:cNvGrpSpPr/>
          <p:nvPr/>
        </p:nvGrpSpPr>
        <p:grpSpPr>
          <a:xfrm>
            <a:off x="8740421" y="1620501"/>
            <a:ext cx="443179" cy="599846"/>
            <a:chOff x="15365415" y="2539247"/>
            <a:chExt cx="923290" cy="1249680"/>
          </a:xfrm>
        </p:grpSpPr>
        <p:pic>
          <p:nvPicPr>
            <p:cNvPr id="369" name="object 369"/>
            <p:cNvPicPr/>
            <p:nvPr/>
          </p:nvPicPr>
          <p:blipFill>
            <a:blip r:embed="rId229" cstate="print"/>
            <a:stretch>
              <a:fillRect/>
            </a:stretch>
          </p:blipFill>
          <p:spPr>
            <a:xfrm>
              <a:off x="15367769" y="2541790"/>
              <a:ext cx="918482" cy="683281"/>
            </a:xfrm>
            <a:prstGeom prst="rect">
              <a:avLst/>
            </a:prstGeom>
          </p:spPr>
        </p:pic>
        <p:sp>
          <p:nvSpPr>
            <p:cNvPr id="370" name="object 370"/>
            <p:cNvSpPr/>
            <p:nvPr/>
          </p:nvSpPr>
          <p:spPr>
            <a:xfrm>
              <a:off x="15365415" y="2539247"/>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371" name="object 371"/>
            <p:cNvPicPr/>
            <p:nvPr/>
          </p:nvPicPr>
          <p:blipFill>
            <a:blip r:embed="rId230" cstate="print"/>
            <a:stretch>
              <a:fillRect/>
            </a:stretch>
          </p:blipFill>
          <p:spPr>
            <a:xfrm>
              <a:off x="15426689" y="3004777"/>
              <a:ext cx="142918" cy="179060"/>
            </a:xfrm>
            <a:prstGeom prst="rect">
              <a:avLst/>
            </a:prstGeom>
          </p:spPr>
        </p:pic>
      </p:grpSp>
      <p:grpSp>
        <p:nvGrpSpPr>
          <p:cNvPr id="372" name="object 372"/>
          <p:cNvGrpSpPr/>
          <p:nvPr/>
        </p:nvGrpSpPr>
        <p:grpSpPr>
          <a:xfrm>
            <a:off x="2312003" y="1620501"/>
            <a:ext cx="443179" cy="599846"/>
            <a:chOff x="1972877" y="2539247"/>
            <a:chExt cx="923290" cy="1249680"/>
          </a:xfrm>
        </p:grpSpPr>
        <p:pic>
          <p:nvPicPr>
            <p:cNvPr id="373" name="object 373"/>
            <p:cNvPicPr/>
            <p:nvPr/>
          </p:nvPicPr>
          <p:blipFill>
            <a:blip r:embed="rId231" cstate="print"/>
            <a:stretch>
              <a:fillRect/>
            </a:stretch>
          </p:blipFill>
          <p:spPr>
            <a:xfrm>
              <a:off x="1975234" y="2541609"/>
              <a:ext cx="918393" cy="683379"/>
            </a:xfrm>
            <a:prstGeom prst="rect">
              <a:avLst/>
            </a:prstGeom>
          </p:spPr>
        </p:pic>
        <p:sp>
          <p:nvSpPr>
            <p:cNvPr id="374" name="object 374"/>
            <p:cNvSpPr/>
            <p:nvPr/>
          </p:nvSpPr>
          <p:spPr>
            <a:xfrm>
              <a:off x="1972877" y="2539247"/>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375" name="object 375"/>
            <p:cNvPicPr/>
            <p:nvPr/>
          </p:nvPicPr>
          <p:blipFill>
            <a:blip r:embed="rId232" cstate="print"/>
            <a:stretch>
              <a:fillRect/>
            </a:stretch>
          </p:blipFill>
          <p:spPr>
            <a:xfrm>
              <a:off x="2546752" y="2998963"/>
              <a:ext cx="288554" cy="182379"/>
            </a:xfrm>
            <a:prstGeom prst="rect">
              <a:avLst/>
            </a:prstGeom>
          </p:spPr>
        </p:pic>
      </p:grpSp>
      <p:grpSp>
        <p:nvGrpSpPr>
          <p:cNvPr id="376" name="object 376"/>
          <p:cNvGrpSpPr/>
          <p:nvPr/>
        </p:nvGrpSpPr>
        <p:grpSpPr>
          <a:xfrm>
            <a:off x="2312003" y="2263194"/>
            <a:ext cx="443179" cy="599846"/>
            <a:chOff x="1972877" y="3878191"/>
            <a:chExt cx="923290" cy="1249680"/>
          </a:xfrm>
        </p:grpSpPr>
        <p:pic>
          <p:nvPicPr>
            <p:cNvPr id="377" name="object 377"/>
            <p:cNvPicPr/>
            <p:nvPr/>
          </p:nvPicPr>
          <p:blipFill>
            <a:blip r:embed="rId233" cstate="print"/>
            <a:stretch>
              <a:fillRect/>
            </a:stretch>
          </p:blipFill>
          <p:spPr>
            <a:xfrm>
              <a:off x="1975234" y="3880970"/>
              <a:ext cx="918524" cy="684784"/>
            </a:xfrm>
            <a:prstGeom prst="rect">
              <a:avLst/>
            </a:prstGeom>
          </p:spPr>
        </p:pic>
        <p:sp>
          <p:nvSpPr>
            <p:cNvPr id="378" name="object 378"/>
            <p:cNvSpPr/>
            <p:nvPr/>
          </p:nvSpPr>
          <p:spPr>
            <a:xfrm>
              <a:off x="1972877" y="3878191"/>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379" name="object 379"/>
            <p:cNvSpPr/>
            <p:nvPr/>
          </p:nvSpPr>
          <p:spPr>
            <a:xfrm>
              <a:off x="2522448" y="3929732"/>
              <a:ext cx="321310" cy="227965"/>
            </a:xfrm>
            <a:custGeom>
              <a:avLst/>
              <a:gdLst/>
              <a:ahLst/>
              <a:cxnLst/>
              <a:rect l="l" t="t" r="r" b="b"/>
              <a:pathLst>
                <a:path w="321310" h="227964">
                  <a:moveTo>
                    <a:pt x="169252" y="0"/>
                  </a:moveTo>
                  <a:lnTo>
                    <a:pt x="116103" y="0"/>
                  </a:lnTo>
                  <a:lnTo>
                    <a:pt x="84632" y="119722"/>
                  </a:lnTo>
                  <a:lnTo>
                    <a:pt x="53225" y="0"/>
                  </a:lnTo>
                  <a:lnTo>
                    <a:pt x="0" y="0"/>
                  </a:lnTo>
                  <a:lnTo>
                    <a:pt x="0" y="175514"/>
                  </a:lnTo>
                  <a:lnTo>
                    <a:pt x="32816" y="175514"/>
                  </a:lnTo>
                  <a:lnTo>
                    <a:pt x="33007" y="37350"/>
                  </a:lnTo>
                  <a:lnTo>
                    <a:pt x="67310" y="175514"/>
                  </a:lnTo>
                  <a:lnTo>
                    <a:pt x="101447" y="175514"/>
                  </a:lnTo>
                  <a:lnTo>
                    <a:pt x="136258" y="37350"/>
                  </a:lnTo>
                  <a:lnTo>
                    <a:pt x="136436" y="175514"/>
                  </a:lnTo>
                  <a:lnTo>
                    <a:pt x="169252" y="175514"/>
                  </a:lnTo>
                  <a:lnTo>
                    <a:pt x="169252" y="0"/>
                  </a:lnTo>
                  <a:close/>
                </a:path>
                <a:path w="321310" h="227964">
                  <a:moveTo>
                    <a:pt x="320992" y="48310"/>
                  </a:moveTo>
                  <a:lnTo>
                    <a:pt x="289648" y="48310"/>
                  </a:lnTo>
                  <a:lnTo>
                    <a:pt x="289648" y="66484"/>
                  </a:lnTo>
                  <a:lnTo>
                    <a:pt x="287769" y="64427"/>
                  </a:lnTo>
                  <a:lnTo>
                    <a:pt x="287769" y="109410"/>
                  </a:lnTo>
                  <a:lnTo>
                    <a:pt x="287743" y="111340"/>
                  </a:lnTo>
                  <a:lnTo>
                    <a:pt x="266458" y="148234"/>
                  </a:lnTo>
                  <a:lnTo>
                    <a:pt x="250380" y="148234"/>
                  </a:lnTo>
                  <a:lnTo>
                    <a:pt x="230657" y="109410"/>
                  </a:lnTo>
                  <a:lnTo>
                    <a:pt x="231152" y="100431"/>
                  </a:lnTo>
                  <a:lnTo>
                    <a:pt x="267144" y="71539"/>
                  </a:lnTo>
                  <a:lnTo>
                    <a:pt x="287769" y="109410"/>
                  </a:lnTo>
                  <a:lnTo>
                    <a:pt x="287769" y="64427"/>
                  </a:lnTo>
                  <a:lnTo>
                    <a:pt x="281355" y="57404"/>
                  </a:lnTo>
                  <a:lnTo>
                    <a:pt x="272034" y="50914"/>
                  </a:lnTo>
                  <a:lnTo>
                    <a:pt x="261696" y="47015"/>
                  </a:lnTo>
                  <a:lnTo>
                    <a:pt x="250342" y="45720"/>
                  </a:lnTo>
                  <a:lnTo>
                    <a:pt x="239306" y="46774"/>
                  </a:lnTo>
                  <a:lnTo>
                    <a:pt x="205066" y="71932"/>
                  </a:lnTo>
                  <a:lnTo>
                    <a:pt x="196367" y="111340"/>
                  </a:lnTo>
                  <a:lnTo>
                    <a:pt x="197104" y="123545"/>
                  </a:lnTo>
                  <a:lnTo>
                    <a:pt x="216369" y="163347"/>
                  </a:lnTo>
                  <a:lnTo>
                    <a:pt x="249008" y="175514"/>
                  </a:lnTo>
                  <a:lnTo>
                    <a:pt x="260083" y="174218"/>
                  </a:lnTo>
                  <a:lnTo>
                    <a:pt x="270205" y="170319"/>
                  </a:lnTo>
                  <a:lnTo>
                    <a:pt x="279361" y="163830"/>
                  </a:lnTo>
                  <a:lnTo>
                    <a:pt x="287553" y="154724"/>
                  </a:lnTo>
                  <a:lnTo>
                    <a:pt x="287439" y="181076"/>
                  </a:lnTo>
                  <a:lnTo>
                    <a:pt x="267881" y="201701"/>
                  </a:lnTo>
                  <a:lnTo>
                    <a:pt x="251993" y="201701"/>
                  </a:lnTo>
                  <a:lnTo>
                    <a:pt x="246875" y="200456"/>
                  </a:lnTo>
                  <a:lnTo>
                    <a:pt x="243636" y="197967"/>
                  </a:lnTo>
                  <a:lnTo>
                    <a:pt x="241287" y="196240"/>
                  </a:lnTo>
                  <a:lnTo>
                    <a:pt x="239776" y="193052"/>
                  </a:lnTo>
                  <a:lnTo>
                    <a:pt x="239141" y="188429"/>
                  </a:lnTo>
                  <a:lnTo>
                    <a:pt x="200787" y="183997"/>
                  </a:lnTo>
                  <a:lnTo>
                    <a:pt x="222250" y="221234"/>
                  </a:lnTo>
                  <a:lnTo>
                    <a:pt x="260350" y="227507"/>
                  </a:lnTo>
                  <a:lnTo>
                    <a:pt x="268579" y="227279"/>
                  </a:lnTo>
                  <a:lnTo>
                    <a:pt x="311277" y="209702"/>
                  </a:lnTo>
                  <a:lnTo>
                    <a:pt x="315493" y="201701"/>
                  </a:lnTo>
                  <a:lnTo>
                    <a:pt x="317271" y="196430"/>
                  </a:lnTo>
                  <a:lnTo>
                    <a:pt x="320992" y="154724"/>
                  </a:lnTo>
                  <a:lnTo>
                    <a:pt x="320992" y="148234"/>
                  </a:lnTo>
                  <a:lnTo>
                    <a:pt x="320992" y="71539"/>
                  </a:lnTo>
                  <a:lnTo>
                    <a:pt x="320992" y="66484"/>
                  </a:lnTo>
                  <a:lnTo>
                    <a:pt x="320992" y="48310"/>
                  </a:lnTo>
                  <a:close/>
                </a:path>
              </a:pathLst>
            </a:custGeom>
            <a:solidFill>
              <a:srgbClr val="FFFFFF"/>
            </a:solidFill>
          </p:spPr>
          <p:txBody>
            <a:bodyPr wrap="square" lIns="0" tIns="0" rIns="0" bIns="0" rtlCol="0"/>
            <a:lstStyle/>
            <a:p>
              <a:endParaRPr sz="864"/>
            </a:p>
          </p:txBody>
        </p:sp>
        <p:sp>
          <p:nvSpPr>
            <p:cNvPr id="380" name="object 380"/>
            <p:cNvSpPr/>
            <p:nvPr/>
          </p:nvSpPr>
          <p:spPr>
            <a:xfrm>
              <a:off x="2520683" y="3927954"/>
              <a:ext cx="325120" cy="231140"/>
            </a:xfrm>
            <a:custGeom>
              <a:avLst/>
              <a:gdLst/>
              <a:ahLst/>
              <a:cxnLst/>
              <a:rect l="l" t="t" r="r" b="b"/>
              <a:pathLst>
                <a:path w="325119" h="231139">
                  <a:moveTo>
                    <a:pt x="172796" y="0"/>
                  </a:moveTo>
                  <a:lnTo>
                    <a:pt x="169252" y="0"/>
                  </a:lnTo>
                  <a:lnTo>
                    <a:pt x="169252" y="3543"/>
                  </a:lnTo>
                  <a:lnTo>
                    <a:pt x="169252" y="175526"/>
                  </a:lnTo>
                  <a:lnTo>
                    <a:pt x="139966" y="175526"/>
                  </a:lnTo>
                  <a:lnTo>
                    <a:pt x="139801" y="53314"/>
                  </a:lnTo>
                  <a:lnTo>
                    <a:pt x="139788" y="39116"/>
                  </a:lnTo>
                  <a:lnTo>
                    <a:pt x="136296" y="38696"/>
                  </a:lnTo>
                  <a:lnTo>
                    <a:pt x="101828" y="175526"/>
                  </a:lnTo>
                  <a:lnTo>
                    <a:pt x="70459" y="175526"/>
                  </a:lnTo>
                  <a:lnTo>
                    <a:pt x="40170" y="53530"/>
                  </a:lnTo>
                  <a:lnTo>
                    <a:pt x="36487" y="38696"/>
                  </a:lnTo>
                  <a:lnTo>
                    <a:pt x="33007" y="39116"/>
                  </a:lnTo>
                  <a:lnTo>
                    <a:pt x="32816" y="175526"/>
                  </a:lnTo>
                  <a:lnTo>
                    <a:pt x="3543" y="175526"/>
                  </a:lnTo>
                  <a:lnTo>
                    <a:pt x="3543" y="3543"/>
                  </a:lnTo>
                  <a:lnTo>
                    <a:pt x="53632" y="3543"/>
                  </a:lnTo>
                  <a:lnTo>
                    <a:pt x="86398" y="128473"/>
                  </a:lnTo>
                  <a:lnTo>
                    <a:pt x="90055" y="114528"/>
                  </a:lnTo>
                  <a:lnTo>
                    <a:pt x="119227" y="3543"/>
                  </a:lnTo>
                  <a:lnTo>
                    <a:pt x="169252" y="3543"/>
                  </a:lnTo>
                  <a:lnTo>
                    <a:pt x="169252" y="0"/>
                  </a:lnTo>
                  <a:lnTo>
                    <a:pt x="116497" y="0"/>
                  </a:lnTo>
                  <a:lnTo>
                    <a:pt x="86398" y="114528"/>
                  </a:lnTo>
                  <a:lnTo>
                    <a:pt x="57289" y="3543"/>
                  </a:lnTo>
                  <a:lnTo>
                    <a:pt x="56362" y="0"/>
                  </a:lnTo>
                  <a:lnTo>
                    <a:pt x="0" y="0"/>
                  </a:lnTo>
                  <a:lnTo>
                    <a:pt x="0" y="179070"/>
                  </a:lnTo>
                  <a:lnTo>
                    <a:pt x="1765" y="179070"/>
                  </a:lnTo>
                  <a:lnTo>
                    <a:pt x="36347" y="179070"/>
                  </a:lnTo>
                  <a:lnTo>
                    <a:pt x="36360" y="177292"/>
                  </a:lnTo>
                  <a:lnTo>
                    <a:pt x="36512" y="53530"/>
                  </a:lnTo>
                  <a:lnTo>
                    <a:pt x="67678" y="179070"/>
                  </a:lnTo>
                  <a:lnTo>
                    <a:pt x="104584" y="179070"/>
                  </a:lnTo>
                  <a:lnTo>
                    <a:pt x="105486" y="175526"/>
                  </a:lnTo>
                  <a:lnTo>
                    <a:pt x="136258" y="53314"/>
                  </a:lnTo>
                  <a:lnTo>
                    <a:pt x="136436" y="179070"/>
                  </a:lnTo>
                  <a:lnTo>
                    <a:pt x="172796" y="179070"/>
                  </a:lnTo>
                  <a:lnTo>
                    <a:pt x="172796" y="175526"/>
                  </a:lnTo>
                  <a:lnTo>
                    <a:pt x="172796" y="3543"/>
                  </a:lnTo>
                  <a:lnTo>
                    <a:pt x="172796" y="0"/>
                  </a:lnTo>
                  <a:close/>
                </a:path>
                <a:path w="325119" h="231139">
                  <a:moveTo>
                    <a:pt x="291299" y="111188"/>
                  </a:moveTo>
                  <a:lnTo>
                    <a:pt x="290842" y="103035"/>
                  </a:lnTo>
                  <a:lnTo>
                    <a:pt x="290779" y="102412"/>
                  </a:lnTo>
                  <a:lnTo>
                    <a:pt x="289217" y="94411"/>
                  </a:lnTo>
                  <a:lnTo>
                    <a:pt x="287756" y="90652"/>
                  </a:lnTo>
                  <a:lnTo>
                    <a:pt x="287756" y="111188"/>
                  </a:lnTo>
                  <a:lnTo>
                    <a:pt x="287743" y="113118"/>
                  </a:lnTo>
                  <a:lnTo>
                    <a:pt x="267766" y="148221"/>
                  </a:lnTo>
                  <a:lnTo>
                    <a:pt x="259918" y="148247"/>
                  </a:lnTo>
                  <a:lnTo>
                    <a:pt x="252628" y="148209"/>
                  </a:lnTo>
                  <a:lnTo>
                    <a:pt x="234188" y="111188"/>
                  </a:lnTo>
                  <a:lnTo>
                    <a:pt x="234645" y="103035"/>
                  </a:lnTo>
                  <a:lnTo>
                    <a:pt x="264579" y="75095"/>
                  </a:lnTo>
                  <a:lnTo>
                    <a:pt x="268452" y="75107"/>
                  </a:lnTo>
                  <a:lnTo>
                    <a:pt x="287756" y="111188"/>
                  </a:lnTo>
                  <a:lnTo>
                    <a:pt x="287756" y="90652"/>
                  </a:lnTo>
                  <a:lnTo>
                    <a:pt x="286512" y="87426"/>
                  </a:lnTo>
                  <a:lnTo>
                    <a:pt x="282676" y="81686"/>
                  </a:lnTo>
                  <a:lnTo>
                    <a:pt x="276999" y="75069"/>
                  </a:lnTo>
                  <a:lnTo>
                    <a:pt x="269430" y="71551"/>
                  </a:lnTo>
                  <a:lnTo>
                    <a:pt x="260515" y="71551"/>
                  </a:lnTo>
                  <a:lnTo>
                    <a:pt x="251828" y="71551"/>
                  </a:lnTo>
                  <a:lnTo>
                    <a:pt x="230644" y="111188"/>
                  </a:lnTo>
                  <a:lnTo>
                    <a:pt x="231140" y="120383"/>
                  </a:lnTo>
                  <a:lnTo>
                    <a:pt x="251663" y="151803"/>
                  </a:lnTo>
                  <a:lnTo>
                    <a:pt x="262902" y="151790"/>
                  </a:lnTo>
                  <a:lnTo>
                    <a:pt x="268681" y="151803"/>
                  </a:lnTo>
                  <a:lnTo>
                    <a:pt x="276301" y="148323"/>
                  </a:lnTo>
                  <a:lnTo>
                    <a:pt x="291287" y="113118"/>
                  </a:lnTo>
                  <a:lnTo>
                    <a:pt x="291299" y="111188"/>
                  </a:lnTo>
                  <a:close/>
                </a:path>
                <a:path w="325119" h="231139">
                  <a:moveTo>
                    <a:pt x="324523" y="48310"/>
                  </a:moveTo>
                  <a:lnTo>
                    <a:pt x="320992" y="48310"/>
                  </a:lnTo>
                  <a:lnTo>
                    <a:pt x="320992" y="51854"/>
                  </a:lnTo>
                  <a:lnTo>
                    <a:pt x="320941" y="166433"/>
                  </a:lnTo>
                  <a:lnTo>
                    <a:pt x="314921" y="204876"/>
                  </a:lnTo>
                  <a:lnTo>
                    <a:pt x="277609" y="226631"/>
                  </a:lnTo>
                  <a:lnTo>
                    <a:pt x="262115" y="227520"/>
                  </a:lnTo>
                  <a:lnTo>
                    <a:pt x="247230" y="226834"/>
                  </a:lnTo>
                  <a:lnTo>
                    <a:pt x="211455" y="211086"/>
                  </a:lnTo>
                  <a:lnTo>
                    <a:pt x="204241" y="187756"/>
                  </a:lnTo>
                  <a:lnTo>
                    <a:pt x="239344" y="191808"/>
                  </a:lnTo>
                  <a:lnTo>
                    <a:pt x="239826" y="195313"/>
                  </a:lnTo>
                  <a:lnTo>
                    <a:pt x="241439" y="199009"/>
                  </a:lnTo>
                  <a:lnTo>
                    <a:pt x="244335" y="201168"/>
                  </a:lnTo>
                  <a:lnTo>
                    <a:pt x="248081" y="204000"/>
                  </a:lnTo>
                  <a:lnTo>
                    <a:pt x="253555" y="205232"/>
                  </a:lnTo>
                  <a:lnTo>
                    <a:pt x="269824" y="205232"/>
                  </a:lnTo>
                  <a:lnTo>
                    <a:pt x="290995" y="170332"/>
                  </a:lnTo>
                  <a:lnTo>
                    <a:pt x="291109" y="151104"/>
                  </a:lnTo>
                  <a:lnTo>
                    <a:pt x="287896" y="155448"/>
                  </a:lnTo>
                  <a:lnTo>
                    <a:pt x="279946" y="164274"/>
                  </a:lnTo>
                  <a:lnTo>
                    <a:pt x="271132" y="170548"/>
                  </a:lnTo>
                  <a:lnTo>
                    <a:pt x="261429" y="174269"/>
                  </a:lnTo>
                  <a:lnTo>
                    <a:pt x="250774" y="175526"/>
                  </a:lnTo>
                  <a:lnTo>
                    <a:pt x="238950" y="174218"/>
                  </a:lnTo>
                  <a:lnTo>
                    <a:pt x="206375" y="145846"/>
                  </a:lnTo>
                  <a:lnTo>
                    <a:pt x="199898" y="113118"/>
                  </a:lnTo>
                  <a:lnTo>
                    <a:pt x="200850" y="98336"/>
                  </a:lnTo>
                  <a:lnTo>
                    <a:pt x="222859" y="58407"/>
                  </a:lnTo>
                  <a:lnTo>
                    <a:pt x="252107" y="49263"/>
                  </a:lnTo>
                  <a:lnTo>
                    <a:pt x="263042" y="50520"/>
                  </a:lnTo>
                  <a:lnTo>
                    <a:pt x="272973" y="54254"/>
                  </a:lnTo>
                  <a:lnTo>
                    <a:pt x="281940" y="60515"/>
                  </a:lnTo>
                  <a:lnTo>
                    <a:pt x="290004" y="69329"/>
                  </a:lnTo>
                  <a:lnTo>
                    <a:pt x="293192" y="73571"/>
                  </a:lnTo>
                  <a:lnTo>
                    <a:pt x="293192" y="68262"/>
                  </a:lnTo>
                  <a:lnTo>
                    <a:pt x="293192" y="51854"/>
                  </a:lnTo>
                  <a:lnTo>
                    <a:pt x="320992" y="51854"/>
                  </a:lnTo>
                  <a:lnTo>
                    <a:pt x="320992" y="48310"/>
                  </a:lnTo>
                  <a:lnTo>
                    <a:pt x="289648" y="48310"/>
                  </a:lnTo>
                  <a:lnTo>
                    <a:pt x="289648" y="63715"/>
                  </a:lnTo>
                  <a:lnTo>
                    <a:pt x="284289" y="57861"/>
                  </a:lnTo>
                  <a:lnTo>
                    <a:pt x="274624" y="51130"/>
                  </a:lnTo>
                  <a:lnTo>
                    <a:pt x="269697" y="49263"/>
                  </a:lnTo>
                  <a:lnTo>
                    <a:pt x="263880" y="47078"/>
                  </a:lnTo>
                  <a:lnTo>
                    <a:pt x="252107" y="45732"/>
                  </a:lnTo>
                  <a:lnTo>
                    <a:pt x="240715" y="46812"/>
                  </a:lnTo>
                  <a:lnTo>
                    <a:pt x="205295" y="72847"/>
                  </a:lnTo>
                  <a:lnTo>
                    <a:pt x="196354" y="113118"/>
                  </a:lnTo>
                  <a:lnTo>
                    <a:pt x="197104" y="125539"/>
                  </a:lnTo>
                  <a:lnTo>
                    <a:pt x="216941" y="166433"/>
                  </a:lnTo>
                  <a:lnTo>
                    <a:pt x="250774" y="179070"/>
                  </a:lnTo>
                  <a:lnTo>
                    <a:pt x="262280" y="177723"/>
                  </a:lnTo>
                  <a:lnTo>
                    <a:pt x="267957" y="175526"/>
                  </a:lnTo>
                  <a:lnTo>
                    <a:pt x="272808" y="173659"/>
                  </a:lnTo>
                  <a:lnTo>
                    <a:pt x="282308" y="166916"/>
                  </a:lnTo>
                  <a:lnTo>
                    <a:pt x="287515" y="161124"/>
                  </a:lnTo>
                  <a:lnTo>
                    <a:pt x="287464" y="170332"/>
                  </a:lnTo>
                  <a:lnTo>
                    <a:pt x="287337" y="183794"/>
                  </a:lnTo>
                  <a:lnTo>
                    <a:pt x="286880" y="187896"/>
                  </a:lnTo>
                  <a:lnTo>
                    <a:pt x="286118" y="189877"/>
                  </a:lnTo>
                  <a:lnTo>
                    <a:pt x="286029" y="190258"/>
                  </a:lnTo>
                  <a:lnTo>
                    <a:pt x="287616" y="190893"/>
                  </a:lnTo>
                  <a:lnTo>
                    <a:pt x="285978" y="190246"/>
                  </a:lnTo>
                  <a:lnTo>
                    <a:pt x="284530" y="193916"/>
                  </a:lnTo>
                  <a:lnTo>
                    <a:pt x="282511" y="196405"/>
                  </a:lnTo>
                  <a:lnTo>
                    <a:pt x="275907" y="200367"/>
                  </a:lnTo>
                  <a:lnTo>
                    <a:pt x="269481" y="201726"/>
                  </a:lnTo>
                  <a:lnTo>
                    <a:pt x="253949" y="201726"/>
                  </a:lnTo>
                  <a:lnTo>
                    <a:pt x="249212" y="200456"/>
                  </a:lnTo>
                  <a:lnTo>
                    <a:pt x="248297" y="199745"/>
                  </a:lnTo>
                  <a:lnTo>
                    <a:pt x="246456" y="198335"/>
                  </a:lnTo>
                  <a:lnTo>
                    <a:pt x="242468" y="188595"/>
                  </a:lnTo>
                  <a:lnTo>
                    <a:pt x="200875" y="183794"/>
                  </a:lnTo>
                  <a:lnTo>
                    <a:pt x="200787" y="185686"/>
                  </a:lnTo>
                  <a:lnTo>
                    <a:pt x="200710" y="190436"/>
                  </a:lnTo>
                  <a:lnTo>
                    <a:pt x="201536" y="198335"/>
                  </a:lnTo>
                  <a:lnTo>
                    <a:pt x="233934" y="228219"/>
                  </a:lnTo>
                  <a:lnTo>
                    <a:pt x="262115" y="231051"/>
                  </a:lnTo>
                  <a:lnTo>
                    <a:pt x="270446" y="230822"/>
                  </a:lnTo>
                  <a:lnTo>
                    <a:pt x="314540" y="212534"/>
                  </a:lnTo>
                  <a:lnTo>
                    <a:pt x="324269" y="175526"/>
                  </a:lnTo>
                  <a:lnTo>
                    <a:pt x="324523" y="51854"/>
                  </a:lnTo>
                  <a:lnTo>
                    <a:pt x="324523" y="48310"/>
                  </a:lnTo>
                  <a:close/>
                </a:path>
              </a:pathLst>
            </a:custGeom>
            <a:solidFill>
              <a:srgbClr val="231F20"/>
            </a:solidFill>
          </p:spPr>
          <p:txBody>
            <a:bodyPr wrap="square" lIns="0" tIns="0" rIns="0" bIns="0" rtlCol="0"/>
            <a:lstStyle/>
            <a:p>
              <a:endParaRPr sz="864"/>
            </a:p>
          </p:txBody>
        </p:sp>
      </p:grpSp>
      <p:grpSp>
        <p:nvGrpSpPr>
          <p:cNvPr id="381" name="object 381"/>
          <p:cNvGrpSpPr/>
          <p:nvPr/>
        </p:nvGrpSpPr>
        <p:grpSpPr>
          <a:xfrm>
            <a:off x="9234914" y="2905887"/>
            <a:ext cx="443179" cy="599846"/>
            <a:chOff x="16395608" y="5217134"/>
            <a:chExt cx="923290" cy="1249680"/>
          </a:xfrm>
        </p:grpSpPr>
        <p:pic>
          <p:nvPicPr>
            <p:cNvPr id="382" name="object 382"/>
            <p:cNvPicPr/>
            <p:nvPr/>
          </p:nvPicPr>
          <p:blipFill>
            <a:blip r:embed="rId234" cstate="print"/>
            <a:stretch>
              <a:fillRect/>
            </a:stretch>
          </p:blipFill>
          <p:spPr>
            <a:xfrm>
              <a:off x="16397977" y="5220156"/>
              <a:ext cx="918500" cy="682941"/>
            </a:xfrm>
            <a:prstGeom prst="rect">
              <a:avLst/>
            </a:prstGeom>
          </p:spPr>
        </p:pic>
        <p:pic>
          <p:nvPicPr>
            <p:cNvPr id="383" name="object 383"/>
            <p:cNvPicPr/>
            <p:nvPr/>
          </p:nvPicPr>
          <p:blipFill>
            <a:blip r:embed="rId235" cstate="print"/>
            <a:stretch>
              <a:fillRect/>
            </a:stretch>
          </p:blipFill>
          <p:spPr>
            <a:xfrm>
              <a:off x="16395608" y="5217134"/>
              <a:ext cx="923232" cy="1249163"/>
            </a:xfrm>
            <a:prstGeom prst="rect">
              <a:avLst/>
            </a:prstGeom>
          </p:spPr>
        </p:pic>
      </p:grpSp>
      <p:grpSp>
        <p:nvGrpSpPr>
          <p:cNvPr id="384" name="object 384"/>
          <p:cNvGrpSpPr/>
          <p:nvPr/>
        </p:nvGrpSpPr>
        <p:grpSpPr>
          <a:xfrm>
            <a:off x="8740421" y="2905887"/>
            <a:ext cx="443179" cy="599846"/>
            <a:chOff x="15365415" y="5217134"/>
            <a:chExt cx="923290" cy="1249680"/>
          </a:xfrm>
        </p:grpSpPr>
        <p:pic>
          <p:nvPicPr>
            <p:cNvPr id="385" name="object 385"/>
            <p:cNvPicPr/>
            <p:nvPr/>
          </p:nvPicPr>
          <p:blipFill>
            <a:blip r:embed="rId236" cstate="print"/>
            <a:stretch>
              <a:fillRect/>
            </a:stretch>
          </p:blipFill>
          <p:spPr>
            <a:xfrm>
              <a:off x="15367769" y="5219493"/>
              <a:ext cx="918418" cy="683084"/>
            </a:xfrm>
            <a:prstGeom prst="rect">
              <a:avLst/>
            </a:prstGeom>
          </p:spPr>
        </p:pic>
        <p:sp>
          <p:nvSpPr>
            <p:cNvPr id="386" name="object 386"/>
            <p:cNvSpPr/>
            <p:nvPr/>
          </p:nvSpPr>
          <p:spPr>
            <a:xfrm>
              <a:off x="15365415" y="5217134"/>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387" name="object 387"/>
            <p:cNvPicPr/>
            <p:nvPr/>
          </p:nvPicPr>
          <p:blipFill>
            <a:blip r:embed="rId237" cstate="print"/>
            <a:stretch>
              <a:fillRect/>
            </a:stretch>
          </p:blipFill>
          <p:spPr>
            <a:xfrm>
              <a:off x="15938641" y="5682664"/>
              <a:ext cx="305485" cy="182373"/>
            </a:xfrm>
            <a:prstGeom prst="rect">
              <a:avLst/>
            </a:prstGeom>
          </p:spPr>
        </p:pic>
      </p:grpSp>
      <p:grpSp>
        <p:nvGrpSpPr>
          <p:cNvPr id="388" name="object 388"/>
          <p:cNvGrpSpPr/>
          <p:nvPr/>
        </p:nvGrpSpPr>
        <p:grpSpPr>
          <a:xfrm>
            <a:off x="9236051" y="2264630"/>
            <a:ext cx="441045" cy="328879"/>
            <a:chOff x="16397977" y="3881183"/>
            <a:chExt cx="918844" cy="685165"/>
          </a:xfrm>
        </p:grpSpPr>
        <p:pic>
          <p:nvPicPr>
            <p:cNvPr id="389" name="object 389"/>
            <p:cNvPicPr/>
            <p:nvPr/>
          </p:nvPicPr>
          <p:blipFill>
            <a:blip r:embed="rId238" cstate="print"/>
            <a:stretch>
              <a:fillRect/>
            </a:stretch>
          </p:blipFill>
          <p:spPr>
            <a:xfrm>
              <a:off x="16397977" y="3881183"/>
              <a:ext cx="918500" cy="684784"/>
            </a:xfrm>
            <a:prstGeom prst="rect">
              <a:avLst/>
            </a:prstGeom>
          </p:spPr>
        </p:pic>
        <p:pic>
          <p:nvPicPr>
            <p:cNvPr id="390" name="object 390"/>
            <p:cNvPicPr/>
            <p:nvPr/>
          </p:nvPicPr>
          <p:blipFill>
            <a:blip r:embed="rId239" cstate="print"/>
            <a:stretch>
              <a:fillRect/>
            </a:stretch>
          </p:blipFill>
          <p:spPr>
            <a:xfrm>
              <a:off x="17128457" y="4341140"/>
              <a:ext cx="146446" cy="184960"/>
            </a:xfrm>
            <a:prstGeom prst="rect">
              <a:avLst/>
            </a:prstGeom>
          </p:spPr>
        </p:pic>
      </p:grpSp>
      <p:grpSp>
        <p:nvGrpSpPr>
          <p:cNvPr id="391" name="object 391"/>
          <p:cNvGrpSpPr/>
          <p:nvPr/>
        </p:nvGrpSpPr>
        <p:grpSpPr>
          <a:xfrm>
            <a:off x="3795489" y="2905887"/>
            <a:ext cx="443179" cy="599846"/>
            <a:chOff x="5063472" y="5217134"/>
            <a:chExt cx="923290" cy="1249680"/>
          </a:xfrm>
        </p:grpSpPr>
        <p:pic>
          <p:nvPicPr>
            <p:cNvPr id="392" name="object 392"/>
            <p:cNvPicPr/>
            <p:nvPr/>
          </p:nvPicPr>
          <p:blipFill>
            <a:blip r:embed="rId240" cstate="print"/>
            <a:stretch>
              <a:fillRect/>
            </a:stretch>
          </p:blipFill>
          <p:spPr>
            <a:xfrm>
              <a:off x="5065837" y="5220048"/>
              <a:ext cx="918524" cy="684784"/>
            </a:xfrm>
            <a:prstGeom prst="rect">
              <a:avLst/>
            </a:prstGeom>
          </p:spPr>
        </p:pic>
        <p:sp>
          <p:nvSpPr>
            <p:cNvPr id="393" name="object 393"/>
            <p:cNvSpPr/>
            <p:nvPr/>
          </p:nvSpPr>
          <p:spPr>
            <a:xfrm>
              <a:off x="5063472" y="5217134"/>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394" name="object 394"/>
            <p:cNvPicPr/>
            <p:nvPr/>
          </p:nvPicPr>
          <p:blipFill>
            <a:blip r:embed="rId241" cstate="print"/>
            <a:stretch>
              <a:fillRect/>
            </a:stretch>
          </p:blipFill>
          <p:spPr>
            <a:xfrm>
              <a:off x="5720382" y="5682664"/>
              <a:ext cx="167626" cy="179060"/>
            </a:xfrm>
            <a:prstGeom prst="rect">
              <a:avLst/>
            </a:prstGeom>
          </p:spPr>
        </p:pic>
      </p:grpSp>
      <p:grpSp>
        <p:nvGrpSpPr>
          <p:cNvPr id="395" name="object 395"/>
          <p:cNvGrpSpPr/>
          <p:nvPr/>
        </p:nvGrpSpPr>
        <p:grpSpPr>
          <a:xfrm>
            <a:off x="9234914" y="1620501"/>
            <a:ext cx="443179" cy="599846"/>
            <a:chOff x="16395608" y="2539247"/>
            <a:chExt cx="923290" cy="1249680"/>
          </a:xfrm>
        </p:grpSpPr>
        <p:pic>
          <p:nvPicPr>
            <p:cNvPr id="396" name="object 396"/>
            <p:cNvPicPr/>
            <p:nvPr/>
          </p:nvPicPr>
          <p:blipFill>
            <a:blip r:embed="rId242" cstate="print"/>
            <a:stretch>
              <a:fillRect/>
            </a:stretch>
          </p:blipFill>
          <p:spPr>
            <a:xfrm>
              <a:off x="16397977" y="2541957"/>
              <a:ext cx="918500" cy="684789"/>
            </a:xfrm>
            <a:prstGeom prst="rect">
              <a:avLst/>
            </a:prstGeom>
          </p:spPr>
        </p:pic>
        <p:sp>
          <p:nvSpPr>
            <p:cNvPr id="397" name="object 397"/>
            <p:cNvSpPr/>
            <p:nvPr/>
          </p:nvSpPr>
          <p:spPr>
            <a:xfrm>
              <a:off x="16395608" y="2539247"/>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grpSp>
        <p:nvGrpSpPr>
          <p:cNvPr id="398" name="object 398"/>
          <p:cNvGrpSpPr/>
          <p:nvPr/>
        </p:nvGrpSpPr>
        <p:grpSpPr>
          <a:xfrm>
            <a:off x="2806499" y="2905887"/>
            <a:ext cx="443179" cy="599846"/>
            <a:chOff x="3003076" y="5217134"/>
            <a:chExt cx="923290" cy="1249680"/>
          </a:xfrm>
        </p:grpSpPr>
        <p:pic>
          <p:nvPicPr>
            <p:cNvPr id="399" name="object 399"/>
            <p:cNvPicPr/>
            <p:nvPr/>
          </p:nvPicPr>
          <p:blipFill>
            <a:blip r:embed="rId243" cstate="print"/>
            <a:stretch>
              <a:fillRect/>
            </a:stretch>
          </p:blipFill>
          <p:spPr>
            <a:xfrm>
              <a:off x="3005431" y="5221063"/>
              <a:ext cx="918524" cy="684748"/>
            </a:xfrm>
            <a:prstGeom prst="rect">
              <a:avLst/>
            </a:prstGeom>
          </p:spPr>
        </p:pic>
        <p:pic>
          <p:nvPicPr>
            <p:cNvPr id="400" name="object 400"/>
            <p:cNvPicPr/>
            <p:nvPr/>
          </p:nvPicPr>
          <p:blipFill>
            <a:blip r:embed="rId244" cstate="print"/>
            <a:stretch>
              <a:fillRect/>
            </a:stretch>
          </p:blipFill>
          <p:spPr>
            <a:xfrm>
              <a:off x="3003076" y="5217134"/>
              <a:ext cx="923244" cy="1249163"/>
            </a:xfrm>
            <a:prstGeom prst="rect">
              <a:avLst/>
            </a:prstGeom>
          </p:spPr>
        </p:pic>
      </p:grpSp>
      <p:grpSp>
        <p:nvGrpSpPr>
          <p:cNvPr id="401" name="object 401"/>
          <p:cNvGrpSpPr/>
          <p:nvPr/>
        </p:nvGrpSpPr>
        <p:grpSpPr>
          <a:xfrm>
            <a:off x="4291118" y="4192658"/>
            <a:ext cx="441045" cy="328879"/>
            <a:chOff x="6096033" y="7897908"/>
            <a:chExt cx="918844" cy="685165"/>
          </a:xfrm>
        </p:grpSpPr>
        <p:pic>
          <p:nvPicPr>
            <p:cNvPr id="402" name="object 402"/>
            <p:cNvPicPr/>
            <p:nvPr/>
          </p:nvPicPr>
          <p:blipFill>
            <a:blip r:embed="rId245" cstate="print"/>
            <a:stretch>
              <a:fillRect/>
            </a:stretch>
          </p:blipFill>
          <p:spPr>
            <a:xfrm>
              <a:off x="6096033" y="7897908"/>
              <a:ext cx="918524" cy="684784"/>
            </a:xfrm>
            <a:prstGeom prst="rect">
              <a:avLst/>
            </a:prstGeom>
          </p:spPr>
        </p:pic>
        <p:pic>
          <p:nvPicPr>
            <p:cNvPr id="403" name="object 403"/>
            <p:cNvPicPr/>
            <p:nvPr/>
          </p:nvPicPr>
          <p:blipFill>
            <a:blip r:embed="rId246" cstate="print"/>
            <a:stretch>
              <a:fillRect/>
            </a:stretch>
          </p:blipFill>
          <p:spPr>
            <a:xfrm>
              <a:off x="6140908" y="8360558"/>
              <a:ext cx="233457" cy="179060"/>
            </a:xfrm>
            <a:prstGeom prst="rect">
              <a:avLst/>
            </a:prstGeom>
          </p:spPr>
        </p:pic>
      </p:grpSp>
      <p:sp>
        <p:nvSpPr>
          <p:cNvPr id="404" name="object 404"/>
          <p:cNvSpPr/>
          <p:nvPr/>
        </p:nvSpPr>
        <p:spPr>
          <a:xfrm>
            <a:off x="2312003" y="2905887"/>
            <a:ext cx="443179" cy="599846"/>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nvGrpSpPr>
          <p:cNvPr id="405" name="object 405"/>
          <p:cNvGrpSpPr/>
          <p:nvPr/>
        </p:nvGrpSpPr>
        <p:grpSpPr>
          <a:xfrm>
            <a:off x="1817508" y="3548581"/>
            <a:ext cx="443179" cy="599846"/>
            <a:chOff x="942679" y="6556080"/>
            <a:chExt cx="923290" cy="1249680"/>
          </a:xfrm>
        </p:grpSpPr>
        <p:pic>
          <p:nvPicPr>
            <p:cNvPr id="406" name="object 406"/>
            <p:cNvPicPr/>
            <p:nvPr/>
          </p:nvPicPr>
          <p:blipFill>
            <a:blip r:embed="rId247" cstate="print"/>
            <a:stretch>
              <a:fillRect/>
            </a:stretch>
          </p:blipFill>
          <p:spPr>
            <a:xfrm>
              <a:off x="945038" y="6558429"/>
              <a:ext cx="918524" cy="684182"/>
            </a:xfrm>
            <a:prstGeom prst="rect">
              <a:avLst/>
            </a:prstGeom>
          </p:spPr>
        </p:pic>
        <p:sp>
          <p:nvSpPr>
            <p:cNvPr id="407" name="object 407"/>
            <p:cNvSpPr/>
            <p:nvPr/>
          </p:nvSpPr>
          <p:spPr>
            <a:xfrm>
              <a:off x="942679" y="6556080"/>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grpSp>
        <p:nvGrpSpPr>
          <p:cNvPr id="408" name="object 408"/>
          <p:cNvGrpSpPr/>
          <p:nvPr/>
        </p:nvGrpSpPr>
        <p:grpSpPr>
          <a:xfrm>
            <a:off x="7751436" y="3548581"/>
            <a:ext cx="443179" cy="599846"/>
            <a:chOff x="13305029" y="6556080"/>
            <a:chExt cx="923290" cy="1249680"/>
          </a:xfrm>
        </p:grpSpPr>
        <p:pic>
          <p:nvPicPr>
            <p:cNvPr id="409" name="object 409"/>
            <p:cNvPicPr/>
            <p:nvPr/>
          </p:nvPicPr>
          <p:blipFill>
            <a:blip r:embed="rId248" cstate="print"/>
            <a:stretch>
              <a:fillRect/>
            </a:stretch>
          </p:blipFill>
          <p:spPr>
            <a:xfrm>
              <a:off x="13307398" y="6558429"/>
              <a:ext cx="918500" cy="683934"/>
            </a:xfrm>
            <a:prstGeom prst="rect">
              <a:avLst/>
            </a:prstGeom>
          </p:spPr>
        </p:pic>
        <p:sp>
          <p:nvSpPr>
            <p:cNvPr id="410" name="object 410"/>
            <p:cNvSpPr/>
            <p:nvPr/>
          </p:nvSpPr>
          <p:spPr>
            <a:xfrm>
              <a:off x="13305029"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sp>
          <p:nvSpPr>
            <p:cNvPr id="411" name="object 411"/>
            <p:cNvSpPr/>
            <p:nvPr/>
          </p:nvSpPr>
          <p:spPr>
            <a:xfrm>
              <a:off x="13967650" y="6605902"/>
              <a:ext cx="184785" cy="175895"/>
            </a:xfrm>
            <a:custGeom>
              <a:avLst/>
              <a:gdLst/>
              <a:ahLst/>
              <a:cxnLst/>
              <a:rect l="l" t="t" r="r" b="b"/>
              <a:pathLst>
                <a:path w="184784" h="175895">
                  <a:moveTo>
                    <a:pt x="35394" y="0"/>
                  </a:moveTo>
                  <a:lnTo>
                    <a:pt x="0" y="0"/>
                  </a:lnTo>
                  <a:lnTo>
                    <a:pt x="0" y="175526"/>
                  </a:lnTo>
                  <a:lnTo>
                    <a:pt x="35394" y="175526"/>
                  </a:lnTo>
                  <a:lnTo>
                    <a:pt x="35394" y="0"/>
                  </a:lnTo>
                  <a:close/>
                </a:path>
                <a:path w="184784" h="175895">
                  <a:moveTo>
                    <a:pt x="184594" y="86829"/>
                  </a:moveTo>
                  <a:lnTo>
                    <a:pt x="156121" y="47053"/>
                  </a:lnTo>
                  <a:lnTo>
                    <a:pt x="149352" y="45720"/>
                  </a:lnTo>
                  <a:lnTo>
                    <a:pt x="141947" y="45720"/>
                  </a:lnTo>
                  <a:lnTo>
                    <a:pt x="129882" y="47053"/>
                  </a:lnTo>
                  <a:lnTo>
                    <a:pt x="118897" y="51028"/>
                  </a:lnTo>
                  <a:lnTo>
                    <a:pt x="108978" y="57670"/>
                  </a:lnTo>
                  <a:lnTo>
                    <a:pt x="100152" y="66954"/>
                  </a:lnTo>
                  <a:lnTo>
                    <a:pt x="100152" y="48310"/>
                  </a:lnTo>
                  <a:lnTo>
                    <a:pt x="68795" y="48310"/>
                  </a:lnTo>
                  <a:lnTo>
                    <a:pt x="68795" y="175514"/>
                  </a:lnTo>
                  <a:lnTo>
                    <a:pt x="102362" y="175514"/>
                  </a:lnTo>
                  <a:lnTo>
                    <a:pt x="102362" y="118084"/>
                  </a:lnTo>
                  <a:lnTo>
                    <a:pt x="102514" y="108305"/>
                  </a:lnTo>
                  <a:lnTo>
                    <a:pt x="119087" y="73139"/>
                  </a:lnTo>
                  <a:lnTo>
                    <a:pt x="124345" y="71526"/>
                  </a:lnTo>
                  <a:lnTo>
                    <a:pt x="134708" y="71526"/>
                  </a:lnTo>
                  <a:lnTo>
                    <a:pt x="151028" y="175514"/>
                  </a:lnTo>
                  <a:lnTo>
                    <a:pt x="184594" y="175514"/>
                  </a:lnTo>
                  <a:lnTo>
                    <a:pt x="184594" y="86829"/>
                  </a:lnTo>
                  <a:close/>
                </a:path>
              </a:pathLst>
            </a:custGeom>
            <a:solidFill>
              <a:srgbClr val="FFFFFF"/>
            </a:solidFill>
          </p:spPr>
          <p:txBody>
            <a:bodyPr wrap="square" lIns="0" tIns="0" rIns="0" bIns="0" rtlCol="0"/>
            <a:lstStyle/>
            <a:p>
              <a:endParaRPr sz="864"/>
            </a:p>
          </p:txBody>
        </p:sp>
        <p:sp>
          <p:nvSpPr>
            <p:cNvPr id="412" name="object 412"/>
            <p:cNvSpPr/>
            <p:nvPr/>
          </p:nvSpPr>
          <p:spPr>
            <a:xfrm>
              <a:off x="13965872" y="6603616"/>
              <a:ext cx="188595" cy="179705"/>
            </a:xfrm>
            <a:custGeom>
              <a:avLst/>
              <a:gdLst/>
              <a:ahLst/>
              <a:cxnLst/>
              <a:rect l="l" t="t" r="r" b="b"/>
              <a:pathLst>
                <a:path w="188594" h="179704">
                  <a:moveTo>
                    <a:pt x="38938" y="0"/>
                  </a:moveTo>
                  <a:lnTo>
                    <a:pt x="35394" y="0"/>
                  </a:lnTo>
                  <a:lnTo>
                    <a:pt x="35394" y="3810"/>
                  </a:lnTo>
                  <a:lnTo>
                    <a:pt x="35394" y="176530"/>
                  </a:lnTo>
                  <a:lnTo>
                    <a:pt x="3543" y="176530"/>
                  </a:lnTo>
                  <a:lnTo>
                    <a:pt x="3543" y="3810"/>
                  </a:lnTo>
                  <a:lnTo>
                    <a:pt x="35394" y="3810"/>
                  </a:lnTo>
                  <a:lnTo>
                    <a:pt x="35394" y="0"/>
                  </a:lnTo>
                  <a:lnTo>
                    <a:pt x="0" y="0"/>
                  </a:lnTo>
                  <a:lnTo>
                    <a:pt x="0" y="3810"/>
                  </a:lnTo>
                  <a:lnTo>
                    <a:pt x="0" y="176530"/>
                  </a:lnTo>
                  <a:lnTo>
                    <a:pt x="0" y="179070"/>
                  </a:lnTo>
                  <a:lnTo>
                    <a:pt x="1765" y="179070"/>
                  </a:lnTo>
                  <a:lnTo>
                    <a:pt x="38938" y="179070"/>
                  </a:lnTo>
                  <a:lnTo>
                    <a:pt x="38938" y="177800"/>
                  </a:lnTo>
                  <a:lnTo>
                    <a:pt x="38938" y="176530"/>
                  </a:lnTo>
                  <a:lnTo>
                    <a:pt x="38938" y="3810"/>
                  </a:lnTo>
                  <a:lnTo>
                    <a:pt x="38938" y="0"/>
                  </a:lnTo>
                  <a:close/>
                </a:path>
                <a:path w="188594" h="179704">
                  <a:moveTo>
                    <a:pt x="188137" y="89052"/>
                  </a:moveTo>
                  <a:lnTo>
                    <a:pt x="187528" y="81419"/>
                  </a:lnTo>
                  <a:lnTo>
                    <a:pt x="184950" y="70446"/>
                  </a:lnTo>
                  <a:lnTo>
                    <a:pt x="184581" y="69659"/>
                  </a:lnTo>
                  <a:lnTo>
                    <a:pt x="184581" y="89052"/>
                  </a:lnTo>
                  <a:lnTo>
                    <a:pt x="184581" y="176034"/>
                  </a:lnTo>
                  <a:lnTo>
                    <a:pt x="154584" y="176034"/>
                  </a:lnTo>
                  <a:lnTo>
                    <a:pt x="154546" y="110528"/>
                  </a:lnTo>
                  <a:lnTo>
                    <a:pt x="154444" y="103682"/>
                  </a:lnTo>
                  <a:lnTo>
                    <a:pt x="136779" y="72047"/>
                  </a:lnTo>
                  <a:lnTo>
                    <a:pt x="125793" y="72047"/>
                  </a:lnTo>
                  <a:lnTo>
                    <a:pt x="102527" y="110528"/>
                  </a:lnTo>
                  <a:lnTo>
                    <a:pt x="102362" y="176034"/>
                  </a:lnTo>
                  <a:lnTo>
                    <a:pt x="72351" y="176034"/>
                  </a:lnTo>
                  <a:lnTo>
                    <a:pt x="72351" y="52362"/>
                  </a:lnTo>
                  <a:lnTo>
                    <a:pt x="100164" y="52362"/>
                  </a:lnTo>
                  <a:lnTo>
                    <a:pt x="100164" y="74371"/>
                  </a:lnTo>
                  <a:lnTo>
                    <a:pt x="103327" y="70332"/>
                  </a:lnTo>
                  <a:lnTo>
                    <a:pt x="104368" y="69240"/>
                  </a:lnTo>
                  <a:lnTo>
                    <a:pt x="111912" y="61302"/>
                  </a:lnTo>
                  <a:lnTo>
                    <a:pt x="121475" y="54889"/>
                  </a:lnTo>
                  <a:lnTo>
                    <a:pt x="132054" y="51054"/>
                  </a:lnTo>
                  <a:lnTo>
                    <a:pt x="143725" y="49784"/>
                  </a:lnTo>
                  <a:lnTo>
                    <a:pt x="150926" y="49784"/>
                  </a:lnTo>
                  <a:lnTo>
                    <a:pt x="183972" y="81762"/>
                  </a:lnTo>
                  <a:lnTo>
                    <a:pt x="184581" y="89052"/>
                  </a:lnTo>
                  <a:lnTo>
                    <a:pt x="184581" y="69659"/>
                  </a:lnTo>
                  <a:lnTo>
                    <a:pt x="182651" y="65506"/>
                  </a:lnTo>
                  <a:lnTo>
                    <a:pt x="175983" y="56718"/>
                  </a:lnTo>
                  <a:lnTo>
                    <a:pt x="171069" y="53149"/>
                  </a:lnTo>
                  <a:lnTo>
                    <a:pt x="163309" y="49784"/>
                  </a:lnTo>
                  <a:lnTo>
                    <a:pt x="158356" y="47625"/>
                  </a:lnTo>
                  <a:lnTo>
                    <a:pt x="151333" y="46240"/>
                  </a:lnTo>
                  <a:lnTo>
                    <a:pt x="143725" y="46240"/>
                  </a:lnTo>
                  <a:lnTo>
                    <a:pt x="131229" y="47625"/>
                  </a:lnTo>
                  <a:lnTo>
                    <a:pt x="119875" y="51739"/>
                  </a:lnTo>
                  <a:lnTo>
                    <a:pt x="109613" y="58597"/>
                  </a:lnTo>
                  <a:lnTo>
                    <a:pt x="103695" y="64808"/>
                  </a:lnTo>
                  <a:lnTo>
                    <a:pt x="103695" y="52362"/>
                  </a:lnTo>
                  <a:lnTo>
                    <a:pt x="103695" y="48818"/>
                  </a:lnTo>
                  <a:lnTo>
                    <a:pt x="68808" y="48818"/>
                  </a:lnTo>
                  <a:lnTo>
                    <a:pt x="68808" y="179578"/>
                  </a:lnTo>
                  <a:lnTo>
                    <a:pt x="105905" y="179578"/>
                  </a:lnTo>
                  <a:lnTo>
                    <a:pt x="105905" y="176034"/>
                  </a:lnTo>
                  <a:lnTo>
                    <a:pt x="106019" y="113093"/>
                  </a:lnTo>
                  <a:lnTo>
                    <a:pt x="121589" y="77089"/>
                  </a:lnTo>
                  <a:lnTo>
                    <a:pt x="126441" y="75590"/>
                  </a:lnTo>
                  <a:lnTo>
                    <a:pt x="136207" y="75590"/>
                  </a:lnTo>
                  <a:lnTo>
                    <a:pt x="151041" y="179578"/>
                  </a:lnTo>
                  <a:lnTo>
                    <a:pt x="188137" y="179578"/>
                  </a:lnTo>
                  <a:lnTo>
                    <a:pt x="188137" y="177800"/>
                  </a:lnTo>
                  <a:lnTo>
                    <a:pt x="188137" y="176034"/>
                  </a:lnTo>
                  <a:lnTo>
                    <a:pt x="188137" y="89052"/>
                  </a:lnTo>
                  <a:close/>
                </a:path>
              </a:pathLst>
            </a:custGeom>
            <a:solidFill>
              <a:srgbClr val="231F20"/>
            </a:solidFill>
          </p:spPr>
          <p:txBody>
            <a:bodyPr wrap="square" lIns="0" tIns="0" rIns="0" bIns="0" rtlCol="0"/>
            <a:lstStyle/>
            <a:p>
              <a:endParaRPr sz="864"/>
            </a:p>
          </p:txBody>
        </p:sp>
      </p:grpSp>
      <p:pic>
        <p:nvPicPr>
          <p:cNvPr id="413" name="object 413"/>
          <p:cNvPicPr/>
          <p:nvPr/>
        </p:nvPicPr>
        <p:blipFill>
          <a:blip r:embed="rId249" cstate="print"/>
          <a:stretch>
            <a:fillRect/>
          </a:stretch>
        </p:blipFill>
        <p:spPr>
          <a:xfrm>
            <a:off x="2082440" y="3573386"/>
            <a:ext cx="145172" cy="87540"/>
          </a:xfrm>
          <a:prstGeom prst="rect">
            <a:avLst/>
          </a:prstGeom>
        </p:spPr>
      </p:pic>
      <p:grpSp>
        <p:nvGrpSpPr>
          <p:cNvPr id="414" name="object 414"/>
          <p:cNvGrpSpPr/>
          <p:nvPr/>
        </p:nvGrpSpPr>
        <p:grpSpPr>
          <a:xfrm>
            <a:off x="2806499" y="3548581"/>
            <a:ext cx="443179" cy="599846"/>
            <a:chOff x="3003076" y="6556080"/>
            <a:chExt cx="923290" cy="1249680"/>
          </a:xfrm>
        </p:grpSpPr>
        <p:pic>
          <p:nvPicPr>
            <p:cNvPr id="415" name="object 415"/>
            <p:cNvPicPr/>
            <p:nvPr/>
          </p:nvPicPr>
          <p:blipFill>
            <a:blip r:embed="rId250" cstate="print"/>
            <a:stretch>
              <a:fillRect/>
            </a:stretch>
          </p:blipFill>
          <p:spPr>
            <a:xfrm>
              <a:off x="3005431" y="6558429"/>
              <a:ext cx="918524" cy="683838"/>
            </a:xfrm>
            <a:prstGeom prst="rect">
              <a:avLst/>
            </a:prstGeom>
          </p:spPr>
        </p:pic>
        <p:sp>
          <p:nvSpPr>
            <p:cNvPr id="416" name="object 416"/>
            <p:cNvSpPr/>
            <p:nvPr/>
          </p:nvSpPr>
          <p:spPr>
            <a:xfrm>
              <a:off x="3003076" y="6556080"/>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417" name="object 417"/>
            <p:cNvPicPr/>
            <p:nvPr/>
          </p:nvPicPr>
          <p:blipFill>
            <a:blip r:embed="rId251" cstate="print"/>
            <a:stretch>
              <a:fillRect/>
            </a:stretch>
          </p:blipFill>
          <p:spPr>
            <a:xfrm>
              <a:off x="3691989" y="7021603"/>
              <a:ext cx="170505" cy="179048"/>
            </a:xfrm>
            <a:prstGeom prst="rect">
              <a:avLst/>
            </a:prstGeom>
          </p:spPr>
        </p:pic>
      </p:grpSp>
      <p:grpSp>
        <p:nvGrpSpPr>
          <p:cNvPr id="418" name="object 418"/>
          <p:cNvGrpSpPr/>
          <p:nvPr/>
        </p:nvGrpSpPr>
        <p:grpSpPr>
          <a:xfrm>
            <a:off x="8245929" y="1620501"/>
            <a:ext cx="443179" cy="599846"/>
            <a:chOff x="14335222" y="2539247"/>
            <a:chExt cx="923290" cy="1249680"/>
          </a:xfrm>
        </p:grpSpPr>
        <p:pic>
          <p:nvPicPr>
            <p:cNvPr id="419" name="object 419"/>
            <p:cNvPicPr/>
            <p:nvPr/>
          </p:nvPicPr>
          <p:blipFill>
            <a:blip r:embed="rId252" cstate="print"/>
            <a:stretch>
              <a:fillRect/>
            </a:stretch>
          </p:blipFill>
          <p:spPr>
            <a:xfrm>
              <a:off x="14337583" y="2541609"/>
              <a:ext cx="918512" cy="683956"/>
            </a:xfrm>
            <a:prstGeom prst="rect">
              <a:avLst/>
            </a:prstGeom>
          </p:spPr>
        </p:pic>
        <p:sp>
          <p:nvSpPr>
            <p:cNvPr id="420" name="object 420"/>
            <p:cNvSpPr/>
            <p:nvPr/>
          </p:nvSpPr>
          <p:spPr>
            <a:xfrm>
              <a:off x="14335222" y="2539247"/>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421" name="object 421"/>
            <p:cNvPicPr/>
            <p:nvPr/>
          </p:nvPicPr>
          <p:blipFill>
            <a:blip r:embed="rId253" cstate="print"/>
            <a:stretch>
              <a:fillRect/>
            </a:stretch>
          </p:blipFill>
          <p:spPr>
            <a:xfrm>
              <a:off x="15037755" y="3002196"/>
              <a:ext cx="157325" cy="184594"/>
            </a:xfrm>
            <a:prstGeom prst="rect">
              <a:avLst/>
            </a:prstGeom>
          </p:spPr>
        </p:pic>
      </p:grpSp>
      <p:grpSp>
        <p:nvGrpSpPr>
          <p:cNvPr id="422" name="object 422"/>
          <p:cNvGrpSpPr/>
          <p:nvPr/>
        </p:nvGrpSpPr>
        <p:grpSpPr>
          <a:xfrm>
            <a:off x="9729406" y="3548581"/>
            <a:ext cx="443179" cy="599846"/>
            <a:chOff x="17425799" y="6556080"/>
            <a:chExt cx="923290" cy="1249680"/>
          </a:xfrm>
        </p:grpSpPr>
        <p:pic>
          <p:nvPicPr>
            <p:cNvPr id="423" name="object 423"/>
            <p:cNvPicPr/>
            <p:nvPr/>
          </p:nvPicPr>
          <p:blipFill>
            <a:blip r:embed="rId254" cstate="print"/>
            <a:stretch>
              <a:fillRect/>
            </a:stretch>
          </p:blipFill>
          <p:spPr>
            <a:xfrm>
              <a:off x="17428161" y="6558429"/>
              <a:ext cx="918512" cy="684253"/>
            </a:xfrm>
            <a:prstGeom prst="rect">
              <a:avLst/>
            </a:prstGeom>
          </p:spPr>
        </p:pic>
        <p:sp>
          <p:nvSpPr>
            <p:cNvPr id="424" name="object 424"/>
            <p:cNvSpPr/>
            <p:nvPr/>
          </p:nvSpPr>
          <p:spPr>
            <a:xfrm>
              <a:off x="17425799"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sp>
          <p:nvSpPr>
            <p:cNvPr id="425" name="object 425"/>
            <p:cNvSpPr/>
            <p:nvPr/>
          </p:nvSpPr>
          <p:spPr>
            <a:xfrm>
              <a:off x="18235639" y="7023385"/>
              <a:ext cx="35560" cy="175895"/>
            </a:xfrm>
            <a:custGeom>
              <a:avLst/>
              <a:gdLst/>
              <a:ahLst/>
              <a:cxnLst/>
              <a:rect l="l" t="t" r="r" b="b"/>
              <a:pathLst>
                <a:path w="35559" h="175895">
                  <a:moveTo>
                    <a:pt x="35399" y="0"/>
                  </a:moveTo>
                  <a:lnTo>
                    <a:pt x="0" y="0"/>
                  </a:lnTo>
                  <a:lnTo>
                    <a:pt x="0" y="175508"/>
                  </a:lnTo>
                  <a:lnTo>
                    <a:pt x="35399" y="175508"/>
                  </a:lnTo>
                  <a:lnTo>
                    <a:pt x="35399" y="0"/>
                  </a:lnTo>
                  <a:close/>
                </a:path>
              </a:pathLst>
            </a:custGeom>
            <a:solidFill>
              <a:srgbClr val="FFFFFF"/>
            </a:solidFill>
          </p:spPr>
          <p:txBody>
            <a:bodyPr wrap="square" lIns="0" tIns="0" rIns="0" bIns="0" rtlCol="0"/>
            <a:lstStyle/>
            <a:p>
              <a:endParaRPr sz="864"/>
            </a:p>
          </p:txBody>
        </p:sp>
        <p:sp>
          <p:nvSpPr>
            <p:cNvPr id="426" name="object 426"/>
            <p:cNvSpPr/>
            <p:nvPr/>
          </p:nvSpPr>
          <p:spPr>
            <a:xfrm>
              <a:off x="18233860" y="7021091"/>
              <a:ext cx="39370" cy="179070"/>
            </a:xfrm>
            <a:custGeom>
              <a:avLst/>
              <a:gdLst/>
              <a:ahLst/>
              <a:cxnLst/>
              <a:rect l="l" t="t" r="r" b="b"/>
              <a:pathLst>
                <a:path w="39369" h="179070">
                  <a:moveTo>
                    <a:pt x="38938" y="0"/>
                  </a:moveTo>
                  <a:lnTo>
                    <a:pt x="35394" y="0"/>
                  </a:lnTo>
                  <a:lnTo>
                    <a:pt x="35394" y="3810"/>
                  </a:lnTo>
                  <a:lnTo>
                    <a:pt x="35394" y="176530"/>
                  </a:lnTo>
                  <a:lnTo>
                    <a:pt x="3543" y="176530"/>
                  </a:lnTo>
                  <a:lnTo>
                    <a:pt x="3543" y="3810"/>
                  </a:lnTo>
                  <a:lnTo>
                    <a:pt x="35394" y="3810"/>
                  </a:lnTo>
                  <a:lnTo>
                    <a:pt x="35394" y="0"/>
                  </a:lnTo>
                  <a:lnTo>
                    <a:pt x="0" y="0"/>
                  </a:lnTo>
                  <a:lnTo>
                    <a:pt x="0" y="3810"/>
                  </a:lnTo>
                  <a:lnTo>
                    <a:pt x="0" y="176530"/>
                  </a:lnTo>
                  <a:lnTo>
                    <a:pt x="0" y="179070"/>
                  </a:lnTo>
                  <a:lnTo>
                    <a:pt x="1765" y="179070"/>
                  </a:lnTo>
                  <a:lnTo>
                    <a:pt x="38938" y="179070"/>
                  </a:lnTo>
                  <a:lnTo>
                    <a:pt x="38938" y="177800"/>
                  </a:lnTo>
                  <a:lnTo>
                    <a:pt x="38938" y="176530"/>
                  </a:lnTo>
                  <a:lnTo>
                    <a:pt x="38938" y="3810"/>
                  </a:lnTo>
                  <a:lnTo>
                    <a:pt x="38938" y="0"/>
                  </a:lnTo>
                  <a:close/>
                </a:path>
              </a:pathLst>
            </a:custGeom>
            <a:solidFill>
              <a:srgbClr val="231F20"/>
            </a:solidFill>
          </p:spPr>
          <p:txBody>
            <a:bodyPr wrap="square" lIns="0" tIns="0" rIns="0" bIns="0" rtlCol="0"/>
            <a:lstStyle/>
            <a:p>
              <a:endParaRPr sz="864"/>
            </a:p>
          </p:txBody>
        </p:sp>
      </p:grpSp>
      <p:grpSp>
        <p:nvGrpSpPr>
          <p:cNvPr id="427" name="object 427"/>
          <p:cNvGrpSpPr/>
          <p:nvPr/>
        </p:nvGrpSpPr>
        <p:grpSpPr>
          <a:xfrm>
            <a:off x="5278974" y="3548581"/>
            <a:ext cx="443179" cy="599846"/>
            <a:chOff x="8154067" y="6556080"/>
            <a:chExt cx="923290" cy="1249680"/>
          </a:xfrm>
        </p:grpSpPr>
        <p:pic>
          <p:nvPicPr>
            <p:cNvPr id="428" name="object 428"/>
            <p:cNvPicPr/>
            <p:nvPr/>
          </p:nvPicPr>
          <p:blipFill>
            <a:blip r:embed="rId255" cstate="print"/>
            <a:stretch>
              <a:fillRect/>
            </a:stretch>
          </p:blipFill>
          <p:spPr>
            <a:xfrm>
              <a:off x="8156453" y="6558429"/>
              <a:ext cx="918498" cy="684402"/>
            </a:xfrm>
            <a:prstGeom prst="rect">
              <a:avLst/>
            </a:prstGeom>
          </p:spPr>
        </p:pic>
        <p:sp>
          <p:nvSpPr>
            <p:cNvPr id="429" name="object 429"/>
            <p:cNvSpPr/>
            <p:nvPr/>
          </p:nvSpPr>
          <p:spPr>
            <a:xfrm>
              <a:off x="8154067"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430" name="object 430"/>
            <p:cNvPicPr/>
            <p:nvPr/>
          </p:nvPicPr>
          <p:blipFill>
            <a:blip r:embed="rId256" cstate="print"/>
            <a:stretch>
              <a:fillRect/>
            </a:stretch>
          </p:blipFill>
          <p:spPr>
            <a:xfrm>
              <a:off x="8735513" y="6603437"/>
              <a:ext cx="294790" cy="182373"/>
            </a:xfrm>
            <a:prstGeom prst="rect">
              <a:avLst/>
            </a:prstGeom>
          </p:spPr>
        </p:pic>
      </p:grpSp>
      <p:pic>
        <p:nvPicPr>
          <p:cNvPr id="431" name="object 431"/>
          <p:cNvPicPr/>
          <p:nvPr/>
        </p:nvPicPr>
        <p:blipFill>
          <a:blip r:embed="rId257" cstate="print"/>
          <a:stretch>
            <a:fillRect/>
          </a:stretch>
        </p:blipFill>
        <p:spPr>
          <a:xfrm>
            <a:off x="9258472" y="1643896"/>
            <a:ext cx="83088" cy="88781"/>
          </a:xfrm>
          <a:prstGeom prst="rect">
            <a:avLst/>
          </a:prstGeom>
        </p:spPr>
      </p:pic>
      <p:grpSp>
        <p:nvGrpSpPr>
          <p:cNvPr id="432" name="object 432"/>
          <p:cNvGrpSpPr/>
          <p:nvPr/>
        </p:nvGrpSpPr>
        <p:grpSpPr>
          <a:xfrm>
            <a:off x="8740421" y="2263194"/>
            <a:ext cx="443179" cy="599846"/>
            <a:chOff x="15365415" y="3878191"/>
            <a:chExt cx="923290" cy="1249680"/>
          </a:xfrm>
        </p:grpSpPr>
        <p:pic>
          <p:nvPicPr>
            <p:cNvPr id="433" name="object 433"/>
            <p:cNvPicPr/>
            <p:nvPr/>
          </p:nvPicPr>
          <p:blipFill>
            <a:blip r:embed="rId258" cstate="print"/>
            <a:stretch>
              <a:fillRect/>
            </a:stretch>
          </p:blipFill>
          <p:spPr>
            <a:xfrm>
              <a:off x="15367769" y="3880557"/>
              <a:ext cx="918512" cy="684300"/>
            </a:xfrm>
            <a:prstGeom prst="rect">
              <a:avLst/>
            </a:prstGeom>
          </p:spPr>
        </p:pic>
        <p:sp>
          <p:nvSpPr>
            <p:cNvPr id="434" name="object 434"/>
            <p:cNvSpPr/>
            <p:nvPr/>
          </p:nvSpPr>
          <p:spPr>
            <a:xfrm>
              <a:off x="15365415" y="3878191"/>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435" name="object 435"/>
            <p:cNvPicPr/>
            <p:nvPr/>
          </p:nvPicPr>
          <p:blipFill>
            <a:blip r:embed="rId259" cstate="print"/>
            <a:stretch>
              <a:fillRect/>
            </a:stretch>
          </p:blipFill>
          <p:spPr>
            <a:xfrm>
              <a:off x="15423669" y="3926307"/>
              <a:ext cx="137761" cy="179060"/>
            </a:xfrm>
            <a:prstGeom prst="rect">
              <a:avLst/>
            </a:prstGeom>
          </p:spPr>
        </p:pic>
      </p:grpSp>
      <p:grpSp>
        <p:nvGrpSpPr>
          <p:cNvPr id="436" name="object 436"/>
          <p:cNvGrpSpPr/>
          <p:nvPr/>
        </p:nvGrpSpPr>
        <p:grpSpPr>
          <a:xfrm>
            <a:off x="7256944" y="2905887"/>
            <a:ext cx="443179" cy="599846"/>
            <a:chOff x="12274837" y="5217134"/>
            <a:chExt cx="923290" cy="1249680"/>
          </a:xfrm>
        </p:grpSpPr>
        <p:pic>
          <p:nvPicPr>
            <p:cNvPr id="437" name="object 437"/>
            <p:cNvPicPr/>
            <p:nvPr/>
          </p:nvPicPr>
          <p:blipFill>
            <a:blip r:embed="rId260" cstate="print"/>
            <a:stretch>
              <a:fillRect/>
            </a:stretch>
          </p:blipFill>
          <p:spPr>
            <a:xfrm>
              <a:off x="12277202" y="5219493"/>
              <a:ext cx="918500" cy="688595"/>
            </a:xfrm>
            <a:prstGeom prst="rect">
              <a:avLst/>
            </a:prstGeom>
          </p:spPr>
        </p:pic>
        <p:sp>
          <p:nvSpPr>
            <p:cNvPr id="438" name="object 438"/>
            <p:cNvSpPr/>
            <p:nvPr/>
          </p:nvSpPr>
          <p:spPr>
            <a:xfrm>
              <a:off x="12274837" y="5217134"/>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grpSp>
      <p:grpSp>
        <p:nvGrpSpPr>
          <p:cNvPr id="439" name="object 439"/>
          <p:cNvGrpSpPr/>
          <p:nvPr/>
        </p:nvGrpSpPr>
        <p:grpSpPr>
          <a:xfrm>
            <a:off x="1817508" y="4191267"/>
            <a:ext cx="443179" cy="599846"/>
            <a:chOff x="942679" y="7895011"/>
            <a:chExt cx="923290" cy="1249680"/>
          </a:xfrm>
        </p:grpSpPr>
        <p:pic>
          <p:nvPicPr>
            <p:cNvPr id="440" name="object 440"/>
            <p:cNvPicPr/>
            <p:nvPr/>
          </p:nvPicPr>
          <p:blipFill>
            <a:blip r:embed="rId261" cstate="print"/>
            <a:stretch>
              <a:fillRect/>
            </a:stretch>
          </p:blipFill>
          <p:spPr>
            <a:xfrm>
              <a:off x="945038" y="7897377"/>
              <a:ext cx="918524" cy="684158"/>
            </a:xfrm>
            <a:prstGeom prst="rect">
              <a:avLst/>
            </a:prstGeom>
          </p:spPr>
        </p:pic>
        <p:pic>
          <p:nvPicPr>
            <p:cNvPr id="441" name="object 441"/>
            <p:cNvPicPr/>
            <p:nvPr/>
          </p:nvPicPr>
          <p:blipFill>
            <a:blip r:embed="rId262" cstate="print"/>
            <a:stretch>
              <a:fillRect/>
            </a:stretch>
          </p:blipFill>
          <p:spPr>
            <a:xfrm>
              <a:off x="942679" y="7895011"/>
              <a:ext cx="923244" cy="1249152"/>
            </a:xfrm>
            <a:prstGeom prst="rect">
              <a:avLst/>
            </a:prstGeom>
          </p:spPr>
        </p:pic>
      </p:grpSp>
      <p:grpSp>
        <p:nvGrpSpPr>
          <p:cNvPr id="442" name="object 442"/>
          <p:cNvGrpSpPr/>
          <p:nvPr/>
        </p:nvGrpSpPr>
        <p:grpSpPr>
          <a:xfrm>
            <a:off x="8740421" y="3548581"/>
            <a:ext cx="443179" cy="599846"/>
            <a:chOff x="15365415" y="6556080"/>
            <a:chExt cx="923290" cy="1249680"/>
          </a:xfrm>
        </p:grpSpPr>
        <p:pic>
          <p:nvPicPr>
            <p:cNvPr id="443" name="object 443"/>
            <p:cNvPicPr/>
            <p:nvPr/>
          </p:nvPicPr>
          <p:blipFill>
            <a:blip r:embed="rId263" cstate="print"/>
            <a:stretch>
              <a:fillRect/>
            </a:stretch>
          </p:blipFill>
          <p:spPr>
            <a:xfrm>
              <a:off x="15367769" y="6558429"/>
              <a:ext cx="918512" cy="684182"/>
            </a:xfrm>
            <a:prstGeom prst="rect">
              <a:avLst/>
            </a:prstGeom>
          </p:spPr>
        </p:pic>
        <p:pic>
          <p:nvPicPr>
            <p:cNvPr id="444" name="object 444"/>
            <p:cNvPicPr/>
            <p:nvPr/>
          </p:nvPicPr>
          <p:blipFill>
            <a:blip r:embed="rId264" cstate="print"/>
            <a:stretch>
              <a:fillRect/>
            </a:stretch>
          </p:blipFill>
          <p:spPr>
            <a:xfrm>
              <a:off x="15365415" y="6556080"/>
              <a:ext cx="923232" cy="1249163"/>
            </a:xfrm>
            <a:prstGeom prst="rect">
              <a:avLst/>
            </a:prstGeom>
          </p:spPr>
        </p:pic>
      </p:grpSp>
      <p:grpSp>
        <p:nvGrpSpPr>
          <p:cNvPr id="445" name="object 445"/>
          <p:cNvGrpSpPr/>
          <p:nvPr/>
        </p:nvGrpSpPr>
        <p:grpSpPr>
          <a:xfrm>
            <a:off x="1817508" y="2263194"/>
            <a:ext cx="443179" cy="599846"/>
            <a:chOff x="942679" y="3878191"/>
            <a:chExt cx="923290" cy="1249680"/>
          </a:xfrm>
        </p:grpSpPr>
        <p:pic>
          <p:nvPicPr>
            <p:cNvPr id="446" name="object 446"/>
            <p:cNvPicPr/>
            <p:nvPr/>
          </p:nvPicPr>
          <p:blipFill>
            <a:blip r:embed="rId265" cstate="print"/>
            <a:stretch>
              <a:fillRect/>
            </a:stretch>
          </p:blipFill>
          <p:spPr>
            <a:xfrm>
              <a:off x="945038" y="3880557"/>
              <a:ext cx="918524" cy="684237"/>
            </a:xfrm>
            <a:prstGeom prst="rect">
              <a:avLst/>
            </a:prstGeom>
          </p:spPr>
        </p:pic>
        <p:sp>
          <p:nvSpPr>
            <p:cNvPr id="447" name="object 447"/>
            <p:cNvSpPr/>
            <p:nvPr/>
          </p:nvSpPr>
          <p:spPr>
            <a:xfrm>
              <a:off x="942679" y="3878191"/>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448" name="object 448"/>
            <p:cNvSpPr/>
            <p:nvPr/>
          </p:nvSpPr>
          <p:spPr>
            <a:xfrm>
              <a:off x="992759" y="4345492"/>
              <a:ext cx="287020" cy="179070"/>
            </a:xfrm>
            <a:custGeom>
              <a:avLst/>
              <a:gdLst/>
              <a:ahLst/>
              <a:cxnLst/>
              <a:rect l="l" t="t" r="r" b="b"/>
              <a:pathLst>
                <a:path w="287019" h="179070">
                  <a:moveTo>
                    <a:pt x="139395" y="0"/>
                  </a:moveTo>
                  <a:lnTo>
                    <a:pt x="106565" y="0"/>
                  </a:lnTo>
                  <a:lnTo>
                    <a:pt x="106565" y="117690"/>
                  </a:lnTo>
                  <a:lnTo>
                    <a:pt x="34391" y="0"/>
                  </a:lnTo>
                  <a:lnTo>
                    <a:pt x="0" y="0"/>
                  </a:lnTo>
                  <a:lnTo>
                    <a:pt x="0" y="175526"/>
                  </a:lnTo>
                  <a:lnTo>
                    <a:pt x="32816" y="175526"/>
                  </a:lnTo>
                  <a:lnTo>
                    <a:pt x="32816" y="60286"/>
                  </a:lnTo>
                  <a:lnTo>
                    <a:pt x="103924" y="175526"/>
                  </a:lnTo>
                  <a:lnTo>
                    <a:pt x="139395" y="175526"/>
                  </a:lnTo>
                  <a:lnTo>
                    <a:pt x="139395" y="0"/>
                  </a:lnTo>
                  <a:close/>
                </a:path>
                <a:path w="287019" h="179070">
                  <a:moveTo>
                    <a:pt x="286842" y="175526"/>
                  </a:moveTo>
                  <a:lnTo>
                    <a:pt x="283857" y="169468"/>
                  </a:lnTo>
                  <a:lnTo>
                    <a:pt x="281813" y="163791"/>
                  </a:lnTo>
                  <a:lnTo>
                    <a:pt x="281444" y="162001"/>
                  </a:lnTo>
                  <a:lnTo>
                    <a:pt x="280047" y="155244"/>
                  </a:lnTo>
                  <a:lnTo>
                    <a:pt x="279628" y="153200"/>
                  </a:lnTo>
                  <a:lnTo>
                    <a:pt x="279196" y="146672"/>
                  </a:lnTo>
                  <a:lnTo>
                    <a:pt x="279273" y="115049"/>
                  </a:lnTo>
                  <a:lnTo>
                    <a:pt x="279387" y="103276"/>
                  </a:lnTo>
                  <a:lnTo>
                    <a:pt x="279425" y="93294"/>
                  </a:lnTo>
                  <a:lnTo>
                    <a:pt x="266827" y="54584"/>
                  </a:lnTo>
                  <a:lnTo>
                    <a:pt x="226034" y="45732"/>
                  </a:lnTo>
                  <a:lnTo>
                    <a:pt x="214426" y="46291"/>
                  </a:lnTo>
                  <a:lnTo>
                    <a:pt x="178041" y="66040"/>
                  </a:lnTo>
                  <a:lnTo>
                    <a:pt x="171056" y="82232"/>
                  </a:lnTo>
                  <a:lnTo>
                    <a:pt x="201282" y="87757"/>
                  </a:lnTo>
                  <a:lnTo>
                    <a:pt x="203352" y="81749"/>
                  </a:lnTo>
                  <a:lnTo>
                    <a:pt x="206070" y="77546"/>
                  </a:lnTo>
                  <a:lnTo>
                    <a:pt x="212775" y="72745"/>
                  </a:lnTo>
                  <a:lnTo>
                    <a:pt x="217436" y="71539"/>
                  </a:lnTo>
                  <a:lnTo>
                    <a:pt x="232270" y="71539"/>
                  </a:lnTo>
                  <a:lnTo>
                    <a:pt x="238302" y="72948"/>
                  </a:lnTo>
                  <a:lnTo>
                    <a:pt x="244678" y="78562"/>
                  </a:lnTo>
                  <a:lnTo>
                    <a:pt x="246278" y="83273"/>
                  </a:lnTo>
                  <a:lnTo>
                    <a:pt x="246278" y="93294"/>
                  </a:lnTo>
                  <a:lnTo>
                    <a:pt x="246278" y="115049"/>
                  </a:lnTo>
                  <a:lnTo>
                    <a:pt x="246278" y="129806"/>
                  </a:lnTo>
                  <a:lnTo>
                    <a:pt x="245833" y="135267"/>
                  </a:lnTo>
                  <a:lnTo>
                    <a:pt x="244957" y="138137"/>
                  </a:lnTo>
                  <a:lnTo>
                    <a:pt x="243700" y="142532"/>
                  </a:lnTo>
                  <a:lnTo>
                    <a:pt x="241046" y="146240"/>
                  </a:lnTo>
                  <a:lnTo>
                    <a:pt x="237007" y="149263"/>
                  </a:lnTo>
                  <a:lnTo>
                    <a:pt x="231546" y="153250"/>
                  </a:lnTo>
                  <a:lnTo>
                    <a:pt x="225818" y="155244"/>
                  </a:lnTo>
                  <a:lnTo>
                    <a:pt x="214426" y="155244"/>
                  </a:lnTo>
                  <a:lnTo>
                    <a:pt x="209994" y="153530"/>
                  </a:lnTo>
                  <a:lnTo>
                    <a:pt x="203022" y="146672"/>
                  </a:lnTo>
                  <a:lnTo>
                    <a:pt x="201282" y="142608"/>
                  </a:lnTo>
                  <a:lnTo>
                    <a:pt x="201282" y="133121"/>
                  </a:lnTo>
                  <a:lnTo>
                    <a:pt x="235229" y="118198"/>
                  </a:lnTo>
                  <a:lnTo>
                    <a:pt x="241998" y="116497"/>
                  </a:lnTo>
                  <a:lnTo>
                    <a:pt x="246278" y="115049"/>
                  </a:lnTo>
                  <a:lnTo>
                    <a:pt x="246278" y="93294"/>
                  </a:lnTo>
                  <a:lnTo>
                    <a:pt x="240855" y="95237"/>
                  </a:lnTo>
                  <a:lnTo>
                    <a:pt x="233629" y="97269"/>
                  </a:lnTo>
                  <a:lnTo>
                    <a:pt x="224612" y="99364"/>
                  </a:lnTo>
                  <a:lnTo>
                    <a:pt x="213791" y="101523"/>
                  </a:lnTo>
                  <a:lnTo>
                    <a:pt x="205613" y="103276"/>
                  </a:lnTo>
                  <a:lnTo>
                    <a:pt x="169430" y="127838"/>
                  </a:lnTo>
                  <a:lnTo>
                    <a:pt x="167843" y="133819"/>
                  </a:lnTo>
                  <a:lnTo>
                    <a:pt x="167843" y="142608"/>
                  </a:lnTo>
                  <a:lnTo>
                    <a:pt x="192290" y="176187"/>
                  </a:lnTo>
                  <a:lnTo>
                    <a:pt x="209727" y="178841"/>
                  </a:lnTo>
                  <a:lnTo>
                    <a:pt x="217106" y="178841"/>
                  </a:lnTo>
                  <a:lnTo>
                    <a:pt x="224040" y="177431"/>
                  </a:lnTo>
                  <a:lnTo>
                    <a:pt x="237058" y="171831"/>
                  </a:lnTo>
                  <a:lnTo>
                    <a:pt x="243154" y="167614"/>
                  </a:lnTo>
                  <a:lnTo>
                    <a:pt x="248881" y="162001"/>
                  </a:lnTo>
                  <a:lnTo>
                    <a:pt x="249123" y="162623"/>
                  </a:lnTo>
                  <a:lnTo>
                    <a:pt x="251333" y="170116"/>
                  </a:lnTo>
                  <a:lnTo>
                    <a:pt x="252412" y="173342"/>
                  </a:lnTo>
                  <a:lnTo>
                    <a:pt x="253276" y="175526"/>
                  </a:lnTo>
                  <a:lnTo>
                    <a:pt x="286842" y="175526"/>
                  </a:lnTo>
                  <a:close/>
                </a:path>
              </a:pathLst>
            </a:custGeom>
            <a:solidFill>
              <a:srgbClr val="FFFFFF"/>
            </a:solidFill>
          </p:spPr>
          <p:txBody>
            <a:bodyPr wrap="square" lIns="0" tIns="0" rIns="0" bIns="0" rtlCol="0"/>
            <a:lstStyle/>
            <a:p>
              <a:endParaRPr sz="864"/>
            </a:p>
          </p:txBody>
        </p:sp>
        <p:sp>
          <p:nvSpPr>
            <p:cNvPr id="449" name="object 449"/>
            <p:cNvSpPr/>
            <p:nvPr/>
          </p:nvSpPr>
          <p:spPr>
            <a:xfrm>
              <a:off x="990993" y="4343727"/>
              <a:ext cx="291465" cy="182880"/>
            </a:xfrm>
            <a:custGeom>
              <a:avLst/>
              <a:gdLst/>
              <a:ahLst/>
              <a:cxnLst/>
              <a:rect l="l" t="t" r="r" b="b"/>
              <a:pathLst>
                <a:path w="291465" h="182879">
                  <a:moveTo>
                    <a:pt x="142925" y="0"/>
                  </a:moveTo>
                  <a:lnTo>
                    <a:pt x="139382" y="0"/>
                  </a:lnTo>
                  <a:lnTo>
                    <a:pt x="139382" y="3543"/>
                  </a:lnTo>
                  <a:lnTo>
                    <a:pt x="139382" y="175526"/>
                  </a:lnTo>
                  <a:lnTo>
                    <a:pt x="106680" y="175526"/>
                  </a:lnTo>
                  <a:lnTo>
                    <a:pt x="40513" y="68300"/>
                  </a:lnTo>
                  <a:lnTo>
                    <a:pt x="32816" y="55829"/>
                  </a:lnTo>
                  <a:lnTo>
                    <a:pt x="32816" y="175526"/>
                  </a:lnTo>
                  <a:lnTo>
                    <a:pt x="3543" y="175526"/>
                  </a:lnTo>
                  <a:lnTo>
                    <a:pt x="3543" y="3543"/>
                  </a:lnTo>
                  <a:lnTo>
                    <a:pt x="35166" y="3543"/>
                  </a:lnTo>
                  <a:lnTo>
                    <a:pt x="110109" y="125742"/>
                  </a:lnTo>
                  <a:lnTo>
                    <a:pt x="110109" y="113195"/>
                  </a:lnTo>
                  <a:lnTo>
                    <a:pt x="110109" y="3543"/>
                  </a:lnTo>
                  <a:lnTo>
                    <a:pt x="139382" y="3543"/>
                  </a:lnTo>
                  <a:lnTo>
                    <a:pt x="139382" y="0"/>
                  </a:lnTo>
                  <a:lnTo>
                    <a:pt x="106565" y="0"/>
                  </a:lnTo>
                  <a:lnTo>
                    <a:pt x="106565" y="113195"/>
                  </a:lnTo>
                  <a:lnTo>
                    <a:pt x="39319" y="3543"/>
                  </a:lnTo>
                  <a:lnTo>
                    <a:pt x="37147" y="0"/>
                  </a:lnTo>
                  <a:lnTo>
                    <a:pt x="0" y="0"/>
                  </a:lnTo>
                  <a:lnTo>
                    <a:pt x="0" y="179057"/>
                  </a:lnTo>
                  <a:lnTo>
                    <a:pt x="1765" y="179057"/>
                  </a:lnTo>
                  <a:lnTo>
                    <a:pt x="36360" y="179057"/>
                  </a:lnTo>
                  <a:lnTo>
                    <a:pt x="36360" y="177292"/>
                  </a:lnTo>
                  <a:lnTo>
                    <a:pt x="36360" y="68300"/>
                  </a:lnTo>
                  <a:lnTo>
                    <a:pt x="104698" y="179057"/>
                  </a:lnTo>
                  <a:lnTo>
                    <a:pt x="142925" y="179057"/>
                  </a:lnTo>
                  <a:lnTo>
                    <a:pt x="142925" y="175526"/>
                  </a:lnTo>
                  <a:lnTo>
                    <a:pt x="142925" y="3543"/>
                  </a:lnTo>
                  <a:lnTo>
                    <a:pt x="142925" y="0"/>
                  </a:lnTo>
                  <a:close/>
                </a:path>
                <a:path w="291465" h="182879">
                  <a:moveTo>
                    <a:pt x="249809" y="114350"/>
                  </a:moveTo>
                  <a:lnTo>
                    <a:pt x="247472" y="115138"/>
                  </a:lnTo>
                  <a:lnTo>
                    <a:pt x="246265" y="115557"/>
                  </a:lnTo>
                  <a:lnTo>
                    <a:pt x="246265" y="119278"/>
                  </a:lnTo>
                  <a:lnTo>
                    <a:pt x="246227" y="132156"/>
                  </a:lnTo>
                  <a:lnTo>
                    <a:pt x="245859" y="136271"/>
                  </a:lnTo>
                  <a:lnTo>
                    <a:pt x="245732" y="137147"/>
                  </a:lnTo>
                  <a:lnTo>
                    <a:pt x="244741" y="140411"/>
                  </a:lnTo>
                  <a:lnTo>
                    <a:pt x="243865" y="143408"/>
                  </a:lnTo>
                  <a:lnTo>
                    <a:pt x="241554" y="146672"/>
                  </a:lnTo>
                  <a:lnTo>
                    <a:pt x="241439" y="146799"/>
                  </a:lnTo>
                  <a:lnTo>
                    <a:pt x="237731" y="149593"/>
                  </a:lnTo>
                  <a:lnTo>
                    <a:pt x="232511" y="153390"/>
                  </a:lnTo>
                  <a:lnTo>
                    <a:pt x="227203" y="155232"/>
                  </a:lnTo>
                  <a:lnTo>
                    <a:pt x="216560" y="155219"/>
                  </a:lnTo>
                  <a:lnTo>
                    <a:pt x="212674" y="153708"/>
                  </a:lnTo>
                  <a:lnTo>
                    <a:pt x="206336" y="147447"/>
                  </a:lnTo>
                  <a:lnTo>
                    <a:pt x="204838" y="143916"/>
                  </a:lnTo>
                  <a:lnTo>
                    <a:pt x="204851" y="135432"/>
                  </a:lnTo>
                  <a:lnTo>
                    <a:pt x="206603" y="132156"/>
                  </a:lnTo>
                  <a:lnTo>
                    <a:pt x="210578" y="129286"/>
                  </a:lnTo>
                  <a:lnTo>
                    <a:pt x="212699" y="127825"/>
                  </a:lnTo>
                  <a:lnTo>
                    <a:pt x="212940" y="127660"/>
                  </a:lnTo>
                  <a:lnTo>
                    <a:pt x="218948" y="125641"/>
                  </a:lnTo>
                  <a:lnTo>
                    <a:pt x="237401" y="121691"/>
                  </a:lnTo>
                  <a:lnTo>
                    <a:pt x="244208" y="119976"/>
                  </a:lnTo>
                  <a:lnTo>
                    <a:pt x="246265" y="119278"/>
                  </a:lnTo>
                  <a:lnTo>
                    <a:pt x="246265" y="115557"/>
                  </a:lnTo>
                  <a:lnTo>
                    <a:pt x="243332" y="116535"/>
                  </a:lnTo>
                  <a:lnTo>
                    <a:pt x="236588" y="118249"/>
                  </a:lnTo>
                  <a:lnTo>
                    <a:pt x="201256" y="134327"/>
                  </a:lnTo>
                  <a:lnTo>
                    <a:pt x="201269" y="144805"/>
                  </a:lnTo>
                  <a:lnTo>
                    <a:pt x="203250" y="149428"/>
                  </a:lnTo>
                  <a:lnTo>
                    <a:pt x="207035" y="153123"/>
                  </a:lnTo>
                  <a:lnTo>
                    <a:pt x="210832" y="156895"/>
                  </a:lnTo>
                  <a:lnTo>
                    <a:pt x="215823" y="158800"/>
                  </a:lnTo>
                  <a:lnTo>
                    <a:pt x="228015" y="158775"/>
                  </a:lnTo>
                  <a:lnTo>
                    <a:pt x="234111" y="156629"/>
                  </a:lnTo>
                  <a:lnTo>
                    <a:pt x="236016" y="155232"/>
                  </a:lnTo>
                  <a:lnTo>
                    <a:pt x="239839" y="152438"/>
                  </a:lnTo>
                  <a:lnTo>
                    <a:pt x="248424" y="140411"/>
                  </a:lnTo>
                  <a:lnTo>
                    <a:pt x="248577" y="139903"/>
                  </a:lnTo>
                  <a:lnTo>
                    <a:pt x="249389" y="137147"/>
                  </a:lnTo>
                  <a:lnTo>
                    <a:pt x="249758" y="132156"/>
                  </a:lnTo>
                  <a:lnTo>
                    <a:pt x="249809" y="114350"/>
                  </a:lnTo>
                  <a:close/>
                </a:path>
                <a:path w="291465" h="182879">
                  <a:moveTo>
                    <a:pt x="291452" y="179057"/>
                  </a:moveTo>
                  <a:lnTo>
                    <a:pt x="290957" y="178066"/>
                  </a:lnTo>
                  <a:lnTo>
                    <a:pt x="289699" y="175526"/>
                  </a:lnTo>
                  <a:lnTo>
                    <a:pt x="287261" y="170561"/>
                  </a:lnTo>
                  <a:lnTo>
                    <a:pt x="285750" y="166370"/>
                  </a:lnTo>
                  <a:lnTo>
                    <a:pt x="285750" y="175526"/>
                  </a:lnTo>
                  <a:lnTo>
                    <a:pt x="256247" y="175526"/>
                  </a:lnTo>
                  <a:lnTo>
                    <a:pt x="255854" y="174536"/>
                  </a:lnTo>
                  <a:lnTo>
                    <a:pt x="254762" y="171272"/>
                  </a:lnTo>
                  <a:lnTo>
                    <a:pt x="253669" y="167614"/>
                  </a:lnTo>
                  <a:lnTo>
                    <a:pt x="253530" y="167132"/>
                  </a:lnTo>
                  <a:lnTo>
                    <a:pt x="252539" y="163766"/>
                  </a:lnTo>
                  <a:lnTo>
                    <a:pt x="251333" y="160604"/>
                  </a:lnTo>
                  <a:lnTo>
                    <a:pt x="243814" y="167982"/>
                  </a:lnTo>
                  <a:lnTo>
                    <a:pt x="237896" y="172059"/>
                  </a:lnTo>
                  <a:lnTo>
                    <a:pt x="225336" y="177482"/>
                  </a:lnTo>
                  <a:lnTo>
                    <a:pt x="218643" y="178841"/>
                  </a:lnTo>
                  <a:lnTo>
                    <a:pt x="211493" y="178841"/>
                  </a:lnTo>
                  <a:lnTo>
                    <a:pt x="173926" y="157289"/>
                  </a:lnTo>
                  <a:lnTo>
                    <a:pt x="171272" y="136271"/>
                  </a:lnTo>
                  <a:lnTo>
                    <a:pt x="172897" y="130251"/>
                  </a:lnTo>
                  <a:lnTo>
                    <a:pt x="207784" y="106756"/>
                  </a:lnTo>
                  <a:lnTo>
                    <a:pt x="226745" y="102857"/>
                  </a:lnTo>
                  <a:lnTo>
                    <a:pt x="235826" y="100749"/>
                  </a:lnTo>
                  <a:lnTo>
                    <a:pt x="243141" y="98691"/>
                  </a:lnTo>
                  <a:lnTo>
                    <a:pt x="248716" y="96685"/>
                  </a:lnTo>
                  <a:lnTo>
                    <a:pt x="249809" y="96240"/>
                  </a:lnTo>
                  <a:lnTo>
                    <a:pt x="249809" y="95059"/>
                  </a:lnTo>
                  <a:lnTo>
                    <a:pt x="249809" y="93433"/>
                  </a:lnTo>
                  <a:lnTo>
                    <a:pt x="225183" y="71526"/>
                  </a:lnTo>
                  <a:lnTo>
                    <a:pt x="218973" y="71539"/>
                  </a:lnTo>
                  <a:lnTo>
                    <a:pt x="213931" y="72783"/>
                  </a:lnTo>
                  <a:lnTo>
                    <a:pt x="206362" y="78181"/>
                  </a:lnTo>
                  <a:lnTo>
                    <a:pt x="203530" y="82740"/>
                  </a:lnTo>
                  <a:lnTo>
                    <a:pt x="201879" y="87515"/>
                  </a:lnTo>
                  <a:lnTo>
                    <a:pt x="185254" y="84480"/>
                  </a:lnTo>
                  <a:lnTo>
                    <a:pt x="175171" y="82626"/>
                  </a:lnTo>
                  <a:lnTo>
                    <a:pt x="175298" y="82257"/>
                  </a:lnTo>
                  <a:lnTo>
                    <a:pt x="177469" y="75996"/>
                  </a:lnTo>
                  <a:lnTo>
                    <a:pt x="216369" y="49809"/>
                  </a:lnTo>
                  <a:lnTo>
                    <a:pt x="227799" y="49263"/>
                  </a:lnTo>
                  <a:lnTo>
                    <a:pt x="238201" y="49593"/>
                  </a:lnTo>
                  <a:lnTo>
                    <a:pt x="275183" y="67170"/>
                  </a:lnTo>
                  <a:lnTo>
                    <a:pt x="279374" y="105029"/>
                  </a:lnTo>
                  <a:lnTo>
                    <a:pt x="279260" y="117182"/>
                  </a:lnTo>
                  <a:lnTo>
                    <a:pt x="279133" y="147447"/>
                  </a:lnTo>
                  <a:lnTo>
                    <a:pt x="285750" y="175526"/>
                  </a:lnTo>
                  <a:lnTo>
                    <a:pt x="285750" y="166370"/>
                  </a:lnTo>
                  <a:lnTo>
                    <a:pt x="285267" y="165023"/>
                  </a:lnTo>
                  <a:lnTo>
                    <a:pt x="283171" y="154838"/>
                  </a:lnTo>
                  <a:lnTo>
                    <a:pt x="282676" y="147447"/>
                  </a:lnTo>
                  <a:lnTo>
                    <a:pt x="282803" y="116535"/>
                  </a:lnTo>
                  <a:lnTo>
                    <a:pt x="282930" y="103314"/>
                  </a:lnTo>
                  <a:lnTo>
                    <a:pt x="282816" y="90106"/>
                  </a:lnTo>
                  <a:lnTo>
                    <a:pt x="262039" y="51219"/>
                  </a:lnTo>
                  <a:lnTo>
                    <a:pt x="227799" y="45720"/>
                  </a:lnTo>
                  <a:lnTo>
                    <a:pt x="216014" y="46291"/>
                  </a:lnTo>
                  <a:lnTo>
                    <a:pt x="178320" y="66852"/>
                  </a:lnTo>
                  <a:lnTo>
                    <a:pt x="170599" y="85394"/>
                  </a:lnTo>
                  <a:lnTo>
                    <a:pt x="204228" y="91541"/>
                  </a:lnTo>
                  <a:lnTo>
                    <a:pt x="204724" y="90106"/>
                  </a:lnTo>
                  <a:lnTo>
                    <a:pt x="201383" y="88963"/>
                  </a:lnTo>
                  <a:lnTo>
                    <a:pt x="203047" y="89522"/>
                  </a:lnTo>
                  <a:lnTo>
                    <a:pt x="204724" y="90106"/>
                  </a:lnTo>
                  <a:lnTo>
                    <a:pt x="206730" y="84289"/>
                  </a:lnTo>
                  <a:lnTo>
                    <a:pt x="209296" y="80416"/>
                  </a:lnTo>
                  <a:lnTo>
                    <a:pt x="212445" y="78181"/>
                  </a:lnTo>
                  <a:lnTo>
                    <a:pt x="215138" y="76238"/>
                  </a:lnTo>
                  <a:lnTo>
                    <a:pt x="219430" y="75069"/>
                  </a:lnTo>
                  <a:lnTo>
                    <a:pt x="233895" y="75057"/>
                  </a:lnTo>
                  <a:lnTo>
                    <a:pt x="239547" y="76542"/>
                  </a:lnTo>
                  <a:lnTo>
                    <a:pt x="242074" y="78841"/>
                  </a:lnTo>
                  <a:lnTo>
                    <a:pt x="244729" y="81165"/>
                  </a:lnTo>
                  <a:lnTo>
                    <a:pt x="246265" y="85293"/>
                  </a:lnTo>
                  <a:lnTo>
                    <a:pt x="246265" y="93814"/>
                  </a:lnTo>
                  <a:lnTo>
                    <a:pt x="242087" y="95313"/>
                  </a:lnTo>
                  <a:lnTo>
                    <a:pt x="234962" y="97320"/>
                  </a:lnTo>
                  <a:lnTo>
                    <a:pt x="225996" y="99402"/>
                  </a:lnTo>
                  <a:lnTo>
                    <a:pt x="215226" y="101561"/>
                  </a:lnTo>
                  <a:lnTo>
                    <a:pt x="206959" y="103314"/>
                  </a:lnTo>
                  <a:lnTo>
                    <a:pt x="169506" y="128968"/>
                  </a:lnTo>
                  <a:lnTo>
                    <a:pt x="167792" y="135432"/>
                  </a:lnTo>
                  <a:lnTo>
                    <a:pt x="167805" y="143916"/>
                  </a:lnTo>
                  <a:lnTo>
                    <a:pt x="193471" y="179628"/>
                  </a:lnTo>
                  <a:lnTo>
                    <a:pt x="211493" y="182372"/>
                  </a:lnTo>
                  <a:lnTo>
                    <a:pt x="219087" y="182372"/>
                  </a:lnTo>
                  <a:lnTo>
                    <a:pt x="249834" y="167055"/>
                  </a:lnTo>
                  <a:lnTo>
                    <a:pt x="249224" y="165023"/>
                  </a:lnTo>
                  <a:lnTo>
                    <a:pt x="249580" y="166192"/>
                  </a:lnTo>
                  <a:lnTo>
                    <a:pt x="249834" y="167055"/>
                  </a:lnTo>
                  <a:lnTo>
                    <a:pt x="251409" y="172427"/>
                  </a:lnTo>
                  <a:lnTo>
                    <a:pt x="252488" y="175679"/>
                  </a:lnTo>
                  <a:lnTo>
                    <a:pt x="253847" y="179057"/>
                  </a:lnTo>
                  <a:lnTo>
                    <a:pt x="291452" y="179057"/>
                  </a:lnTo>
                  <a:close/>
                </a:path>
              </a:pathLst>
            </a:custGeom>
            <a:solidFill>
              <a:srgbClr val="231F20"/>
            </a:solidFill>
          </p:spPr>
          <p:txBody>
            <a:bodyPr wrap="square" lIns="0" tIns="0" rIns="0" bIns="0" rtlCol="0"/>
            <a:lstStyle/>
            <a:p>
              <a:endParaRPr sz="864"/>
            </a:p>
          </p:txBody>
        </p:sp>
      </p:grpSp>
      <p:grpSp>
        <p:nvGrpSpPr>
          <p:cNvPr id="450" name="object 450"/>
          <p:cNvGrpSpPr/>
          <p:nvPr/>
        </p:nvGrpSpPr>
        <p:grpSpPr>
          <a:xfrm>
            <a:off x="8740421" y="4191267"/>
            <a:ext cx="443179" cy="599846"/>
            <a:chOff x="15365415" y="7895011"/>
            <a:chExt cx="923290" cy="1249680"/>
          </a:xfrm>
        </p:grpSpPr>
        <p:pic>
          <p:nvPicPr>
            <p:cNvPr id="451" name="object 451"/>
            <p:cNvPicPr/>
            <p:nvPr/>
          </p:nvPicPr>
          <p:blipFill>
            <a:blip r:embed="rId266" cstate="print"/>
            <a:stretch>
              <a:fillRect/>
            </a:stretch>
          </p:blipFill>
          <p:spPr>
            <a:xfrm>
              <a:off x="15367769" y="7897945"/>
              <a:ext cx="915927" cy="682127"/>
            </a:xfrm>
            <a:prstGeom prst="rect">
              <a:avLst/>
            </a:prstGeom>
          </p:spPr>
        </p:pic>
        <p:sp>
          <p:nvSpPr>
            <p:cNvPr id="452" name="object 452"/>
            <p:cNvSpPr/>
            <p:nvPr/>
          </p:nvSpPr>
          <p:spPr>
            <a:xfrm>
              <a:off x="15365415" y="7895011"/>
              <a:ext cx="923290" cy="1249680"/>
            </a:xfrm>
            <a:custGeom>
              <a:avLst/>
              <a:gdLst/>
              <a:ahLst/>
              <a:cxnLst/>
              <a:rect l="l" t="t" r="r" b="b"/>
              <a:pathLst>
                <a:path w="923290" h="1249679">
                  <a:moveTo>
                    <a:pt x="855395" y="0"/>
                  </a:moveTo>
                  <a:lnTo>
                    <a:pt x="67860" y="0"/>
                  </a:lnTo>
                  <a:lnTo>
                    <a:pt x="41515" y="5354"/>
                  </a:lnTo>
                  <a:lnTo>
                    <a:pt x="19939" y="19925"/>
                  </a:lnTo>
                  <a:lnTo>
                    <a:pt x="5360" y="41498"/>
                  </a:lnTo>
                  <a:lnTo>
                    <a:pt x="0" y="67860"/>
                  </a:lnTo>
                  <a:lnTo>
                    <a:pt x="0" y="1181268"/>
                  </a:lnTo>
                  <a:lnTo>
                    <a:pt x="5361" y="1207643"/>
                  </a:lnTo>
                  <a:lnTo>
                    <a:pt x="19942" y="1229223"/>
                  </a:lnTo>
                  <a:lnTo>
                    <a:pt x="41518" y="1243797"/>
                  </a:lnTo>
                  <a:lnTo>
                    <a:pt x="67860" y="1249152"/>
                  </a:lnTo>
                  <a:lnTo>
                    <a:pt x="855395" y="1249152"/>
                  </a:lnTo>
                  <a:lnTo>
                    <a:pt x="878610" y="1244432"/>
                  </a:lnTo>
                  <a:lnTo>
                    <a:pt x="67860" y="1244432"/>
                  </a:lnTo>
                  <a:lnTo>
                    <a:pt x="55188"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sp>
          <p:nvSpPr>
            <p:cNvPr id="453" name="object 453"/>
            <p:cNvSpPr/>
            <p:nvPr/>
          </p:nvSpPr>
          <p:spPr>
            <a:xfrm>
              <a:off x="15415959" y="7956039"/>
              <a:ext cx="210185" cy="175895"/>
            </a:xfrm>
            <a:custGeom>
              <a:avLst/>
              <a:gdLst/>
              <a:ahLst/>
              <a:cxnLst/>
              <a:rect l="l" t="t" r="r" b="b"/>
              <a:pathLst>
                <a:path w="210184" h="175895">
                  <a:moveTo>
                    <a:pt x="146761" y="124853"/>
                  </a:moveTo>
                  <a:lnTo>
                    <a:pt x="127749" y="88938"/>
                  </a:lnTo>
                  <a:lnTo>
                    <a:pt x="113614" y="82651"/>
                  </a:lnTo>
                  <a:lnTo>
                    <a:pt x="121196" y="79197"/>
                  </a:lnTo>
                  <a:lnTo>
                    <a:pt x="127190" y="74041"/>
                  </a:lnTo>
                  <a:lnTo>
                    <a:pt x="129743" y="70078"/>
                  </a:lnTo>
                  <a:lnTo>
                    <a:pt x="136067" y="60236"/>
                  </a:lnTo>
                  <a:lnTo>
                    <a:pt x="138277" y="52641"/>
                  </a:lnTo>
                  <a:lnTo>
                    <a:pt x="138277" y="36779"/>
                  </a:lnTo>
                  <a:lnTo>
                    <a:pt x="136525" y="30111"/>
                  </a:lnTo>
                  <a:lnTo>
                    <a:pt x="136448" y="29845"/>
                  </a:lnTo>
                  <a:lnTo>
                    <a:pt x="136245" y="29514"/>
                  </a:lnTo>
                  <a:lnTo>
                    <a:pt x="129298" y="17640"/>
                  </a:lnTo>
                  <a:lnTo>
                    <a:pt x="124815" y="12738"/>
                  </a:lnTo>
                  <a:lnTo>
                    <a:pt x="114058" y="5359"/>
                  </a:lnTo>
                  <a:lnTo>
                    <a:pt x="110261" y="3848"/>
                  </a:lnTo>
                  <a:lnTo>
                    <a:pt x="110261" y="118071"/>
                  </a:lnTo>
                  <a:lnTo>
                    <a:pt x="110261" y="129438"/>
                  </a:lnTo>
                  <a:lnTo>
                    <a:pt x="108597" y="134366"/>
                  </a:lnTo>
                  <a:lnTo>
                    <a:pt x="101993" y="141719"/>
                  </a:lnTo>
                  <a:lnTo>
                    <a:pt x="97688" y="144030"/>
                  </a:lnTo>
                  <a:lnTo>
                    <a:pt x="92443" y="144983"/>
                  </a:lnTo>
                  <a:lnTo>
                    <a:pt x="89001" y="145681"/>
                  </a:lnTo>
                  <a:lnTo>
                    <a:pt x="80911" y="146037"/>
                  </a:lnTo>
                  <a:lnTo>
                    <a:pt x="35407" y="146037"/>
                  </a:lnTo>
                  <a:lnTo>
                    <a:pt x="35407" y="99568"/>
                  </a:lnTo>
                  <a:lnTo>
                    <a:pt x="63982" y="99568"/>
                  </a:lnTo>
                  <a:lnTo>
                    <a:pt x="103873" y="106362"/>
                  </a:lnTo>
                  <a:lnTo>
                    <a:pt x="110261" y="118071"/>
                  </a:lnTo>
                  <a:lnTo>
                    <a:pt x="110261" y="3848"/>
                  </a:lnTo>
                  <a:lnTo>
                    <a:pt x="107950" y="2921"/>
                  </a:lnTo>
                  <a:lnTo>
                    <a:pt x="103987" y="2260"/>
                  </a:lnTo>
                  <a:lnTo>
                    <a:pt x="103987" y="44081"/>
                  </a:lnTo>
                  <a:lnTo>
                    <a:pt x="103987" y="55156"/>
                  </a:lnTo>
                  <a:lnTo>
                    <a:pt x="68046" y="70040"/>
                  </a:lnTo>
                  <a:lnTo>
                    <a:pt x="58661" y="70078"/>
                  </a:lnTo>
                  <a:lnTo>
                    <a:pt x="35407" y="70078"/>
                  </a:lnTo>
                  <a:lnTo>
                    <a:pt x="35407" y="29514"/>
                  </a:lnTo>
                  <a:lnTo>
                    <a:pt x="55791" y="29514"/>
                  </a:lnTo>
                  <a:lnTo>
                    <a:pt x="96494" y="32905"/>
                  </a:lnTo>
                  <a:lnTo>
                    <a:pt x="103987" y="44081"/>
                  </a:lnTo>
                  <a:lnTo>
                    <a:pt x="103987" y="2260"/>
                  </a:lnTo>
                  <a:lnTo>
                    <a:pt x="70091" y="0"/>
                  </a:lnTo>
                  <a:lnTo>
                    <a:pt x="0" y="0"/>
                  </a:lnTo>
                  <a:lnTo>
                    <a:pt x="0" y="175526"/>
                  </a:lnTo>
                  <a:lnTo>
                    <a:pt x="59651" y="175526"/>
                  </a:lnTo>
                  <a:lnTo>
                    <a:pt x="102311" y="174332"/>
                  </a:lnTo>
                  <a:lnTo>
                    <a:pt x="137490" y="155575"/>
                  </a:lnTo>
                  <a:lnTo>
                    <a:pt x="146761" y="132803"/>
                  </a:lnTo>
                  <a:lnTo>
                    <a:pt x="146761" y="124853"/>
                  </a:lnTo>
                  <a:close/>
                </a:path>
                <a:path w="210184" h="175895">
                  <a:moveTo>
                    <a:pt x="209765" y="48323"/>
                  </a:moveTo>
                  <a:lnTo>
                    <a:pt x="176212" y="48323"/>
                  </a:lnTo>
                  <a:lnTo>
                    <a:pt x="176212" y="175526"/>
                  </a:lnTo>
                  <a:lnTo>
                    <a:pt x="209765" y="175526"/>
                  </a:lnTo>
                  <a:lnTo>
                    <a:pt x="209765" y="48323"/>
                  </a:lnTo>
                  <a:close/>
                </a:path>
                <a:path w="210184" h="175895">
                  <a:moveTo>
                    <a:pt x="209765" y="12"/>
                  </a:moveTo>
                  <a:lnTo>
                    <a:pt x="176212" y="12"/>
                  </a:lnTo>
                  <a:lnTo>
                    <a:pt x="176212" y="30988"/>
                  </a:lnTo>
                  <a:lnTo>
                    <a:pt x="209765" y="30988"/>
                  </a:lnTo>
                  <a:lnTo>
                    <a:pt x="209765" y="12"/>
                  </a:lnTo>
                  <a:close/>
                </a:path>
              </a:pathLst>
            </a:custGeom>
            <a:solidFill>
              <a:srgbClr val="FFFFFF"/>
            </a:solidFill>
          </p:spPr>
          <p:txBody>
            <a:bodyPr wrap="square" lIns="0" tIns="0" rIns="0" bIns="0" rtlCol="0"/>
            <a:lstStyle/>
            <a:p>
              <a:endParaRPr sz="864"/>
            </a:p>
          </p:txBody>
        </p:sp>
        <p:sp>
          <p:nvSpPr>
            <p:cNvPr id="454" name="object 454"/>
            <p:cNvSpPr/>
            <p:nvPr/>
          </p:nvSpPr>
          <p:spPr>
            <a:xfrm>
              <a:off x="15414194" y="7954273"/>
              <a:ext cx="213360" cy="179070"/>
            </a:xfrm>
            <a:custGeom>
              <a:avLst/>
              <a:gdLst/>
              <a:ahLst/>
              <a:cxnLst/>
              <a:rect l="l" t="t" r="r" b="b"/>
              <a:pathLst>
                <a:path w="213359" h="179070">
                  <a:moveTo>
                    <a:pt x="107543" y="57277"/>
                  </a:moveTo>
                  <a:lnTo>
                    <a:pt x="107530" y="45529"/>
                  </a:lnTo>
                  <a:lnTo>
                    <a:pt x="105905" y="40627"/>
                  </a:lnTo>
                  <a:lnTo>
                    <a:pt x="103962" y="38442"/>
                  </a:lnTo>
                  <a:lnTo>
                    <a:pt x="103962" y="46164"/>
                  </a:lnTo>
                  <a:lnTo>
                    <a:pt x="103962" y="56565"/>
                  </a:lnTo>
                  <a:lnTo>
                    <a:pt x="60426" y="70065"/>
                  </a:lnTo>
                  <a:lnTo>
                    <a:pt x="38938" y="70065"/>
                  </a:lnTo>
                  <a:lnTo>
                    <a:pt x="38938" y="33045"/>
                  </a:lnTo>
                  <a:lnTo>
                    <a:pt x="77635" y="33197"/>
                  </a:lnTo>
                  <a:lnTo>
                    <a:pt x="103962" y="46164"/>
                  </a:lnTo>
                  <a:lnTo>
                    <a:pt x="103962" y="38442"/>
                  </a:lnTo>
                  <a:lnTo>
                    <a:pt x="57556" y="29502"/>
                  </a:lnTo>
                  <a:lnTo>
                    <a:pt x="35394" y="29502"/>
                  </a:lnTo>
                  <a:lnTo>
                    <a:pt x="35394" y="73609"/>
                  </a:lnTo>
                  <a:lnTo>
                    <a:pt x="60426" y="73609"/>
                  </a:lnTo>
                  <a:lnTo>
                    <a:pt x="97828" y="70065"/>
                  </a:lnTo>
                  <a:lnTo>
                    <a:pt x="97967" y="70015"/>
                  </a:lnTo>
                  <a:lnTo>
                    <a:pt x="105613" y="62395"/>
                  </a:lnTo>
                  <a:lnTo>
                    <a:pt x="107543" y="57277"/>
                  </a:lnTo>
                  <a:close/>
                </a:path>
                <a:path w="213359" h="179070">
                  <a:moveTo>
                    <a:pt x="113804" y="131508"/>
                  </a:moveTo>
                  <a:lnTo>
                    <a:pt x="113792" y="119557"/>
                  </a:lnTo>
                  <a:lnTo>
                    <a:pt x="112420" y="114731"/>
                  </a:lnTo>
                  <a:lnTo>
                    <a:pt x="110248" y="111633"/>
                  </a:lnTo>
                  <a:lnTo>
                    <a:pt x="110248" y="120116"/>
                  </a:lnTo>
                  <a:lnTo>
                    <a:pt x="110248" y="130898"/>
                  </a:lnTo>
                  <a:lnTo>
                    <a:pt x="108699" y="135331"/>
                  </a:lnTo>
                  <a:lnTo>
                    <a:pt x="102692" y="141998"/>
                  </a:lnTo>
                  <a:lnTo>
                    <a:pt x="98818" y="144094"/>
                  </a:lnTo>
                  <a:lnTo>
                    <a:pt x="93840" y="145008"/>
                  </a:lnTo>
                  <a:lnTo>
                    <a:pt x="90766" y="145656"/>
                  </a:lnTo>
                  <a:lnTo>
                    <a:pt x="82689" y="146037"/>
                  </a:lnTo>
                  <a:lnTo>
                    <a:pt x="38938" y="146024"/>
                  </a:lnTo>
                  <a:lnTo>
                    <a:pt x="38938" y="103111"/>
                  </a:lnTo>
                  <a:lnTo>
                    <a:pt x="65747" y="103111"/>
                  </a:lnTo>
                  <a:lnTo>
                    <a:pt x="76708" y="103263"/>
                  </a:lnTo>
                  <a:lnTo>
                    <a:pt x="110248" y="120116"/>
                  </a:lnTo>
                  <a:lnTo>
                    <a:pt x="110248" y="111633"/>
                  </a:lnTo>
                  <a:lnTo>
                    <a:pt x="65747" y="99568"/>
                  </a:lnTo>
                  <a:lnTo>
                    <a:pt x="35394" y="99568"/>
                  </a:lnTo>
                  <a:lnTo>
                    <a:pt x="35394" y="149567"/>
                  </a:lnTo>
                  <a:lnTo>
                    <a:pt x="82753" y="149567"/>
                  </a:lnTo>
                  <a:lnTo>
                    <a:pt x="90779" y="149237"/>
                  </a:lnTo>
                  <a:lnTo>
                    <a:pt x="94576" y="148475"/>
                  </a:lnTo>
                  <a:lnTo>
                    <a:pt x="100088" y="147485"/>
                  </a:lnTo>
                  <a:lnTo>
                    <a:pt x="101485" y="146748"/>
                  </a:lnTo>
                  <a:lnTo>
                    <a:pt x="102819" y="146037"/>
                  </a:lnTo>
                  <a:lnTo>
                    <a:pt x="104800" y="144970"/>
                  </a:lnTo>
                  <a:lnTo>
                    <a:pt x="108369" y="140982"/>
                  </a:lnTo>
                  <a:lnTo>
                    <a:pt x="112026" y="136944"/>
                  </a:lnTo>
                  <a:lnTo>
                    <a:pt x="113804" y="131508"/>
                  </a:lnTo>
                  <a:close/>
                </a:path>
                <a:path w="213359" h="179070">
                  <a:moveTo>
                    <a:pt x="150190" y="135331"/>
                  </a:moveTo>
                  <a:lnTo>
                    <a:pt x="150177" y="125056"/>
                  </a:lnTo>
                  <a:lnTo>
                    <a:pt x="149733" y="119024"/>
                  </a:lnTo>
                  <a:lnTo>
                    <a:pt x="148056" y="111912"/>
                  </a:lnTo>
                  <a:lnTo>
                    <a:pt x="146748" y="108826"/>
                  </a:lnTo>
                  <a:lnTo>
                    <a:pt x="146748" y="134289"/>
                  </a:lnTo>
                  <a:lnTo>
                    <a:pt x="144970" y="141757"/>
                  </a:lnTo>
                  <a:lnTo>
                    <a:pt x="113055" y="173355"/>
                  </a:lnTo>
                  <a:lnTo>
                    <a:pt x="61404" y="175526"/>
                  </a:lnTo>
                  <a:lnTo>
                    <a:pt x="3543" y="175526"/>
                  </a:lnTo>
                  <a:lnTo>
                    <a:pt x="3543" y="3543"/>
                  </a:lnTo>
                  <a:lnTo>
                    <a:pt x="71856" y="3543"/>
                  </a:lnTo>
                  <a:lnTo>
                    <a:pt x="115036" y="8737"/>
                  </a:lnTo>
                  <a:lnTo>
                    <a:pt x="138264" y="54102"/>
                  </a:lnTo>
                  <a:lnTo>
                    <a:pt x="110286" y="84797"/>
                  </a:lnTo>
                  <a:lnTo>
                    <a:pt x="114884" y="86118"/>
                  </a:lnTo>
                  <a:lnTo>
                    <a:pt x="144703" y="113004"/>
                  </a:lnTo>
                  <a:lnTo>
                    <a:pt x="146748" y="134289"/>
                  </a:lnTo>
                  <a:lnTo>
                    <a:pt x="146748" y="108826"/>
                  </a:lnTo>
                  <a:lnTo>
                    <a:pt x="120053" y="84239"/>
                  </a:lnTo>
                  <a:lnTo>
                    <a:pt x="123380" y="82715"/>
                  </a:lnTo>
                  <a:lnTo>
                    <a:pt x="141820" y="38252"/>
                  </a:lnTo>
                  <a:lnTo>
                    <a:pt x="116611" y="5511"/>
                  </a:lnTo>
                  <a:lnTo>
                    <a:pt x="71856" y="0"/>
                  </a:lnTo>
                  <a:lnTo>
                    <a:pt x="0" y="0"/>
                  </a:lnTo>
                  <a:lnTo>
                    <a:pt x="0" y="179057"/>
                  </a:lnTo>
                  <a:lnTo>
                    <a:pt x="61417" y="179057"/>
                  </a:lnTo>
                  <a:lnTo>
                    <a:pt x="104254" y="177863"/>
                  </a:lnTo>
                  <a:lnTo>
                    <a:pt x="140728" y="158369"/>
                  </a:lnTo>
                  <a:lnTo>
                    <a:pt x="148361" y="142875"/>
                  </a:lnTo>
                  <a:lnTo>
                    <a:pt x="150190" y="135331"/>
                  </a:lnTo>
                  <a:close/>
                </a:path>
                <a:path w="213359" h="179070">
                  <a:moveTo>
                    <a:pt x="213309" y="48310"/>
                  </a:moveTo>
                  <a:lnTo>
                    <a:pt x="209765" y="48310"/>
                  </a:lnTo>
                  <a:lnTo>
                    <a:pt x="209765" y="51854"/>
                  </a:lnTo>
                  <a:lnTo>
                    <a:pt x="209765" y="175526"/>
                  </a:lnTo>
                  <a:lnTo>
                    <a:pt x="179755" y="175526"/>
                  </a:lnTo>
                  <a:lnTo>
                    <a:pt x="179755" y="51854"/>
                  </a:lnTo>
                  <a:lnTo>
                    <a:pt x="209765" y="51854"/>
                  </a:lnTo>
                  <a:lnTo>
                    <a:pt x="209765" y="48310"/>
                  </a:lnTo>
                  <a:lnTo>
                    <a:pt x="176212" y="48310"/>
                  </a:lnTo>
                  <a:lnTo>
                    <a:pt x="176212" y="179070"/>
                  </a:lnTo>
                  <a:lnTo>
                    <a:pt x="177977" y="179070"/>
                  </a:lnTo>
                  <a:lnTo>
                    <a:pt x="213309" y="179070"/>
                  </a:lnTo>
                  <a:lnTo>
                    <a:pt x="213309" y="177292"/>
                  </a:lnTo>
                  <a:lnTo>
                    <a:pt x="213309" y="51854"/>
                  </a:lnTo>
                  <a:lnTo>
                    <a:pt x="213309" y="48310"/>
                  </a:lnTo>
                  <a:close/>
                </a:path>
                <a:path w="213359" h="179070">
                  <a:moveTo>
                    <a:pt x="213309" y="12"/>
                  </a:moveTo>
                  <a:lnTo>
                    <a:pt x="209765" y="12"/>
                  </a:lnTo>
                  <a:lnTo>
                    <a:pt x="209765" y="3543"/>
                  </a:lnTo>
                  <a:lnTo>
                    <a:pt x="209765" y="30975"/>
                  </a:lnTo>
                  <a:lnTo>
                    <a:pt x="179755" y="30975"/>
                  </a:lnTo>
                  <a:lnTo>
                    <a:pt x="179755" y="3543"/>
                  </a:lnTo>
                  <a:lnTo>
                    <a:pt x="209765" y="3543"/>
                  </a:lnTo>
                  <a:lnTo>
                    <a:pt x="209765" y="12"/>
                  </a:lnTo>
                  <a:lnTo>
                    <a:pt x="176212" y="12"/>
                  </a:lnTo>
                  <a:lnTo>
                    <a:pt x="176212" y="34518"/>
                  </a:lnTo>
                  <a:lnTo>
                    <a:pt x="177977" y="34518"/>
                  </a:lnTo>
                  <a:lnTo>
                    <a:pt x="213309" y="34518"/>
                  </a:lnTo>
                  <a:lnTo>
                    <a:pt x="213309" y="32753"/>
                  </a:lnTo>
                  <a:lnTo>
                    <a:pt x="213309" y="3543"/>
                  </a:lnTo>
                  <a:lnTo>
                    <a:pt x="213309" y="12"/>
                  </a:lnTo>
                  <a:close/>
                </a:path>
              </a:pathLst>
            </a:custGeom>
            <a:solidFill>
              <a:srgbClr val="231F20"/>
            </a:solidFill>
          </p:spPr>
          <p:txBody>
            <a:bodyPr wrap="square" lIns="0" tIns="0" rIns="0" bIns="0" rtlCol="0"/>
            <a:lstStyle/>
            <a:p>
              <a:endParaRPr sz="864"/>
            </a:p>
          </p:txBody>
        </p:sp>
      </p:grpSp>
      <p:grpSp>
        <p:nvGrpSpPr>
          <p:cNvPr id="455" name="object 455"/>
          <p:cNvGrpSpPr/>
          <p:nvPr/>
        </p:nvGrpSpPr>
        <p:grpSpPr>
          <a:xfrm>
            <a:off x="7256944" y="4191267"/>
            <a:ext cx="443179" cy="599846"/>
            <a:chOff x="12274837" y="7895011"/>
            <a:chExt cx="923290" cy="1249680"/>
          </a:xfrm>
        </p:grpSpPr>
        <p:pic>
          <p:nvPicPr>
            <p:cNvPr id="456" name="object 456"/>
            <p:cNvPicPr/>
            <p:nvPr/>
          </p:nvPicPr>
          <p:blipFill>
            <a:blip r:embed="rId267" cstate="print"/>
            <a:stretch>
              <a:fillRect/>
            </a:stretch>
          </p:blipFill>
          <p:spPr>
            <a:xfrm>
              <a:off x="12277315" y="7897377"/>
              <a:ext cx="918387" cy="684228"/>
            </a:xfrm>
            <a:prstGeom prst="rect">
              <a:avLst/>
            </a:prstGeom>
          </p:spPr>
        </p:pic>
        <p:sp>
          <p:nvSpPr>
            <p:cNvPr id="457" name="object 457"/>
            <p:cNvSpPr/>
            <p:nvPr/>
          </p:nvSpPr>
          <p:spPr>
            <a:xfrm>
              <a:off x="12274837" y="7895011"/>
              <a:ext cx="923290" cy="1249680"/>
            </a:xfrm>
            <a:custGeom>
              <a:avLst/>
              <a:gdLst/>
              <a:ahLst/>
              <a:cxnLst/>
              <a:rect l="l" t="t" r="r" b="b"/>
              <a:pathLst>
                <a:path w="923290" h="1249679">
                  <a:moveTo>
                    <a:pt x="855395" y="0"/>
                  </a:moveTo>
                  <a:lnTo>
                    <a:pt x="67860" y="0"/>
                  </a:lnTo>
                  <a:lnTo>
                    <a:pt x="41515" y="5354"/>
                  </a:lnTo>
                  <a:lnTo>
                    <a:pt x="19939" y="19925"/>
                  </a:lnTo>
                  <a:lnTo>
                    <a:pt x="5360" y="41498"/>
                  </a:lnTo>
                  <a:lnTo>
                    <a:pt x="0" y="67860"/>
                  </a:lnTo>
                  <a:lnTo>
                    <a:pt x="0" y="1181268"/>
                  </a:lnTo>
                  <a:lnTo>
                    <a:pt x="5361" y="1207643"/>
                  </a:lnTo>
                  <a:lnTo>
                    <a:pt x="19942" y="1229223"/>
                  </a:lnTo>
                  <a:lnTo>
                    <a:pt x="41518" y="1243797"/>
                  </a:lnTo>
                  <a:lnTo>
                    <a:pt x="67860" y="1249152"/>
                  </a:lnTo>
                  <a:lnTo>
                    <a:pt x="855395" y="1249152"/>
                  </a:lnTo>
                  <a:lnTo>
                    <a:pt x="878610" y="1244432"/>
                  </a:lnTo>
                  <a:lnTo>
                    <a:pt x="67860" y="1244432"/>
                  </a:lnTo>
                  <a:lnTo>
                    <a:pt x="55188"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grpSp>
      <p:grpSp>
        <p:nvGrpSpPr>
          <p:cNvPr id="458" name="object 458"/>
          <p:cNvGrpSpPr/>
          <p:nvPr/>
        </p:nvGrpSpPr>
        <p:grpSpPr>
          <a:xfrm>
            <a:off x="6267959" y="5389030"/>
            <a:ext cx="443179" cy="599846"/>
            <a:chOff x="10214452" y="10390349"/>
            <a:chExt cx="923290" cy="1249680"/>
          </a:xfrm>
        </p:grpSpPr>
        <p:pic>
          <p:nvPicPr>
            <p:cNvPr id="459" name="object 459"/>
            <p:cNvPicPr/>
            <p:nvPr/>
          </p:nvPicPr>
          <p:blipFill>
            <a:blip r:embed="rId268" cstate="print"/>
            <a:stretch>
              <a:fillRect/>
            </a:stretch>
          </p:blipFill>
          <p:spPr>
            <a:xfrm>
              <a:off x="10217788" y="10392696"/>
              <a:ext cx="917532" cy="684229"/>
            </a:xfrm>
            <a:prstGeom prst="rect">
              <a:avLst/>
            </a:prstGeom>
          </p:spPr>
        </p:pic>
        <p:sp>
          <p:nvSpPr>
            <p:cNvPr id="460" name="object 460"/>
            <p:cNvSpPr/>
            <p:nvPr/>
          </p:nvSpPr>
          <p:spPr>
            <a:xfrm>
              <a:off x="10214452" y="10390349"/>
              <a:ext cx="923290" cy="1249680"/>
            </a:xfrm>
            <a:custGeom>
              <a:avLst/>
              <a:gdLst/>
              <a:ahLst/>
              <a:cxnLst/>
              <a:rect l="l" t="t" r="r" b="b"/>
              <a:pathLst>
                <a:path w="923290" h="1249679">
                  <a:moveTo>
                    <a:pt x="855395" y="0"/>
                  </a:moveTo>
                  <a:lnTo>
                    <a:pt x="67871" y="0"/>
                  </a:lnTo>
                  <a:lnTo>
                    <a:pt x="41523" y="5355"/>
                  </a:lnTo>
                  <a:lnTo>
                    <a:pt x="19944" y="19928"/>
                  </a:lnTo>
                  <a:lnTo>
                    <a:pt x="5361" y="41508"/>
                  </a:lnTo>
                  <a:lnTo>
                    <a:pt x="0" y="67883"/>
                  </a:lnTo>
                  <a:lnTo>
                    <a:pt x="0" y="1181268"/>
                  </a:lnTo>
                  <a:lnTo>
                    <a:pt x="5361" y="1207623"/>
                  </a:lnTo>
                  <a:lnTo>
                    <a:pt x="19944" y="1229206"/>
                  </a:lnTo>
                  <a:lnTo>
                    <a:pt x="41523" y="1243790"/>
                  </a:lnTo>
                  <a:lnTo>
                    <a:pt x="67871" y="1249152"/>
                  </a:lnTo>
                  <a:lnTo>
                    <a:pt x="855395" y="1249152"/>
                  </a:lnTo>
                  <a:lnTo>
                    <a:pt x="878581" y="1244432"/>
                  </a:lnTo>
                  <a:lnTo>
                    <a:pt x="67871" y="1244432"/>
                  </a:lnTo>
                  <a:lnTo>
                    <a:pt x="55193" y="1243143"/>
                  </a:lnTo>
                  <a:lnTo>
                    <a:pt x="15547" y="1216504"/>
                  </a:lnTo>
                  <a:lnTo>
                    <a:pt x="4719" y="1181268"/>
                  </a:lnTo>
                  <a:lnTo>
                    <a:pt x="4719" y="67883"/>
                  </a:lnTo>
                  <a:lnTo>
                    <a:pt x="23280" y="23257"/>
                  </a:lnTo>
                  <a:lnTo>
                    <a:pt x="67871"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sp>
          <p:nvSpPr>
            <p:cNvPr id="461" name="object 461"/>
            <p:cNvSpPr/>
            <p:nvPr/>
          </p:nvSpPr>
          <p:spPr>
            <a:xfrm>
              <a:off x="10262908" y="10857888"/>
              <a:ext cx="278130" cy="179070"/>
            </a:xfrm>
            <a:custGeom>
              <a:avLst/>
              <a:gdLst/>
              <a:ahLst/>
              <a:cxnLst/>
              <a:rect l="l" t="t" r="r" b="b"/>
              <a:pathLst>
                <a:path w="278129" h="179070">
                  <a:moveTo>
                    <a:pt x="133108" y="146050"/>
                  </a:moveTo>
                  <a:lnTo>
                    <a:pt x="35394" y="146050"/>
                  </a:lnTo>
                  <a:lnTo>
                    <a:pt x="35394" y="97790"/>
                  </a:lnTo>
                  <a:lnTo>
                    <a:pt x="123164" y="97790"/>
                  </a:lnTo>
                  <a:lnTo>
                    <a:pt x="123164" y="68580"/>
                  </a:lnTo>
                  <a:lnTo>
                    <a:pt x="35394" y="68580"/>
                  </a:lnTo>
                  <a:lnTo>
                    <a:pt x="35394" y="29210"/>
                  </a:lnTo>
                  <a:lnTo>
                    <a:pt x="129794" y="29210"/>
                  </a:lnTo>
                  <a:lnTo>
                    <a:pt x="129794" y="0"/>
                  </a:lnTo>
                  <a:lnTo>
                    <a:pt x="0" y="0"/>
                  </a:lnTo>
                  <a:lnTo>
                    <a:pt x="0" y="29210"/>
                  </a:lnTo>
                  <a:lnTo>
                    <a:pt x="0" y="68580"/>
                  </a:lnTo>
                  <a:lnTo>
                    <a:pt x="0" y="97790"/>
                  </a:lnTo>
                  <a:lnTo>
                    <a:pt x="0" y="146050"/>
                  </a:lnTo>
                  <a:lnTo>
                    <a:pt x="0" y="175260"/>
                  </a:lnTo>
                  <a:lnTo>
                    <a:pt x="133108" y="175260"/>
                  </a:lnTo>
                  <a:lnTo>
                    <a:pt x="133108" y="146050"/>
                  </a:lnTo>
                  <a:close/>
                </a:path>
                <a:path w="278129" h="179070">
                  <a:moveTo>
                    <a:pt x="277723" y="48044"/>
                  </a:moveTo>
                  <a:lnTo>
                    <a:pt x="244170" y="48044"/>
                  </a:lnTo>
                  <a:lnTo>
                    <a:pt x="244170" y="101854"/>
                  </a:lnTo>
                  <a:lnTo>
                    <a:pt x="244017" y="114274"/>
                  </a:lnTo>
                  <a:lnTo>
                    <a:pt x="227914" y="151206"/>
                  </a:lnTo>
                  <a:lnTo>
                    <a:pt x="222821" y="152768"/>
                  </a:lnTo>
                  <a:lnTo>
                    <a:pt x="212140" y="152768"/>
                  </a:lnTo>
                  <a:lnTo>
                    <a:pt x="196227" y="48044"/>
                  </a:lnTo>
                  <a:lnTo>
                    <a:pt x="162674" y="48044"/>
                  </a:lnTo>
                  <a:lnTo>
                    <a:pt x="162674" y="128816"/>
                  </a:lnTo>
                  <a:lnTo>
                    <a:pt x="162953" y="137350"/>
                  </a:lnTo>
                  <a:lnTo>
                    <a:pt x="188531" y="176707"/>
                  </a:lnTo>
                  <a:lnTo>
                    <a:pt x="196113" y="178574"/>
                  </a:lnTo>
                  <a:lnTo>
                    <a:pt x="212890" y="178574"/>
                  </a:lnTo>
                  <a:lnTo>
                    <a:pt x="220802" y="176542"/>
                  </a:lnTo>
                  <a:lnTo>
                    <a:pt x="235762" y="168440"/>
                  </a:lnTo>
                  <a:lnTo>
                    <a:pt x="241795" y="163042"/>
                  </a:lnTo>
                  <a:lnTo>
                    <a:pt x="246380" y="156273"/>
                  </a:lnTo>
                  <a:lnTo>
                    <a:pt x="246380" y="175260"/>
                  </a:lnTo>
                  <a:lnTo>
                    <a:pt x="277723" y="175260"/>
                  </a:lnTo>
                  <a:lnTo>
                    <a:pt x="277723" y="48044"/>
                  </a:lnTo>
                  <a:close/>
                </a:path>
              </a:pathLst>
            </a:custGeom>
            <a:solidFill>
              <a:srgbClr val="FFFFFF"/>
            </a:solidFill>
          </p:spPr>
          <p:txBody>
            <a:bodyPr wrap="square" lIns="0" tIns="0" rIns="0" bIns="0" rtlCol="0"/>
            <a:lstStyle/>
            <a:p>
              <a:endParaRPr sz="864"/>
            </a:p>
          </p:txBody>
        </p:sp>
        <p:sp>
          <p:nvSpPr>
            <p:cNvPr id="462" name="object 462"/>
            <p:cNvSpPr/>
            <p:nvPr/>
          </p:nvSpPr>
          <p:spPr>
            <a:xfrm>
              <a:off x="10261130" y="10855348"/>
              <a:ext cx="281305" cy="182880"/>
            </a:xfrm>
            <a:custGeom>
              <a:avLst/>
              <a:gdLst/>
              <a:ahLst/>
              <a:cxnLst/>
              <a:rect l="l" t="t" r="r" b="b"/>
              <a:pathLst>
                <a:path w="281304" h="182879">
                  <a:moveTo>
                    <a:pt x="136652" y="146050"/>
                  </a:moveTo>
                  <a:lnTo>
                    <a:pt x="133108" y="146050"/>
                  </a:lnTo>
                  <a:lnTo>
                    <a:pt x="133108" y="149860"/>
                  </a:lnTo>
                  <a:lnTo>
                    <a:pt x="133108" y="176530"/>
                  </a:lnTo>
                  <a:lnTo>
                    <a:pt x="3543" y="176530"/>
                  </a:lnTo>
                  <a:lnTo>
                    <a:pt x="3543" y="3810"/>
                  </a:lnTo>
                  <a:lnTo>
                    <a:pt x="129794" y="3810"/>
                  </a:lnTo>
                  <a:lnTo>
                    <a:pt x="129794" y="30480"/>
                  </a:lnTo>
                  <a:lnTo>
                    <a:pt x="35394" y="30480"/>
                  </a:lnTo>
                  <a:lnTo>
                    <a:pt x="35394" y="33020"/>
                  </a:lnTo>
                  <a:lnTo>
                    <a:pt x="35394" y="68580"/>
                  </a:lnTo>
                  <a:lnTo>
                    <a:pt x="35394" y="72390"/>
                  </a:lnTo>
                  <a:lnTo>
                    <a:pt x="123151" y="72390"/>
                  </a:lnTo>
                  <a:lnTo>
                    <a:pt x="123151" y="99060"/>
                  </a:lnTo>
                  <a:lnTo>
                    <a:pt x="35394" y="99060"/>
                  </a:lnTo>
                  <a:lnTo>
                    <a:pt x="35394" y="101600"/>
                  </a:lnTo>
                  <a:lnTo>
                    <a:pt x="35394" y="146050"/>
                  </a:lnTo>
                  <a:lnTo>
                    <a:pt x="35394" y="149860"/>
                  </a:lnTo>
                  <a:lnTo>
                    <a:pt x="133108" y="149860"/>
                  </a:lnTo>
                  <a:lnTo>
                    <a:pt x="133108" y="146050"/>
                  </a:lnTo>
                  <a:lnTo>
                    <a:pt x="38938" y="146050"/>
                  </a:lnTo>
                  <a:lnTo>
                    <a:pt x="38938" y="101600"/>
                  </a:lnTo>
                  <a:lnTo>
                    <a:pt x="126695" y="101600"/>
                  </a:lnTo>
                  <a:lnTo>
                    <a:pt x="126695" y="99060"/>
                  </a:lnTo>
                  <a:lnTo>
                    <a:pt x="126695" y="72390"/>
                  </a:lnTo>
                  <a:lnTo>
                    <a:pt x="126695" y="68580"/>
                  </a:lnTo>
                  <a:lnTo>
                    <a:pt x="38938" y="68580"/>
                  </a:lnTo>
                  <a:lnTo>
                    <a:pt x="38938" y="33020"/>
                  </a:lnTo>
                  <a:lnTo>
                    <a:pt x="133337" y="33020"/>
                  </a:lnTo>
                  <a:lnTo>
                    <a:pt x="133337" y="30480"/>
                  </a:lnTo>
                  <a:lnTo>
                    <a:pt x="133337" y="3810"/>
                  </a:lnTo>
                  <a:lnTo>
                    <a:pt x="133337" y="0"/>
                  </a:lnTo>
                  <a:lnTo>
                    <a:pt x="0" y="0"/>
                  </a:lnTo>
                  <a:lnTo>
                    <a:pt x="0" y="3810"/>
                  </a:lnTo>
                  <a:lnTo>
                    <a:pt x="0" y="176530"/>
                  </a:lnTo>
                  <a:lnTo>
                    <a:pt x="0" y="179070"/>
                  </a:lnTo>
                  <a:lnTo>
                    <a:pt x="1778" y="179070"/>
                  </a:lnTo>
                  <a:lnTo>
                    <a:pt x="136652" y="179070"/>
                  </a:lnTo>
                  <a:lnTo>
                    <a:pt x="136652" y="177800"/>
                  </a:lnTo>
                  <a:lnTo>
                    <a:pt x="136652" y="176530"/>
                  </a:lnTo>
                  <a:lnTo>
                    <a:pt x="136652" y="149860"/>
                  </a:lnTo>
                  <a:lnTo>
                    <a:pt x="136652" y="146050"/>
                  </a:lnTo>
                  <a:close/>
                </a:path>
                <a:path w="281304" h="182879">
                  <a:moveTo>
                    <a:pt x="281266" y="48818"/>
                  </a:moveTo>
                  <a:lnTo>
                    <a:pt x="277723" y="48818"/>
                  </a:lnTo>
                  <a:lnTo>
                    <a:pt x="277723" y="52362"/>
                  </a:lnTo>
                  <a:lnTo>
                    <a:pt x="277723" y="176034"/>
                  </a:lnTo>
                  <a:lnTo>
                    <a:pt x="249923" y="176034"/>
                  </a:lnTo>
                  <a:lnTo>
                    <a:pt x="249923" y="158813"/>
                  </a:lnTo>
                  <a:lnTo>
                    <a:pt x="249923" y="153035"/>
                  </a:lnTo>
                  <a:lnTo>
                    <a:pt x="242265" y="164363"/>
                  </a:lnTo>
                  <a:lnTo>
                    <a:pt x="236461" y="169545"/>
                  </a:lnTo>
                  <a:lnTo>
                    <a:pt x="221970" y="177393"/>
                  </a:lnTo>
                  <a:lnTo>
                    <a:pt x="214388" y="179349"/>
                  </a:lnTo>
                  <a:lnTo>
                    <a:pt x="198158" y="179349"/>
                  </a:lnTo>
                  <a:lnTo>
                    <a:pt x="168706" y="153543"/>
                  </a:lnTo>
                  <a:lnTo>
                    <a:pt x="166217" y="52362"/>
                  </a:lnTo>
                  <a:lnTo>
                    <a:pt x="196240" y="52362"/>
                  </a:lnTo>
                  <a:lnTo>
                    <a:pt x="196354" y="121386"/>
                  </a:lnTo>
                  <a:lnTo>
                    <a:pt x="196697" y="130797"/>
                  </a:lnTo>
                  <a:lnTo>
                    <a:pt x="213639" y="157073"/>
                  </a:lnTo>
                  <a:lnTo>
                    <a:pt x="224917" y="157073"/>
                  </a:lnTo>
                  <a:lnTo>
                    <a:pt x="230416" y="155397"/>
                  </a:lnTo>
                  <a:lnTo>
                    <a:pt x="233070" y="153530"/>
                  </a:lnTo>
                  <a:lnTo>
                    <a:pt x="239979" y="148678"/>
                  </a:lnTo>
                  <a:lnTo>
                    <a:pt x="247650" y="109194"/>
                  </a:lnTo>
                  <a:lnTo>
                    <a:pt x="247713" y="52362"/>
                  </a:lnTo>
                  <a:lnTo>
                    <a:pt x="277723" y="52362"/>
                  </a:lnTo>
                  <a:lnTo>
                    <a:pt x="277723" y="48818"/>
                  </a:lnTo>
                  <a:lnTo>
                    <a:pt x="244170" y="48818"/>
                  </a:lnTo>
                  <a:lnTo>
                    <a:pt x="244106" y="109194"/>
                  </a:lnTo>
                  <a:lnTo>
                    <a:pt x="244017" y="116865"/>
                  </a:lnTo>
                  <a:lnTo>
                    <a:pt x="228955" y="152082"/>
                  </a:lnTo>
                  <a:lnTo>
                    <a:pt x="224269" y="153530"/>
                  </a:lnTo>
                  <a:lnTo>
                    <a:pt x="214172" y="153530"/>
                  </a:lnTo>
                  <a:lnTo>
                    <a:pt x="199783" y="52362"/>
                  </a:lnTo>
                  <a:lnTo>
                    <a:pt x="199783" y="48818"/>
                  </a:lnTo>
                  <a:lnTo>
                    <a:pt x="162687" y="48818"/>
                  </a:lnTo>
                  <a:lnTo>
                    <a:pt x="162775" y="134289"/>
                  </a:lnTo>
                  <a:lnTo>
                    <a:pt x="175679" y="173101"/>
                  </a:lnTo>
                  <a:lnTo>
                    <a:pt x="197637" y="182880"/>
                  </a:lnTo>
                  <a:lnTo>
                    <a:pt x="214960" y="182880"/>
                  </a:lnTo>
                  <a:lnTo>
                    <a:pt x="223177" y="180784"/>
                  </a:lnTo>
                  <a:lnTo>
                    <a:pt x="225818" y="179349"/>
                  </a:lnTo>
                  <a:lnTo>
                    <a:pt x="238594" y="172415"/>
                  </a:lnTo>
                  <a:lnTo>
                    <a:pt x="244881" y="166814"/>
                  </a:lnTo>
                  <a:lnTo>
                    <a:pt x="246392" y="164579"/>
                  </a:lnTo>
                  <a:lnTo>
                    <a:pt x="246392" y="179565"/>
                  </a:lnTo>
                  <a:lnTo>
                    <a:pt x="248158" y="179565"/>
                  </a:lnTo>
                  <a:lnTo>
                    <a:pt x="281266" y="179565"/>
                  </a:lnTo>
                  <a:lnTo>
                    <a:pt x="281266" y="177800"/>
                  </a:lnTo>
                  <a:lnTo>
                    <a:pt x="281266" y="52362"/>
                  </a:lnTo>
                  <a:lnTo>
                    <a:pt x="281266" y="48818"/>
                  </a:lnTo>
                  <a:close/>
                </a:path>
              </a:pathLst>
            </a:custGeom>
            <a:solidFill>
              <a:srgbClr val="231F20"/>
            </a:solidFill>
          </p:spPr>
          <p:txBody>
            <a:bodyPr wrap="square" lIns="0" tIns="0" rIns="0" bIns="0" rtlCol="0"/>
            <a:lstStyle/>
            <a:p>
              <a:endParaRPr sz="864"/>
            </a:p>
          </p:txBody>
        </p:sp>
      </p:grpSp>
      <p:grpSp>
        <p:nvGrpSpPr>
          <p:cNvPr id="463" name="object 463"/>
          <p:cNvGrpSpPr/>
          <p:nvPr/>
        </p:nvGrpSpPr>
        <p:grpSpPr>
          <a:xfrm>
            <a:off x="10223898" y="3548581"/>
            <a:ext cx="443179" cy="599846"/>
            <a:chOff x="18455992" y="6556080"/>
            <a:chExt cx="923290" cy="1249680"/>
          </a:xfrm>
        </p:grpSpPr>
        <p:pic>
          <p:nvPicPr>
            <p:cNvPr id="464" name="object 464"/>
            <p:cNvPicPr/>
            <p:nvPr/>
          </p:nvPicPr>
          <p:blipFill>
            <a:blip r:embed="rId269" cstate="print"/>
            <a:stretch>
              <a:fillRect/>
            </a:stretch>
          </p:blipFill>
          <p:spPr>
            <a:xfrm>
              <a:off x="18457049" y="6560553"/>
              <a:ext cx="916931" cy="681963"/>
            </a:xfrm>
            <a:prstGeom prst="rect">
              <a:avLst/>
            </a:prstGeom>
          </p:spPr>
        </p:pic>
        <p:sp>
          <p:nvSpPr>
            <p:cNvPr id="465" name="object 465"/>
            <p:cNvSpPr/>
            <p:nvPr/>
          </p:nvSpPr>
          <p:spPr>
            <a:xfrm>
              <a:off x="18455992"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pic>
          <p:nvPicPr>
            <p:cNvPr id="466" name="object 466"/>
            <p:cNvPicPr/>
            <p:nvPr/>
          </p:nvPicPr>
          <p:blipFill>
            <a:blip r:embed="rId270" cstate="print"/>
            <a:stretch>
              <a:fillRect/>
            </a:stretch>
          </p:blipFill>
          <p:spPr>
            <a:xfrm>
              <a:off x="18504302" y="7019356"/>
              <a:ext cx="294622" cy="182372"/>
            </a:xfrm>
            <a:prstGeom prst="rect">
              <a:avLst/>
            </a:prstGeom>
          </p:spPr>
        </p:pic>
      </p:grpSp>
      <p:grpSp>
        <p:nvGrpSpPr>
          <p:cNvPr id="467" name="object 467"/>
          <p:cNvGrpSpPr/>
          <p:nvPr/>
        </p:nvGrpSpPr>
        <p:grpSpPr>
          <a:xfrm>
            <a:off x="9729406" y="5389030"/>
            <a:ext cx="443179" cy="599846"/>
            <a:chOff x="17425799" y="10390349"/>
            <a:chExt cx="923290" cy="1249680"/>
          </a:xfrm>
        </p:grpSpPr>
        <p:pic>
          <p:nvPicPr>
            <p:cNvPr id="468" name="object 468"/>
            <p:cNvPicPr/>
            <p:nvPr/>
          </p:nvPicPr>
          <p:blipFill>
            <a:blip r:embed="rId271" cstate="print"/>
            <a:stretch>
              <a:fillRect/>
            </a:stretch>
          </p:blipFill>
          <p:spPr>
            <a:xfrm>
              <a:off x="17428161" y="10393076"/>
              <a:ext cx="918512" cy="685318"/>
            </a:xfrm>
            <a:prstGeom prst="rect">
              <a:avLst/>
            </a:prstGeom>
          </p:spPr>
        </p:pic>
        <p:sp>
          <p:nvSpPr>
            <p:cNvPr id="469" name="object 469"/>
            <p:cNvSpPr/>
            <p:nvPr/>
          </p:nvSpPr>
          <p:spPr>
            <a:xfrm>
              <a:off x="17425799"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pic>
          <p:nvPicPr>
            <p:cNvPr id="470" name="object 470"/>
            <p:cNvPicPr/>
            <p:nvPr/>
          </p:nvPicPr>
          <p:blipFill>
            <a:blip r:embed="rId272" cstate="print"/>
            <a:stretch>
              <a:fillRect/>
            </a:stretch>
          </p:blipFill>
          <p:spPr>
            <a:xfrm>
              <a:off x="17988655" y="10855851"/>
              <a:ext cx="309175" cy="182377"/>
            </a:xfrm>
            <a:prstGeom prst="rect">
              <a:avLst/>
            </a:prstGeom>
          </p:spPr>
        </p:pic>
      </p:grpSp>
      <p:pic>
        <p:nvPicPr>
          <p:cNvPr id="471" name="object 471"/>
          <p:cNvPicPr/>
          <p:nvPr/>
        </p:nvPicPr>
        <p:blipFill>
          <a:blip r:embed="rId273" cstate="print"/>
          <a:stretch>
            <a:fillRect/>
          </a:stretch>
        </p:blipFill>
        <p:spPr>
          <a:xfrm>
            <a:off x="4291221" y="6032868"/>
            <a:ext cx="440401" cy="243172"/>
          </a:xfrm>
          <a:prstGeom prst="rect">
            <a:avLst/>
          </a:prstGeom>
        </p:spPr>
      </p:pic>
      <p:pic>
        <p:nvPicPr>
          <p:cNvPr id="472" name="object 472"/>
          <p:cNvPicPr/>
          <p:nvPr/>
        </p:nvPicPr>
        <p:blipFill>
          <a:blip r:embed="rId274" cstate="print"/>
          <a:stretch>
            <a:fillRect/>
          </a:stretch>
        </p:blipFill>
        <p:spPr>
          <a:xfrm>
            <a:off x="3797281" y="6033899"/>
            <a:ext cx="439939" cy="241574"/>
          </a:xfrm>
          <a:prstGeom prst="rect">
            <a:avLst/>
          </a:prstGeom>
        </p:spPr>
      </p:pic>
      <p:pic>
        <p:nvPicPr>
          <p:cNvPr id="473" name="object 473"/>
          <p:cNvPicPr/>
          <p:nvPr/>
        </p:nvPicPr>
        <p:blipFill>
          <a:blip r:embed="rId275" cstate="print"/>
          <a:stretch>
            <a:fillRect/>
          </a:stretch>
        </p:blipFill>
        <p:spPr>
          <a:xfrm>
            <a:off x="3302781" y="6032868"/>
            <a:ext cx="440686" cy="243172"/>
          </a:xfrm>
          <a:prstGeom prst="rect">
            <a:avLst/>
          </a:prstGeom>
        </p:spPr>
      </p:pic>
      <p:grpSp>
        <p:nvGrpSpPr>
          <p:cNvPr id="474" name="object 474"/>
          <p:cNvGrpSpPr/>
          <p:nvPr/>
        </p:nvGrpSpPr>
        <p:grpSpPr>
          <a:xfrm>
            <a:off x="3302129" y="3549708"/>
            <a:ext cx="441045" cy="331013"/>
            <a:chOff x="4035640" y="6558429"/>
            <a:chExt cx="918844" cy="689610"/>
          </a:xfrm>
        </p:grpSpPr>
        <p:pic>
          <p:nvPicPr>
            <p:cNvPr id="475" name="object 475"/>
            <p:cNvPicPr/>
            <p:nvPr/>
          </p:nvPicPr>
          <p:blipFill>
            <a:blip r:embed="rId276" cstate="print"/>
            <a:stretch>
              <a:fillRect/>
            </a:stretch>
          </p:blipFill>
          <p:spPr>
            <a:xfrm>
              <a:off x="4035640" y="6558429"/>
              <a:ext cx="918512" cy="689018"/>
            </a:xfrm>
            <a:prstGeom prst="rect">
              <a:avLst/>
            </a:prstGeom>
          </p:spPr>
        </p:pic>
        <p:pic>
          <p:nvPicPr>
            <p:cNvPr id="476" name="object 476"/>
            <p:cNvPicPr/>
            <p:nvPr/>
          </p:nvPicPr>
          <p:blipFill>
            <a:blip r:embed="rId277" cstate="print"/>
            <a:stretch>
              <a:fillRect/>
            </a:stretch>
          </p:blipFill>
          <p:spPr>
            <a:xfrm>
              <a:off x="4656105" y="7021603"/>
              <a:ext cx="249092" cy="179048"/>
            </a:xfrm>
            <a:prstGeom prst="rect">
              <a:avLst/>
            </a:prstGeom>
          </p:spPr>
        </p:pic>
      </p:grpSp>
      <p:grpSp>
        <p:nvGrpSpPr>
          <p:cNvPr id="477" name="object 477"/>
          <p:cNvGrpSpPr/>
          <p:nvPr/>
        </p:nvGrpSpPr>
        <p:grpSpPr>
          <a:xfrm>
            <a:off x="9729406" y="1620501"/>
            <a:ext cx="443179" cy="599846"/>
            <a:chOff x="17425799" y="2539247"/>
            <a:chExt cx="923290" cy="1249680"/>
          </a:xfrm>
        </p:grpSpPr>
        <p:pic>
          <p:nvPicPr>
            <p:cNvPr id="478" name="object 478"/>
            <p:cNvPicPr/>
            <p:nvPr/>
          </p:nvPicPr>
          <p:blipFill>
            <a:blip r:embed="rId278" cstate="print"/>
            <a:stretch>
              <a:fillRect/>
            </a:stretch>
          </p:blipFill>
          <p:spPr>
            <a:xfrm>
              <a:off x="17428161" y="2542309"/>
              <a:ext cx="918512" cy="686157"/>
            </a:xfrm>
            <a:prstGeom prst="rect">
              <a:avLst/>
            </a:prstGeom>
          </p:spPr>
        </p:pic>
        <p:sp>
          <p:nvSpPr>
            <p:cNvPr id="479" name="object 479"/>
            <p:cNvSpPr/>
            <p:nvPr/>
          </p:nvSpPr>
          <p:spPr>
            <a:xfrm>
              <a:off x="17425799" y="2539247"/>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pic>
          <p:nvPicPr>
            <p:cNvPr id="480" name="object 480"/>
            <p:cNvPicPr/>
            <p:nvPr/>
          </p:nvPicPr>
          <p:blipFill>
            <a:blip r:embed="rId279" cstate="print"/>
            <a:stretch>
              <a:fillRect/>
            </a:stretch>
          </p:blipFill>
          <p:spPr>
            <a:xfrm>
              <a:off x="17486174" y="3004268"/>
              <a:ext cx="123743" cy="179070"/>
            </a:xfrm>
            <a:prstGeom prst="rect">
              <a:avLst/>
            </a:prstGeom>
          </p:spPr>
        </p:pic>
      </p:grpSp>
      <p:grpSp>
        <p:nvGrpSpPr>
          <p:cNvPr id="481" name="object 481"/>
          <p:cNvGrpSpPr/>
          <p:nvPr/>
        </p:nvGrpSpPr>
        <p:grpSpPr>
          <a:xfrm>
            <a:off x="7751436" y="5389030"/>
            <a:ext cx="443179" cy="599846"/>
            <a:chOff x="13305029" y="10390349"/>
            <a:chExt cx="923290" cy="1249680"/>
          </a:xfrm>
        </p:grpSpPr>
        <p:pic>
          <p:nvPicPr>
            <p:cNvPr id="482" name="object 482"/>
            <p:cNvPicPr/>
            <p:nvPr/>
          </p:nvPicPr>
          <p:blipFill>
            <a:blip r:embed="rId280" cstate="print"/>
            <a:stretch>
              <a:fillRect/>
            </a:stretch>
          </p:blipFill>
          <p:spPr>
            <a:xfrm>
              <a:off x="13307398" y="10392696"/>
              <a:ext cx="918500" cy="683921"/>
            </a:xfrm>
            <a:prstGeom prst="rect">
              <a:avLst/>
            </a:prstGeom>
          </p:spPr>
        </p:pic>
        <p:sp>
          <p:nvSpPr>
            <p:cNvPr id="483" name="object 483"/>
            <p:cNvSpPr/>
            <p:nvPr/>
          </p:nvSpPr>
          <p:spPr>
            <a:xfrm>
              <a:off x="13305029" y="10390349"/>
              <a:ext cx="923290" cy="1249680"/>
            </a:xfrm>
            <a:custGeom>
              <a:avLst/>
              <a:gdLst/>
              <a:ahLst/>
              <a:cxnLst/>
              <a:rect l="l" t="t" r="r" b="b"/>
              <a:pathLst>
                <a:path w="923290" h="1249679">
                  <a:moveTo>
                    <a:pt x="855395" y="0"/>
                  </a:moveTo>
                  <a:lnTo>
                    <a:pt x="67860" y="0"/>
                  </a:lnTo>
                  <a:lnTo>
                    <a:pt x="41518" y="5355"/>
                  </a:lnTo>
                  <a:lnTo>
                    <a:pt x="19942" y="19928"/>
                  </a:lnTo>
                  <a:lnTo>
                    <a:pt x="5361" y="41508"/>
                  </a:lnTo>
                  <a:lnTo>
                    <a:pt x="0" y="67883"/>
                  </a:lnTo>
                  <a:lnTo>
                    <a:pt x="0" y="1181268"/>
                  </a:lnTo>
                  <a:lnTo>
                    <a:pt x="5361" y="1207623"/>
                  </a:lnTo>
                  <a:lnTo>
                    <a:pt x="19942" y="1229206"/>
                  </a:lnTo>
                  <a:lnTo>
                    <a:pt x="41518" y="1243790"/>
                  </a:lnTo>
                  <a:lnTo>
                    <a:pt x="67860" y="1249152"/>
                  </a:lnTo>
                  <a:lnTo>
                    <a:pt x="855395" y="1249152"/>
                  </a:lnTo>
                  <a:lnTo>
                    <a:pt x="878581" y="1244432"/>
                  </a:lnTo>
                  <a:lnTo>
                    <a:pt x="67860" y="1244432"/>
                  </a:lnTo>
                  <a:lnTo>
                    <a:pt x="55188" y="1243143"/>
                  </a:lnTo>
                  <a:lnTo>
                    <a:pt x="15547" y="1216504"/>
                  </a:lnTo>
                  <a:lnTo>
                    <a:pt x="4719" y="1181268"/>
                  </a:lnTo>
                  <a:lnTo>
                    <a:pt x="4719" y="67883"/>
                  </a:lnTo>
                  <a:lnTo>
                    <a:pt x="23280" y="23257"/>
                  </a:lnTo>
                  <a:lnTo>
                    <a:pt x="67860" y="4719"/>
                  </a:lnTo>
                  <a:lnTo>
                    <a:pt x="878610" y="4719"/>
                  </a:lnTo>
                  <a:lnTo>
                    <a:pt x="855395" y="0"/>
                  </a:lnTo>
                  <a:close/>
                </a:path>
                <a:path w="923290" h="1249679">
                  <a:moveTo>
                    <a:pt x="878610" y="4719"/>
                  </a:moveTo>
                  <a:lnTo>
                    <a:pt x="855395" y="4719"/>
                  </a:lnTo>
                  <a:lnTo>
                    <a:pt x="868067" y="6006"/>
                  </a:lnTo>
                  <a:lnTo>
                    <a:pt x="879892" y="9696"/>
                  </a:lnTo>
                  <a:lnTo>
                    <a:pt x="913530" y="43344"/>
                  </a:lnTo>
                  <a:lnTo>
                    <a:pt x="918512" y="67883"/>
                  </a:lnTo>
                  <a:lnTo>
                    <a:pt x="918512" y="1181268"/>
                  </a:lnTo>
                  <a:lnTo>
                    <a:pt x="899963" y="1225871"/>
                  </a:lnTo>
                  <a:lnTo>
                    <a:pt x="855395" y="1244432"/>
                  </a:lnTo>
                  <a:lnTo>
                    <a:pt x="878581" y="1244432"/>
                  </a:lnTo>
                  <a:lnTo>
                    <a:pt x="881734" y="1243790"/>
                  </a:lnTo>
                  <a:lnTo>
                    <a:pt x="903301" y="1229206"/>
                  </a:lnTo>
                  <a:lnTo>
                    <a:pt x="917874" y="1207623"/>
                  </a:lnTo>
                  <a:lnTo>
                    <a:pt x="923232" y="1181268"/>
                  </a:lnTo>
                  <a:lnTo>
                    <a:pt x="923232" y="67883"/>
                  </a:lnTo>
                  <a:lnTo>
                    <a:pt x="917874" y="41508"/>
                  </a:lnTo>
                  <a:lnTo>
                    <a:pt x="903301" y="19928"/>
                  </a:lnTo>
                  <a:lnTo>
                    <a:pt x="881734" y="5355"/>
                  </a:lnTo>
                  <a:lnTo>
                    <a:pt x="878610" y="4719"/>
                  </a:lnTo>
                  <a:close/>
                </a:path>
              </a:pathLst>
            </a:custGeom>
            <a:solidFill>
              <a:srgbClr val="231F20"/>
            </a:solidFill>
          </p:spPr>
          <p:txBody>
            <a:bodyPr wrap="square" lIns="0" tIns="0" rIns="0" bIns="0" rtlCol="0"/>
            <a:lstStyle/>
            <a:p>
              <a:endParaRPr sz="864"/>
            </a:p>
          </p:txBody>
        </p:sp>
        <p:pic>
          <p:nvPicPr>
            <p:cNvPr id="484" name="object 484"/>
            <p:cNvPicPr/>
            <p:nvPr/>
          </p:nvPicPr>
          <p:blipFill>
            <a:blip r:embed="rId281" cstate="print"/>
            <a:stretch>
              <a:fillRect/>
            </a:stretch>
          </p:blipFill>
          <p:spPr>
            <a:xfrm>
              <a:off x="13352970" y="10857994"/>
              <a:ext cx="275593" cy="207446"/>
            </a:xfrm>
            <a:prstGeom prst="rect">
              <a:avLst/>
            </a:prstGeom>
          </p:spPr>
        </p:pic>
      </p:grpSp>
      <p:grpSp>
        <p:nvGrpSpPr>
          <p:cNvPr id="485" name="object 485"/>
          <p:cNvGrpSpPr/>
          <p:nvPr/>
        </p:nvGrpSpPr>
        <p:grpSpPr>
          <a:xfrm>
            <a:off x="4784479" y="3548581"/>
            <a:ext cx="443179" cy="599846"/>
            <a:chOff x="7123869" y="6556080"/>
            <a:chExt cx="923290" cy="1249680"/>
          </a:xfrm>
        </p:grpSpPr>
        <p:pic>
          <p:nvPicPr>
            <p:cNvPr id="486" name="object 486"/>
            <p:cNvPicPr/>
            <p:nvPr/>
          </p:nvPicPr>
          <p:blipFill>
            <a:blip r:embed="rId282" cstate="print"/>
            <a:stretch>
              <a:fillRect/>
            </a:stretch>
          </p:blipFill>
          <p:spPr>
            <a:xfrm>
              <a:off x="7126230" y="6558429"/>
              <a:ext cx="918524" cy="684064"/>
            </a:xfrm>
            <a:prstGeom prst="rect">
              <a:avLst/>
            </a:prstGeom>
          </p:spPr>
        </p:pic>
        <p:sp>
          <p:nvSpPr>
            <p:cNvPr id="487" name="object 487"/>
            <p:cNvSpPr/>
            <p:nvPr/>
          </p:nvSpPr>
          <p:spPr>
            <a:xfrm>
              <a:off x="7123869"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488" name="object 488"/>
            <p:cNvPicPr/>
            <p:nvPr/>
          </p:nvPicPr>
          <p:blipFill>
            <a:blip r:embed="rId283" cstate="print"/>
            <a:stretch>
              <a:fillRect/>
            </a:stretch>
          </p:blipFill>
          <p:spPr>
            <a:xfrm>
              <a:off x="7731075" y="6603040"/>
              <a:ext cx="259704" cy="182891"/>
            </a:xfrm>
            <a:prstGeom prst="rect">
              <a:avLst/>
            </a:prstGeom>
          </p:spPr>
        </p:pic>
      </p:grpSp>
      <p:grpSp>
        <p:nvGrpSpPr>
          <p:cNvPr id="489" name="object 489"/>
          <p:cNvGrpSpPr/>
          <p:nvPr/>
        </p:nvGrpSpPr>
        <p:grpSpPr>
          <a:xfrm>
            <a:off x="5278974" y="4191267"/>
            <a:ext cx="443179" cy="599846"/>
            <a:chOff x="8154067" y="7895011"/>
            <a:chExt cx="923290" cy="1249680"/>
          </a:xfrm>
        </p:grpSpPr>
        <p:pic>
          <p:nvPicPr>
            <p:cNvPr id="490" name="object 490"/>
            <p:cNvPicPr/>
            <p:nvPr/>
          </p:nvPicPr>
          <p:blipFill>
            <a:blip r:embed="rId284" cstate="print"/>
            <a:stretch>
              <a:fillRect/>
            </a:stretch>
          </p:blipFill>
          <p:spPr>
            <a:xfrm>
              <a:off x="8156427" y="7897377"/>
              <a:ext cx="918524" cy="683978"/>
            </a:xfrm>
            <a:prstGeom prst="rect">
              <a:avLst/>
            </a:prstGeom>
          </p:spPr>
        </p:pic>
        <p:pic>
          <p:nvPicPr>
            <p:cNvPr id="491" name="object 491"/>
            <p:cNvPicPr/>
            <p:nvPr/>
          </p:nvPicPr>
          <p:blipFill>
            <a:blip r:embed="rId285" cstate="print"/>
            <a:stretch>
              <a:fillRect/>
            </a:stretch>
          </p:blipFill>
          <p:spPr>
            <a:xfrm>
              <a:off x="8154067" y="7895011"/>
              <a:ext cx="923244" cy="1249152"/>
            </a:xfrm>
            <a:prstGeom prst="rect">
              <a:avLst/>
            </a:prstGeom>
          </p:spPr>
        </p:pic>
      </p:grpSp>
      <p:grpSp>
        <p:nvGrpSpPr>
          <p:cNvPr id="492" name="object 492"/>
          <p:cNvGrpSpPr/>
          <p:nvPr/>
        </p:nvGrpSpPr>
        <p:grpSpPr>
          <a:xfrm>
            <a:off x="3796623" y="3549708"/>
            <a:ext cx="441045" cy="328574"/>
            <a:chOff x="5065836" y="6558429"/>
            <a:chExt cx="918844" cy="684530"/>
          </a:xfrm>
        </p:grpSpPr>
        <p:pic>
          <p:nvPicPr>
            <p:cNvPr id="493" name="object 493"/>
            <p:cNvPicPr/>
            <p:nvPr/>
          </p:nvPicPr>
          <p:blipFill>
            <a:blip r:embed="rId286" cstate="print"/>
            <a:stretch>
              <a:fillRect/>
            </a:stretch>
          </p:blipFill>
          <p:spPr>
            <a:xfrm>
              <a:off x="5065836" y="6558429"/>
              <a:ext cx="918524" cy="684182"/>
            </a:xfrm>
            <a:prstGeom prst="rect">
              <a:avLst/>
            </a:prstGeom>
          </p:spPr>
        </p:pic>
        <p:sp>
          <p:nvSpPr>
            <p:cNvPr id="494" name="object 494"/>
            <p:cNvSpPr/>
            <p:nvPr/>
          </p:nvSpPr>
          <p:spPr>
            <a:xfrm>
              <a:off x="5631383" y="6606067"/>
              <a:ext cx="299085" cy="179070"/>
            </a:xfrm>
            <a:custGeom>
              <a:avLst/>
              <a:gdLst/>
              <a:ahLst/>
              <a:cxnLst/>
              <a:rect l="l" t="t" r="r" b="b"/>
              <a:pathLst>
                <a:path w="299085" h="179070">
                  <a:moveTo>
                    <a:pt x="139395" y="0"/>
                  </a:moveTo>
                  <a:lnTo>
                    <a:pt x="106565" y="0"/>
                  </a:lnTo>
                  <a:lnTo>
                    <a:pt x="106565" y="117690"/>
                  </a:lnTo>
                  <a:lnTo>
                    <a:pt x="34391" y="0"/>
                  </a:lnTo>
                  <a:lnTo>
                    <a:pt x="0" y="0"/>
                  </a:lnTo>
                  <a:lnTo>
                    <a:pt x="0" y="175514"/>
                  </a:lnTo>
                  <a:lnTo>
                    <a:pt x="32816" y="175514"/>
                  </a:lnTo>
                  <a:lnTo>
                    <a:pt x="32816" y="60274"/>
                  </a:lnTo>
                  <a:lnTo>
                    <a:pt x="103924" y="175514"/>
                  </a:lnTo>
                  <a:lnTo>
                    <a:pt x="139395" y="175514"/>
                  </a:lnTo>
                  <a:lnTo>
                    <a:pt x="139395" y="0"/>
                  </a:lnTo>
                  <a:close/>
                </a:path>
                <a:path w="299085" h="179070">
                  <a:moveTo>
                    <a:pt x="298907" y="109562"/>
                  </a:moveTo>
                  <a:lnTo>
                    <a:pt x="298043" y="96113"/>
                  </a:lnTo>
                  <a:lnTo>
                    <a:pt x="295198" y="83096"/>
                  </a:lnTo>
                  <a:lnTo>
                    <a:pt x="290461" y="71907"/>
                  </a:lnTo>
                  <a:lnTo>
                    <a:pt x="290182" y="71526"/>
                  </a:lnTo>
                  <a:lnTo>
                    <a:pt x="284416" y="63411"/>
                  </a:lnTo>
                  <a:lnTo>
                    <a:pt x="283819" y="62572"/>
                  </a:lnTo>
                  <a:lnTo>
                    <a:pt x="275729" y="55194"/>
                  </a:lnTo>
                  <a:lnTo>
                    <a:pt x="266636" y="49936"/>
                  </a:lnTo>
                  <a:lnTo>
                    <a:pt x="264706" y="49339"/>
                  </a:lnTo>
                  <a:lnTo>
                    <a:pt x="264706" y="112687"/>
                  </a:lnTo>
                  <a:lnTo>
                    <a:pt x="264210" y="122262"/>
                  </a:lnTo>
                  <a:lnTo>
                    <a:pt x="245262" y="152285"/>
                  </a:lnTo>
                  <a:lnTo>
                    <a:pt x="237807" y="152285"/>
                  </a:lnTo>
                  <a:lnTo>
                    <a:pt x="208673" y="118821"/>
                  </a:lnTo>
                  <a:lnTo>
                    <a:pt x="208292" y="109562"/>
                  </a:lnTo>
                  <a:lnTo>
                    <a:pt x="208788" y="100584"/>
                  </a:lnTo>
                  <a:lnTo>
                    <a:pt x="228422" y="71526"/>
                  </a:lnTo>
                  <a:lnTo>
                    <a:pt x="244741" y="71526"/>
                  </a:lnTo>
                  <a:lnTo>
                    <a:pt x="264706" y="112687"/>
                  </a:lnTo>
                  <a:lnTo>
                    <a:pt x="264706" y="49339"/>
                  </a:lnTo>
                  <a:lnTo>
                    <a:pt x="256552" y="46774"/>
                  </a:lnTo>
                  <a:lnTo>
                    <a:pt x="245452" y="45720"/>
                  </a:lnTo>
                  <a:lnTo>
                    <a:pt x="235178" y="46824"/>
                  </a:lnTo>
                  <a:lnTo>
                    <a:pt x="225628" y="50139"/>
                  </a:lnTo>
                  <a:lnTo>
                    <a:pt x="216776" y="55676"/>
                  </a:lnTo>
                  <a:lnTo>
                    <a:pt x="208648" y="63411"/>
                  </a:lnTo>
                  <a:lnTo>
                    <a:pt x="208648" y="0"/>
                  </a:lnTo>
                  <a:lnTo>
                    <a:pt x="175094" y="0"/>
                  </a:lnTo>
                  <a:lnTo>
                    <a:pt x="175094" y="175514"/>
                  </a:lnTo>
                  <a:lnTo>
                    <a:pt x="206451" y="175514"/>
                  </a:lnTo>
                  <a:lnTo>
                    <a:pt x="206451" y="156857"/>
                  </a:lnTo>
                  <a:lnTo>
                    <a:pt x="211531" y="163969"/>
                  </a:lnTo>
                  <a:lnTo>
                    <a:pt x="217601" y="169392"/>
                  </a:lnTo>
                  <a:lnTo>
                    <a:pt x="231660" y="176949"/>
                  </a:lnTo>
                  <a:lnTo>
                    <a:pt x="238798" y="178828"/>
                  </a:lnTo>
                  <a:lnTo>
                    <a:pt x="246049" y="178828"/>
                  </a:lnTo>
                  <a:lnTo>
                    <a:pt x="283552" y="161201"/>
                  </a:lnTo>
                  <a:lnTo>
                    <a:pt x="289725" y="152285"/>
                  </a:lnTo>
                  <a:lnTo>
                    <a:pt x="290309" y="151447"/>
                  </a:lnTo>
                  <a:lnTo>
                    <a:pt x="295135" y="139827"/>
                  </a:lnTo>
                  <a:lnTo>
                    <a:pt x="298030" y="126326"/>
                  </a:lnTo>
                  <a:lnTo>
                    <a:pt x="298881" y="112687"/>
                  </a:lnTo>
                  <a:lnTo>
                    <a:pt x="298907" y="109562"/>
                  </a:lnTo>
                  <a:close/>
                </a:path>
              </a:pathLst>
            </a:custGeom>
            <a:solidFill>
              <a:srgbClr val="FFFFFF"/>
            </a:solidFill>
          </p:spPr>
          <p:txBody>
            <a:bodyPr wrap="square" lIns="0" tIns="0" rIns="0" bIns="0" rtlCol="0"/>
            <a:lstStyle/>
            <a:p>
              <a:endParaRPr sz="864"/>
            </a:p>
          </p:txBody>
        </p:sp>
        <p:sp>
          <p:nvSpPr>
            <p:cNvPr id="495" name="object 495"/>
            <p:cNvSpPr/>
            <p:nvPr/>
          </p:nvSpPr>
          <p:spPr>
            <a:xfrm>
              <a:off x="5629618" y="6604289"/>
              <a:ext cx="302895" cy="182880"/>
            </a:xfrm>
            <a:custGeom>
              <a:avLst/>
              <a:gdLst/>
              <a:ahLst/>
              <a:cxnLst/>
              <a:rect l="l" t="t" r="r" b="b"/>
              <a:pathLst>
                <a:path w="302895" h="182879">
                  <a:moveTo>
                    <a:pt x="142913" y="0"/>
                  </a:moveTo>
                  <a:lnTo>
                    <a:pt x="139369" y="0"/>
                  </a:lnTo>
                  <a:lnTo>
                    <a:pt x="139369" y="3543"/>
                  </a:lnTo>
                  <a:lnTo>
                    <a:pt x="139369" y="175526"/>
                  </a:lnTo>
                  <a:lnTo>
                    <a:pt x="106680" y="175526"/>
                  </a:lnTo>
                  <a:lnTo>
                    <a:pt x="40513" y="68300"/>
                  </a:lnTo>
                  <a:lnTo>
                    <a:pt x="32816" y="55829"/>
                  </a:lnTo>
                  <a:lnTo>
                    <a:pt x="32816" y="175526"/>
                  </a:lnTo>
                  <a:lnTo>
                    <a:pt x="3530" y="175526"/>
                  </a:lnTo>
                  <a:lnTo>
                    <a:pt x="3530" y="3543"/>
                  </a:lnTo>
                  <a:lnTo>
                    <a:pt x="35166" y="3543"/>
                  </a:lnTo>
                  <a:lnTo>
                    <a:pt x="110096" y="125742"/>
                  </a:lnTo>
                  <a:lnTo>
                    <a:pt x="110096" y="113195"/>
                  </a:lnTo>
                  <a:lnTo>
                    <a:pt x="110096" y="3543"/>
                  </a:lnTo>
                  <a:lnTo>
                    <a:pt x="139369" y="3543"/>
                  </a:lnTo>
                  <a:lnTo>
                    <a:pt x="139369" y="0"/>
                  </a:lnTo>
                  <a:lnTo>
                    <a:pt x="106565" y="0"/>
                  </a:lnTo>
                  <a:lnTo>
                    <a:pt x="106565" y="113195"/>
                  </a:lnTo>
                  <a:lnTo>
                    <a:pt x="39306" y="3543"/>
                  </a:lnTo>
                  <a:lnTo>
                    <a:pt x="37134" y="0"/>
                  </a:lnTo>
                  <a:lnTo>
                    <a:pt x="0" y="0"/>
                  </a:lnTo>
                  <a:lnTo>
                    <a:pt x="0" y="179070"/>
                  </a:lnTo>
                  <a:lnTo>
                    <a:pt x="1765" y="179070"/>
                  </a:lnTo>
                  <a:lnTo>
                    <a:pt x="36347" y="179070"/>
                  </a:lnTo>
                  <a:lnTo>
                    <a:pt x="36347" y="177292"/>
                  </a:lnTo>
                  <a:lnTo>
                    <a:pt x="36347" y="68300"/>
                  </a:lnTo>
                  <a:lnTo>
                    <a:pt x="104698" y="179070"/>
                  </a:lnTo>
                  <a:lnTo>
                    <a:pt x="142913" y="179070"/>
                  </a:lnTo>
                  <a:lnTo>
                    <a:pt x="142913" y="175526"/>
                  </a:lnTo>
                  <a:lnTo>
                    <a:pt x="142913" y="3543"/>
                  </a:lnTo>
                  <a:lnTo>
                    <a:pt x="142913" y="0"/>
                  </a:lnTo>
                  <a:close/>
                </a:path>
                <a:path w="302895" h="182879">
                  <a:moveTo>
                    <a:pt x="268236" y="114465"/>
                  </a:moveTo>
                  <a:lnTo>
                    <a:pt x="267728" y="104127"/>
                  </a:lnTo>
                  <a:lnTo>
                    <a:pt x="266204" y="95237"/>
                  </a:lnTo>
                  <a:lnTo>
                    <a:pt x="264693" y="90906"/>
                  </a:lnTo>
                  <a:lnTo>
                    <a:pt x="264693" y="114465"/>
                  </a:lnTo>
                  <a:lnTo>
                    <a:pt x="264223" y="123850"/>
                  </a:lnTo>
                  <a:lnTo>
                    <a:pt x="239572" y="152285"/>
                  </a:lnTo>
                  <a:lnTo>
                    <a:pt x="230466" y="152260"/>
                  </a:lnTo>
                  <a:lnTo>
                    <a:pt x="211823" y="111340"/>
                  </a:lnTo>
                  <a:lnTo>
                    <a:pt x="212318" y="102565"/>
                  </a:lnTo>
                  <a:lnTo>
                    <a:pt x="230644" y="75095"/>
                  </a:lnTo>
                  <a:lnTo>
                    <a:pt x="241147" y="75095"/>
                  </a:lnTo>
                  <a:lnTo>
                    <a:pt x="264693" y="114465"/>
                  </a:lnTo>
                  <a:lnTo>
                    <a:pt x="264693" y="90906"/>
                  </a:lnTo>
                  <a:lnTo>
                    <a:pt x="247015" y="71539"/>
                  </a:lnTo>
                  <a:lnTo>
                    <a:pt x="238264" y="71539"/>
                  </a:lnTo>
                  <a:lnTo>
                    <a:pt x="229666" y="71539"/>
                  </a:lnTo>
                  <a:lnTo>
                    <a:pt x="208280" y="111340"/>
                  </a:lnTo>
                  <a:lnTo>
                    <a:pt x="208686" y="120764"/>
                  </a:lnTo>
                  <a:lnTo>
                    <a:pt x="232232" y="154940"/>
                  </a:lnTo>
                  <a:lnTo>
                    <a:pt x="247535" y="155854"/>
                  </a:lnTo>
                  <a:lnTo>
                    <a:pt x="254495" y="152336"/>
                  </a:lnTo>
                  <a:lnTo>
                    <a:pt x="259969" y="145643"/>
                  </a:lnTo>
                  <a:lnTo>
                    <a:pt x="263639" y="139827"/>
                  </a:lnTo>
                  <a:lnTo>
                    <a:pt x="266217" y="132689"/>
                  </a:lnTo>
                  <a:lnTo>
                    <a:pt x="267728" y="124231"/>
                  </a:lnTo>
                  <a:lnTo>
                    <a:pt x="268236" y="114465"/>
                  </a:lnTo>
                  <a:close/>
                </a:path>
                <a:path w="302895" h="182879">
                  <a:moveTo>
                    <a:pt x="302437" y="111340"/>
                  </a:moveTo>
                  <a:lnTo>
                    <a:pt x="301574" y="97650"/>
                  </a:lnTo>
                  <a:lnTo>
                    <a:pt x="298894" y="85445"/>
                  </a:lnTo>
                  <a:lnTo>
                    <a:pt x="298894" y="111340"/>
                  </a:lnTo>
                  <a:lnTo>
                    <a:pt x="298881" y="114465"/>
                  </a:lnTo>
                  <a:lnTo>
                    <a:pt x="290525" y="152387"/>
                  </a:lnTo>
                  <a:lnTo>
                    <a:pt x="258051" y="177774"/>
                  </a:lnTo>
                  <a:lnTo>
                    <a:pt x="247815" y="178841"/>
                  </a:lnTo>
                  <a:lnTo>
                    <a:pt x="240880" y="178841"/>
                  </a:lnTo>
                  <a:lnTo>
                    <a:pt x="234048" y="177050"/>
                  </a:lnTo>
                  <a:lnTo>
                    <a:pt x="220446" y="169748"/>
                  </a:lnTo>
                  <a:lnTo>
                    <a:pt x="214591" y="164515"/>
                  </a:lnTo>
                  <a:lnTo>
                    <a:pt x="210388" y="158635"/>
                  </a:lnTo>
                  <a:lnTo>
                    <a:pt x="206438" y="153136"/>
                  </a:lnTo>
                  <a:lnTo>
                    <a:pt x="206438" y="175526"/>
                  </a:lnTo>
                  <a:lnTo>
                    <a:pt x="178625" y="175526"/>
                  </a:lnTo>
                  <a:lnTo>
                    <a:pt x="178625" y="3543"/>
                  </a:lnTo>
                  <a:lnTo>
                    <a:pt x="208648" y="3543"/>
                  </a:lnTo>
                  <a:lnTo>
                    <a:pt x="208648" y="69888"/>
                  </a:lnTo>
                  <a:lnTo>
                    <a:pt x="211747" y="66357"/>
                  </a:lnTo>
                  <a:lnTo>
                    <a:pt x="212979" y="65189"/>
                  </a:lnTo>
                  <a:lnTo>
                    <a:pt x="219633" y="58839"/>
                  </a:lnTo>
                  <a:lnTo>
                    <a:pt x="228155" y="53517"/>
                  </a:lnTo>
                  <a:lnTo>
                    <a:pt x="237375" y="50330"/>
                  </a:lnTo>
                  <a:lnTo>
                    <a:pt x="247218" y="49263"/>
                  </a:lnTo>
                  <a:lnTo>
                    <a:pt x="257975" y="50292"/>
                  </a:lnTo>
                  <a:lnTo>
                    <a:pt x="290677" y="74549"/>
                  </a:lnTo>
                  <a:lnTo>
                    <a:pt x="298894" y="111340"/>
                  </a:lnTo>
                  <a:lnTo>
                    <a:pt x="298894" y="85445"/>
                  </a:lnTo>
                  <a:lnTo>
                    <a:pt x="269113" y="50088"/>
                  </a:lnTo>
                  <a:lnTo>
                    <a:pt x="247218" y="45732"/>
                  </a:lnTo>
                  <a:lnTo>
                    <a:pt x="236562" y="46875"/>
                  </a:lnTo>
                  <a:lnTo>
                    <a:pt x="226618" y="50330"/>
                  </a:lnTo>
                  <a:lnTo>
                    <a:pt x="217449" y="56057"/>
                  </a:lnTo>
                  <a:lnTo>
                    <a:pt x="212191" y="61074"/>
                  </a:lnTo>
                  <a:lnTo>
                    <a:pt x="212191" y="3543"/>
                  </a:lnTo>
                  <a:lnTo>
                    <a:pt x="212191" y="0"/>
                  </a:lnTo>
                  <a:lnTo>
                    <a:pt x="175094" y="0"/>
                  </a:lnTo>
                  <a:lnTo>
                    <a:pt x="175094" y="179070"/>
                  </a:lnTo>
                  <a:lnTo>
                    <a:pt x="176860" y="179070"/>
                  </a:lnTo>
                  <a:lnTo>
                    <a:pt x="209981" y="179070"/>
                  </a:lnTo>
                  <a:lnTo>
                    <a:pt x="209981" y="177292"/>
                  </a:lnTo>
                  <a:lnTo>
                    <a:pt x="209981" y="164160"/>
                  </a:lnTo>
                  <a:lnTo>
                    <a:pt x="212001" y="166966"/>
                  </a:lnTo>
                  <a:lnTo>
                    <a:pt x="218262" y="172593"/>
                  </a:lnTo>
                  <a:lnTo>
                    <a:pt x="232816" y="180403"/>
                  </a:lnTo>
                  <a:lnTo>
                    <a:pt x="240258" y="182384"/>
                  </a:lnTo>
                  <a:lnTo>
                    <a:pt x="247815" y="182384"/>
                  </a:lnTo>
                  <a:lnTo>
                    <a:pt x="286651" y="164147"/>
                  </a:lnTo>
                  <a:lnTo>
                    <a:pt x="301548" y="128346"/>
                  </a:lnTo>
                  <a:lnTo>
                    <a:pt x="302425" y="114465"/>
                  </a:lnTo>
                  <a:lnTo>
                    <a:pt x="302437" y="111340"/>
                  </a:lnTo>
                  <a:close/>
                </a:path>
              </a:pathLst>
            </a:custGeom>
            <a:solidFill>
              <a:srgbClr val="231F20"/>
            </a:solidFill>
          </p:spPr>
          <p:txBody>
            <a:bodyPr wrap="square" lIns="0" tIns="0" rIns="0" bIns="0" rtlCol="0"/>
            <a:lstStyle/>
            <a:p>
              <a:endParaRPr sz="864"/>
            </a:p>
          </p:txBody>
        </p:sp>
      </p:grpSp>
      <p:sp>
        <p:nvSpPr>
          <p:cNvPr id="496" name="object 496"/>
          <p:cNvSpPr/>
          <p:nvPr/>
        </p:nvSpPr>
        <p:spPr>
          <a:xfrm>
            <a:off x="4972421" y="6285654"/>
            <a:ext cx="33528" cy="16154"/>
          </a:xfrm>
          <a:custGeom>
            <a:avLst/>
            <a:gdLst/>
            <a:ahLst/>
            <a:cxnLst/>
            <a:rect l="l" t="t" r="r" b="b"/>
            <a:pathLst>
              <a:path w="69850" h="33654">
                <a:moveTo>
                  <a:pt x="20281" y="29629"/>
                </a:moveTo>
                <a:lnTo>
                  <a:pt x="18846" y="29857"/>
                </a:lnTo>
                <a:lnTo>
                  <a:pt x="17564" y="29933"/>
                </a:lnTo>
                <a:lnTo>
                  <a:pt x="3632" y="29933"/>
                </a:lnTo>
                <a:lnTo>
                  <a:pt x="15519" y="16560"/>
                </a:lnTo>
                <a:lnTo>
                  <a:pt x="16497" y="15760"/>
                </a:lnTo>
                <a:lnTo>
                  <a:pt x="19113" y="12484"/>
                </a:lnTo>
                <a:lnTo>
                  <a:pt x="19862" y="10439"/>
                </a:lnTo>
                <a:lnTo>
                  <a:pt x="19862" y="3263"/>
                </a:lnTo>
                <a:lnTo>
                  <a:pt x="16205" y="38"/>
                </a:lnTo>
                <a:lnTo>
                  <a:pt x="7175" y="38"/>
                </a:lnTo>
                <a:lnTo>
                  <a:pt x="4610" y="1155"/>
                </a:lnTo>
                <a:lnTo>
                  <a:pt x="1663" y="4876"/>
                </a:lnTo>
                <a:lnTo>
                  <a:pt x="1104" y="6350"/>
                </a:lnTo>
                <a:lnTo>
                  <a:pt x="520" y="9423"/>
                </a:lnTo>
                <a:lnTo>
                  <a:pt x="3695" y="10020"/>
                </a:lnTo>
                <a:lnTo>
                  <a:pt x="3975" y="7899"/>
                </a:lnTo>
                <a:lnTo>
                  <a:pt x="4318" y="6858"/>
                </a:lnTo>
                <a:lnTo>
                  <a:pt x="6146" y="3886"/>
                </a:lnTo>
                <a:lnTo>
                  <a:pt x="8001" y="2971"/>
                </a:lnTo>
                <a:lnTo>
                  <a:pt x="14351" y="2971"/>
                </a:lnTo>
                <a:lnTo>
                  <a:pt x="16764" y="5041"/>
                </a:lnTo>
                <a:lnTo>
                  <a:pt x="16764" y="10871"/>
                </a:lnTo>
                <a:lnTo>
                  <a:pt x="15519" y="12738"/>
                </a:lnTo>
                <a:lnTo>
                  <a:pt x="7404" y="18948"/>
                </a:lnTo>
                <a:lnTo>
                  <a:pt x="3632" y="22555"/>
                </a:lnTo>
                <a:lnTo>
                  <a:pt x="2044" y="24879"/>
                </a:lnTo>
                <a:lnTo>
                  <a:pt x="520" y="29171"/>
                </a:lnTo>
                <a:lnTo>
                  <a:pt x="0" y="33159"/>
                </a:lnTo>
                <a:lnTo>
                  <a:pt x="1778" y="32956"/>
                </a:lnTo>
                <a:lnTo>
                  <a:pt x="4152" y="32956"/>
                </a:lnTo>
                <a:lnTo>
                  <a:pt x="17526" y="32956"/>
                </a:lnTo>
                <a:lnTo>
                  <a:pt x="20281" y="33197"/>
                </a:lnTo>
                <a:lnTo>
                  <a:pt x="20281" y="29629"/>
                </a:lnTo>
                <a:close/>
              </a:path>
              <a:path w="69850" h="33654">
                <a:moveTo>
                  <a:pt x="44894" y="21564"/>
                </a:moveTo>
                <a:lnTo>
                  <a:pt x="44018" y="19342"/>
                </a:lnTo>
                <a:lnTo>
                  <a:pt x="41084" y="16776"/>
                </a:lnTo>
                <a:lnTo>
                  <a:pt x="39916" y="16319"/>
                </a:lnTo>
                <a:lnTo>
                  <a:pt x="37719" y="16052"/>
                </a:lnTo>
                <a:lnTo>
                  <a:pt x="39458" y="15671"/>
                </a:lnTo>
                <a:lnTo>
                  <a:pt x="40284" y="15328"/>
                </a:lnTo>
                <a:lnTo>
                  <a:pt x="42938" y="13195"/>
                </a:lnTo>
                <a:lnTo>
                  <a:pt x="43916" y="10922"/>
                </a:lnTo>
                <a:lnTo>
                  <a:pt x="43916" y="3213"/>
                </a:lnTo>
                <a:lnTo>
                  <a:pt x="40449" y="0"/>
                </a:lnTo>
                <a:lnTo>
                  <a:pt x="31686" y="0"/>
                </a:lnTo>
                <a:lnTo>
                  <a:pt x="29108" y="1054"/>
                </a:lnTo>
                <a:lnTo>
                  <a:pt x="26504" y="4191"/>
                </a:lnTo>
                <a:lnTo>
                  <a:pt x="26047" y="5181"/>
                </a:lnTo>
                <a:lnTo>
                  <a:pt x="25412" y="7353"/>
                </a:lnTo>
                <a:lnTo>
                  <a:pt x="28536" y="8102"/>
                </a:lnTo>
                <a:lnTo>
                  <a:pt x="28956" y="6540"/>
                </a:lnTo>
                <a:lnTo>
                  <a:pt x="29222" y="5854"/>
                </a:lnTo>
                <a:lnTo>
                  <a:pt x="30810" y="3568"/>
                </a:lnTo>
                <a:lnTo>
                  <a:pt x="32473" y="2832"/>
                </a:lnTo>
                <a:lnTo>
                  <a:pt x="38582" y="2832"/>
                </a:lnTo>
                <a:lnTo>
                  <a:pt x="40855" y="4978"/>
                </a:lnTo>
                <a:lnTo>
                  <a:pt x="40855" y="10134"/>
                </a:lnTo>
                <a:lnTo>
                  <a:pt x="40284" y="11722"/>
                </a:lnTo>
                <a:lnTo>
                  <a:pt x="38176" y="14046"/>
                </a:lnTo>
                <a:lnTo>
                  <a:pt x="36334" y="14693"/>
                </a:lnTo>
                <a:lnTo>
                  <a:pt x="33845" y="14693"/>
                </a:lnTo>
                <a:lnTo>
                  <a:pt x="31038" y="14439"/>
                </a:lnTo>
                <a:lnTo>
                  <a:pt x="31038" y="17792"/>
                </a:lnTo>
                <a:lnTo>
                  <a:pt x="34061" y="17576"/>
                </a:lnTo>
                <a:lnTo>
                  <a:pt x="39077" y="17576"/>
                </a:lnTo>
                <a:lnTo>
                  <a:pt x="41757" y="19850"/>
                </a:lnTo>
                <a:lnTo>
                  <a:pt x="41757" y="28117"/>
                </a:lnTo>
                <a:lnTo>
                  <a:pt x="39014" y="30657"/>
                </a:lnTo>
                <a:lnTo>
                  <a:pt x="32702" y="30657"/>
                </a:lnTo>
                <a:lnTo>
                  <a:pt x="31038" y="30162"/>
                </a:lnTo>
                <a:lnTo>
                  <a:pt x="28587" y="28194"/>
                </a:lnTo>
                <a:lnTo>
                  <a:pt x="28054" y="27305"/>
                </a:lnTo>
                <a:lnTo>
                  <a:pt x="27457" y="25095"/>
                </a:lnTo>
                <a:lnTo>
                  <a:pt x="24282" y="25996"/>
                </a:lnTo>
                <a:lnTo>
                  <a:pt x="24968" y="28168"/>
                </a:lnTo>
                <a:lnTo>
                  <a:pt x="25412" y="29083"/>
                </a:lnTo>
                <a:lnTo>
                  <a:pt x="28016" y="32397"/>
                </a:lnTo>
                <a:lnTo>
                  <a:pt x="30861" y="33604"/>
                </a:lnTo>
                <a:lnTo>
                  <a:pt x="40970" y="33604"/>
                </a:lnTo>
                <a:lnTo>
                  <a:pt x="44894" y="30022"/>
                </a:lnTo>
                <a:lnTo>
                  <a:pt x="44894" y="21564"/>
                </a:lnTo>
                <a:close/>
              </a:path>
              <a:path w="69850" h="33654">
                <a:moveTo>
                  <a:pt x="69672" y="29171"/>
                </a:moveTo>
                <a:lnTo>
                  <a:pt x="69634" y="19088"/>
                </a:lnTo>
                <a:lnTo>
                  <a:pt x="68834" y="16675"/>
                </a:lnTo>
                <a:lnTo>
                  <a:pt x="67043" y="14757"/>
                </a:lnTo>
                <a:lnTo>
                  <a:pt x="65430" y="12992"/>
                </a:lnTo>
                <a:lnTo>
                  <a:pt x="63093" y="11976"/>
                </a:lnTo>
                <a:lnTo>
                  <a:pt x="57734" y="11976"/>
                </a:lnTo>
                <a:lnTo>
                  <a:pt x="55549" y="12941"/>
                </a:lnTo>
                <a:lnTo>
                  <a:pt x="53733" y="14909"/>
                </a:lnTo>
                <a:lnTo>
                  <a:pt x="53962" y="13754"/>
                </a:lnTo>
                <a:lnTo>
                  <a:pt x="54825" y="3606"/>
                </a:lnTo>
                <a:lnTo>
                  <a:pt x="65481" y="3606"/>
                </a:lnTo>
                <a:lnTo>
                  <a:pt x="66687" y="3683"/>
                </a:lnTo>
                <a:lnTo>
                  <a:pt x="68110" y="3937"/>
                </a:lnTo>
                <a:lnTo>
                  <a:pt x="68110" y="3606"/>
                </a:lnTo>
                <a:lnTo>
                  <a:pt x="68110" y="660"/>
                </a:lnTo>
                <a:lnTo>
                  <a:pt x="68110" y="342"/>
                </a:lnTo>
                <a:lnTo>
                  <a:pt x="66611" y="596"/>
                </a:lnTo>
                <a:lnTo>
                  <a:pt x="65735" y="660"/>
                </a:lnTo>
                <a:lnTo>
                  <a:pt x="53695" y="660"/>
                </a:lnTo>
                <a:lnTo>
                  <a:pt x="53086" y="635"/>
                </a:lnTo>
                <a:lnTo>
                  <a:pt x="51917" y="444"/>
                </a:lnTo>
                <a:lnTo>
                  <a:pt x="51879" y="4838"/>
                </a:lnTo>
                <a:lnTo>
                  <a:pt x="50850" y="16675"/>
                </a:lnTo>
                <a:lnTo>
                  <a:pt x="50749" y="17373"/>
                </a:lnTo>
                <a:lnTo>
                  <a:pt x="50482" y="18796"/>
                </a:lnTo>
                <a:lnTo>
                  <a:pt x="53314" y="19088"/>
                </a:lnTo>
                <a:lnTo>
                  <a:pt x="53733" y="17970"/>
                </a:lnTo>
                <a:lnTo>
                  <a:pt x="54140" y="17373"/>
                </a:lnTo>
                <a:lnTo>
                  <a:pt x="56413" y="15367"/>
                </a:lnTo>
                <a:lnTo>
                  <a:pt x="57683" y="14909"/>
                </a:lnTo>
                <a:lnTo>
                  <a:pt x="58064" y="14757"/>
                </a:lnTo>
                <a:lnTo>
                  <a:pt x="64008" y="14757"/>
                </a:lnTo>
                <a:lnTo>
                  <a:pt x="66611" y="17830"/>
                </a:lnTo>
                <a:lnTo>
                  <a:pt x="66611" y="27406"/>
                </a:lnTo>
                <a:lnTo>
                  <a:pt x="63779" y="30619"/>
                </a:lnTo>
                <a:lnTo>
                  <a:pt x="57365" y="30619"/>
                </a:lnTo>
                <a:lnTo>
                  <a:pt x="55473" y="29730"/>
                </a:lnTo>
                <a:lnTo>
                  <a:pt x="53619" y="27406"/>
                </a:lnTo>
                <a:lnTo>
                  <a:pt x="53352" y="26847"/>
                </a:lnTo>
                <a:lnTo>
                  <a:pt x="52971" y="25641"/>
                </a:lnTo>
                <a:lnTo>
                  <a:pt x="49885" y="26657"/>
                </a:lnTo>
                <a:lnTo>
                  <a:pt x="56527" y="33553"/>
                </a:lnTo>
                <a:lnTo>
                  <a:pt x="65709" y="33553"/>
                </a:lnTo>
                <a:lnTo>
                  <a:pt x="68351" y="30619"/>
                </a:lnTo>
                <a:lnTo>
                  <a:pt x="69672" y="29171"/>
                </a:lnTo>
                <a:close/>
              </a:path>
            </a:pathLst>
          </a:custGeom>
          <a:solidFill>
            <a:srgbClr val="231F20"/>
          </a:solidFill>
        </p:spPr>
        <p:txBody>
          <a:bodyPr wrap="square" lIns="0" tIns="0" rIns="0" bIns="0" rtlCol="0"/>
          <a:lstStyle/>
          <a:p>
            <a:endParaRPr sz="864"/>
          </a:p>
        </p:txBody>
      </p:sp>
      <p:pic>
        <p:nvPicPr>
          <p:cNvPr id="497" name="object 497"/>
          <p:cNvPicPr/>
          <p:nvPr/>
        </p:nvPicPr>
        <p:blipFill>
          <a:blip r:embed="rId287" cstate="print"/>
          <a:stretch>
            <a:fillRect/>
          </a:stretch>
        </p:blipFill>
        <p:spPr>
          <a:xfrm>
            <a:off x="4109091" y="6056293"/>
            <a:ext cx="102846" cy="55058"/>
          </a:xfrm>
          <a:prstGeom prst="rect">
            <a:avLst/>
          </a:prstGeom>
        </p:spPr>
      </p:pic>
      <p:pic>
        <p:nvPicPr>
          <p:cNvPr id="498" name="object 498"/>
          <p:cNvPicPr/>
          <p:nvPr/>
        </p:nvPicPr>
        <p:blipFill>
          <a:blip r:embed="rId288" cstate="print"/>
          <a:stretch>
            <a:fillRect/>
          </a:stretch>
        </p:blipFill>
        <p:spPr>
          <a:xfrm>
            <a:off x="3606622" y="5902774"/>
            <a:ext cx="84240" cy="55058"/>
          </a:xfrm>
          <a:prstGeom prst="rect">
            <a:avLst/>
          </a:prstGeom>
        </p:spPr>
      </p:pic>
      <p:pic>
        <p:nvPicPr>
          <p:cNvPr id="499" name="object 499"/>
          <p:cNvPicPr/>
          <p:nvPr/>
        </p:nvPicPr>
        <p:blipFill>
          <a:blip r:embed="rId289" cstate="print"/>
          <a:stretch>
            <a:fillRect/>
          </a:stretch>
        </p:blipFill>
        <p:spPr>
          <a:xfrm>
            <a:off x="7541738" y="3129341"/>
            <a:ext cx="136193" cy="85949"/>
          </a:xfrm>
          <a:prstGeom prst="rect">
            <a:avLst/>
          </a:prstGeom>
        </p:spPr>
      </p:pic>
      <p:pic>
        <p:nvPicPr>
          <p:cNvPr id="500" name="object 500"/>
          <p:cNvPicPr/>
          <p:nvPr/>
        </p:nvPicPr>
        <p:blipFill>
          <a:blip r:embed="rId290" cstate="print"/>
          <a:stretch>
            <a:fillRect/>
          </a:stretch>
        </p:blipFill>
        <p:spPr>
          <a:xfrm>
            <a:off x="7281377" y="4218984"/>
            <a:ext cx="134848" cy="110906"/>
          </a:xfrm>
          <a:prstGeom prst="rect">
            <a:avLst/>
          </a:prstGeom>
        </p:spPr>
      </p:pic>
      <p:pic>
        <p:nvPicPr>
          <p:cNvPr id="501" name="object 501"/>
          <p:cNvPicPr/>
          <p:nvPr/>
        </p:nvPicPr>
        <p:blipFill>
          <a:blip r:embed="rId291" cstate="print"/>
          <a:stretch>
            <a:fillRect/>
          </a:stretch>
        </p:blipFill>
        <p:spPr>
          <a:xfrm>
            <a:off x="2820589" y="4029850"/>
            <a:ext cx="413875" cy="2832"/>
          </a:xfrm>
          <a:prstGeom prst="rect">
            <a:avLst/>
          </a:prstGeom>
        </p:spPr>
      </p:pic>
      <p:grpSp>
        <p:nvGrpSpPr>
          <p:cNvPr id="502" name="object 502"/>
          <p:cNvGrpSpPr/>
          <p:nvPr/>
        </p:nvGrpSpPr>
        <p:grpSpPr>
          <a:xfrm>
            <a:off x="5773473" y="4191267"/>
            <a:ext cx="443179" cy="599846"/>
            <a:chOff x="9184272" y="7895011"/>
            <a:chExt cx="923290" cy="1249680"/>
          </a:xfrm>
        </p:grpSpPr>
        <p:pic>
          <p:nvPicPr>
            <p:cNvPr id="503" name="object 503"/>
            <p:cNvPicPr/>
            <p:nvPr/>
          </p:nvPicPr>
          <p:blipFill>
            <a:blip r:embed="rId292" cstate="print"/>
            <a:stretch>
              <a:fillRect/>
            </a:stretch>
          </p:blipFill>
          <p:spPr>
            <a:xfrm>
              <a:off x="9186624" y="7897377"/>
              <a:ext cx="918512" cy="684004"/>
            </a:xfrm>
            <a:prstGeom prst="rect">
              <a:avLst/>
            </a:prstGeom>
          </p:spPr>
        </p:pic>
        <p:sp>
          <p:nvSpPr>
            <p:cNvPr id="504" name="object 504"/>
            <p:cNvSpPr/>
            <p:nvPr/>
          </p:nvSpPr>
          <p:spPr>
            <a:xfrm>
              <a:off x="9184272" y="7895011"/>
              <a:ext cx="923290" cy="1249680"/>
            </a:xfrm>
            <a:custGeom>
              <a:avLst/>
              <a:gdLst/>
              <a:ahLst/>
              <a:cxnLst/>
              <a:rect l="l" t="t" r="r" b="b"/>
              <a:pathLst>
                <a:path w="923290" h="1249679">
                  <a:moveTo>
                    <a:pt x="855384" y="0"/>
                  </a:moveTo>
                  <a:lnTo>
                    <a:pt x="67848" y="0"/>
                  </a:lnTo>
                  <a:lnTo>
                    <a:pt x="41501" y="5354"/>
                  </a:lnTo>
                  <a:lnTo>
                    <a:pt x="19928" y="19925"/>
                  </a:lnTo>
                  <a:lnTo>
                    <a:pt x="5352" y="41498"/>
                  </a:lnTo>
                  <a:lnTo>
                    <a:pt x="0" y="67860"/>
                  </a:lnTo>
                  <a:lnTo>
                    <a:pt x="0" y="1181268"/>
                  </a:lnTo>
                  <a:lnTo>
                    <a:pt x="5352" y="1207643"/>
                  </a:lnTo>
                  <a:lnTo>
                    <a:pt x="19928" y="1229223"/>
                  </a:lnTo>
                  <a:lnTo>
                    <a:pt x="41501" y="1243797"/>
                  </a:lnTo>
                  <a:lnTo>
                    <a:pt x="67848" y="1249152"/>
                  </a:lnTo>
                  <a:lnTo>
                    <a:pt x="855384" y="1249152"/>
                  </a:lnTo>
                  <a:lnTo>
                    <a:pt x="878598" y="1244432"/>
                  </a:lnTo>
                  <a:lnTo>
                    <a:pt x="67848" y="1244432"/>
                  </a:lnTo>
                  <a:lnTo>
                    <a:pt x="55176" y="1243145"/>
                  </a:lnTo>
                  <a:lnTo>
                    <a:pt x="15537" y="1216522"/>
                  </a:lnTo>
                  <a:lnTo>
                    <a:pt x="4719" y="1181268"/>
                  </a:lnTo>
                  <a:lnTo>
                    <a:pt x="4719" y="67860"/>
                  </a:lnTo>
                  <a:lnTo>
                    <a:pt x="23269" y="23257"/>
                  </a:lnTo>
                  <a:lnTo>
                    <a:pt x="67848" y="4719"/>
                  </a:lnTo>
                  <a:lnTo>
                    <a:pt x="878600" y="4719"/>
                  </a:lnTo>
                  <a:lnTo>
                    <a:pt x="855384" y="0"/>
                  </a:lnTo>
                  <a:close/>
                </a:path>
                <a:path w="923290" h="1249679">
                  <a:moveTo>
                    <a:pt x="878600" y="4719"/>
                  </a:moveTo>
                  <a:lnTo>
                    <a:pt x="855384" y="4719"/>
                  </a:lnTo>
                  <a:lnTo>
                    <a:pt x="868055" y="6006"/>
                  </a:lnTo>
                  <a:lnTo>
                    <a:pt x="879880" y="9696"/>
                  </a:lnTo>
                  <a:lnTo>
                    <a:pt x="913518" y="43337"/>
                  </a:lnTo>
                  <a:lnTo>
                    <a:pt x="918500" y="67860"/>
                  </a:lnTo>
                  <a:lnTo>
                    <a:pt x="918500" y="1181268"/>
                  </a:lnTo>
                  <a:lnTo>
                    <a:pt x="899951" y="1225883"/>
                  </a:lnTo>
                  <a:lnTo>
                    <a:pt x="855384" y="1244432"/>
                  </a:lnTo>
                  <a:lnTo>
                    <a:pt x="878598" y="1244432"/>
                  </a:lnTo>
                  <a:lnTo>
                    <a:pt x="881722" y="1243797"/>
                  </a:lnTo>
                  <a:lnTo>
                    <a:pt x="903289" y="1229223"/>
                  </a:lnTo>
                  <a:lnTo>
                    <a:pt x="917863" y="1207643"/>
                  </a:lnTo>
                  <a:lnTo>
                    <a:pt x="923220" y="1181268"/>
                  </a:lnTo>
                  <a:lnTo>
                    <a:pt x="923220" y="67860"/>
                  </a:lnTo>
                  <a:lnTo>
                    <a:pt x="917863" y="41498"/>
                  </a:lnTo>
                  <a:lnTo>
                    <a:pt x="903289" y="19925"/>
                  </a:lnTo>
                  <a:lnTo>
                    <a:pt x="881722" y="5354"/>
                  </a:lnTo>
                  <a:lnTo>
                    <a:pt x="878600" y="4719"/>
                  </a:lnTo>
                  <a:close/>
                </a:path>
              </a:pathLst>
            </a:custGeom>
            <a:solidFill>
              <a:srgbClr val="231F20"/>
            </a:solidFill>
          </p:spPr>
          <p:txBody>
            <a:bodyPr wrap="square" lIns="0" tIns="0" rIns="0" bIns="0" rtlCol="0"/>
            <a:lstStyle/>
            <a:p>
              <a:endParaRPr sz="864"/>
            </a:p>
          </p:txBody>
        </p:sp>
        <p:sp>
          <p:nvSpPr>
            <p:cNvPr id="505" name="object 505"/>
            <p:cNvSpPr/>
            <p:nvPr/>
          </p:nvSpPr>
          <p:spPr>
            <a:xfrm>
              <a:off x="9234348" y="8362337"/>
              <a:ext cx="149860" cy="175895"/>
            </a:xfrm>
            <a:custGeom>
              <a:avLst/>
              <a:gdLst/>
              <a:ahLst/>
              <a:cxnLst/>
              <a:rect l="l" t="t" r="r" b="b"/>
              <a:pathLst>
                <a:path w="149859" h="175895">
                  <a:moveTo>
                    <a:pt x="35394" y="0"/>
                  </a:moveTo>
                  <a:lnTo>
                    <a:pt x="0" y="0"/>
                  </a:lnTo>
                  <a:lnTo>
                    <a:pt x="0" y="175526"/>
                  </a:lnTo>
                  <a:lnTo>
                    <a:pt x="35394" y="175526"/>
                  </a:lnTo>
                  <a:lnTo>
                    <a:pt x="35394" y="0"/>
                  </a:lnTo>
                  <a:close/>
                </a:path>
                <a:path w="149859" h="175895">
                  <a:moveTo>
                    <a:pt x="149567" y="52082"/>
                  </a:moveTo>
                  <a:lnTo>
                    <a:pt x="142544" y="47840"/>
                  </a:lnTo>
                  <a:lnTo>
                    <a:pt x="135242" y="45720"/>
                  </a:lnTo>
                  <a:lnTo>
                    <a:pt x="122301" y="45720"/>
                  </a:lnTo>
                  <a:lnTo>
                    <a:pt x="117513" y="47028"/>
                  </a:lnTo>
                  <a:lnTo>
                    <a:pt x="109080" y="52273"/>
                  </a:lnTo>
                  <a:lnTo>
                    <a:pt x="104330" y="57835"/>
                  </a:lnTo>
                  <a:lnTo>
                    <a:pt x="99047" y="66370"/>
                  </a:lnTo>
                  <a:lnTo>
                    <a:pt x="99047" y="48298"/>
                  </a:lnTo>
                  <a:lnTo>
                    <a:pt x="67703" y="48298"/>
                  </a:lnTo>
                  <a:lnTo>
                    <a:pt x="67703" y="175514"/>
                  </a:lnTo>
                  <a:lnTo>
                    <a:pt x="101257" y="175514"/>
                  </a:lnTo>
                  <a:lnTo>
                    <a:pt x="101257" y="136359"/>
                  </a:lnTo>
                  <a:lnTo>
                    <a:pt x="101434" y="121577"/>
                  </a:lnTo>
                  <a:lnTo>
                    <a:pt x="108419" y="82423"/>
                  </a:lnTo>
                  <a:lnTo>
                    <a:pt x="118808" y="75946"/>
                  </a:lnTo>
                  <a:lnTo>
                    <a:pt x="128270" y="75946"/>
                  </a:lnTo>
                  <a:lnTo>
                    <a:pt x="133451" y="77800"/>
                  </a:lnTo>
                  <a:lnTo>
                    <a:pt x="139052" y="81457"/>
                  </a:lnTo>
                  <a:lnTo>
                    <a:pt x="149567" y="52082"/>
                  </a:lnTo>
                  <a:close/>
                </a:path>
              </a:pathLst>
            </a:custGeom>
            <a:solidFill>
              <a:srgbClr val="FFFFFF"/>
            </a:solidFill>
          </p:spPr>
          <p:txBody>
            <a:bodyPr wrap="square" lIns="0" tIns="0" rIns="0" bIns="0" rtlCol="0"/>
            <a:lstStyle/>
            <a:p>
              <a:endParaRPr sz="864"/>
            </a:p>
          </p:txBody>
        </p:sp>
        <p:sp>
          <p:nvSpPr>
            <p:cNvPr id="506" name="object 506"/>
            <p:cNvSpPr/>
            <p:nvPr/>
          </p:nvSpPr>
          <p:spPr>
            <a:xfrm>
              <a:off x="9232570" y="8360051"/>
              <a:ext cx="153670" cy="179705"/>
            </a:xfrm>
            <a:custGeom>
              <a:avLst/>
              <a:gdLst/>
              <a:ahLst/>
              <a:cxnLst/>
              <a:rect l="l" t="t" r="r" b="b"/>
              <a:pathLst>
                <a:path w="153670" h="179704">
                  <a:moveTo>
                    <a:pt x="38938" y="0"/>
                  </a:moveTo>
                  <a:lnTo>
                    <a:pt x="35407" y="0"/>
                  </a:lnTo>
                  <a:lnTo>
                    <a:pt x="35407" y="3810"/>
                  </a:lnTo>
                  <a:lnTo>
                    <a:pt x="35407" y="176530"/>
                  </a:lnTo>
                  <a:lnTo>
                    <a:pt x="3543" y="176530"/>
                  </a:lnTo>
                  <a:lnTo>
                    <a:pt x="3543" y="3810"/>
                  </a:lnTo>
                  <a:lnTo>
                    <a:pt x="35407" y="3810"/>
                  </a:lnTo>
                  <a:lnTo>
                    <a:pt x="35407" y="0"/>
                  </a:lnTo>
                  <a:lnTo>
                    <a:pt x="0" y="0"/>
                  </a:lnTo>
                  <a:lnTo>
                    <a:pt x="0" y="3810"/>
                  </a:lnTo>
                  <a:lnTo>
                    <a:pt x="0" y="176530"/>
                  </a:lnTo>
                  <a:lnTo>
                    <a:pt x="0" y="179070"/>
                  </a:lnTo>
                  <a:lnTo>
                    <a:pt x="1778" y="179070"/>
                  </a:lnTo>
                  <a:lnTo>
                    <a:pt x="38938" y="179070"/>
                  </a:lnTo>
                  <a:lnTo>
                    <a:pt x="38938" y="177800"/>
                  </a:lnTo>
                  <a:lnTo>
                    <a:pt x="38938" y="176530"/>
                  </a:lnTo>
                  <a:lnTo>
                    <a:pt x="38938" y="3810"/>
                  </a:lnTo>
                  <a:lnTo>
                    <a:pt x="38938" y="0"/>
                  </a:lnTo>
                  <a:close/>
                </a:path>
                <a:path w="153670" h="179704">
                  <a:moveTo>
                    <a:pt x="153492" y="53594"/>
                  </a:moveTo>
                  <a:lnTo>
                    <a:pt x="149186" y="51003"/>
                  </a:lnTo>
                  <a:lnTo>
                    <a:pt x="149186" y="55130"/>
                  </a:lnTo>
                  <a:lnTo>
                    <a:pt x="139915" y="81038"/>
                  </a:lnTo>
                  <a:lnTo>
                    <a:pt x="138341" y="80010"/>
                  </a:lnTo>
                  <a:lnTo>
                    <a:pt x="136029" y="78486"/>
                  </a:lnTo>
                  <a:lnTo>
                    <a:pt x="130505" y="76479"/>
                  </a:lnTo>
                  <a:lnTo>
                    <a:pt x="125247" y="76466"/>
                  </a:lnTo>
                  <a:lnTo>
                    <a:pt x="120230" y="76479"/>
                  </a:lnTo>
                  <a:lnTo>
                    <a:pt x="115874" y="77889"/>
                  </a:lnTo>
                  <a:lnTo>
                    <a:pt x="101434" y="123913"/>
                  </a:lnTo>
                  <a:lnTo>
                    <a:pt x="101269" y="138645"/>
                  </a:lnTo>
                  <a:lnTo>
                    <a:pt x="101269" y="176034"/>
                  </a:lnTo>
                  <a:lnTo>
                    <a:pt x="71247" y="176034"/>
                  </a:lnTo>
                  <a:lnTo>
                    <a:pt x="71247" y="52362"/>
                  </a:lnTo>
                  <a:lnTo>
                    <a:pt x="99047" y="52362"/>
                  </a:lnTo>
                  <a:lnTo>
                    <a:pt x="99047" y="74879"/>
                  </a:lnTo>
                  <a:lnTo>
                    <a:pt x="102895" y="68656"/>
                  </a:lnTo>
                  <a:lnTo>
                    <a:pt x="107530" y="61163"/>
                  </a:lnTo>
                  <a:lnTo>
                    <a:pt x="112229" y="55753"/>
                  </a:lnTo>
                  <a:lnTo>
                    <a:pt x="119938" y="51003"/>
                  </a:lnTo>
                  <a:lnTo>
                    <a:pt x="124371" y="49771"/>
                  </a:lnTo>
                  <a:lnTo>
                    <a:pt x="136690" y="49771"/>
                  </a:lnTo>
                  <a:lnTo>
                    <a:pt x="143637" y="51790"/>
                  </a:lnTo>
                  <a:lnTo>
                    <a:pt x="149186" y="55130"/>
                  </a:lnTo>
                  <a:lnTo>
                    <a:pt x="149186" y="51003"/>
                  </a:lnTo>
                  <a:lnTo>
                    <a:pt x="147167" y="49771"/>
                  </a:lnTo>
                  <a:lnTo>
                    <a:pt x="144995" y="48463"/>
                  </a:lnTo>
                  <a:lnTo>
                    <a:pt x="137363" y="46240"/>
                  </a:lnTo>
                  <a:lnTo>
                    <a:pt x="123799" y="46240"/>
                  </a:lnTo>
                  <a:lnTo>
                    <a:pt x="118643" y="47625"/>
                  </a:lnTo>
                  <a:lnTo>
                    <a:pt x="109486" y="53340"/>
                  </a:lnTo>
                  <a:lnTo>
                    <a:pt x="104686" y="59080"/>
                  </a:lnTo>
                  <a:lnTo>
                    <a:pt x="102590" y="62471"/>
                  </a:lnTo>
                  <a:lnTo>
                    <a:pt x="102590" y="52362"/>
                  </a:lnTo>
                  <a:lnTo>
                    <a:pt x="102590" y="48818"/>
                  </a:lnTo>
                  <a:lnTo>
                    <a:pt x="67703" y="48818"/>
                  </a:lnTo>
                  <a:lnTo>
                    <a:pt x="67703" y="179578"/>
                  </a:lnTo>
                  <a:lnTo>
                    <a:pt x="104800" y="179578"/>
                  </a:lnTo>
                  <a:lnTo>
                    <a:pt x="104800" y="177800"/>
                  </a:lnTo>
                  <a:lnTo>
                    <a:pt x="104800" y="176034"/>
                  </a:lnTo>
                  <a:lnTo>
                    <a:pt x="104800" y="138645"/>
                  </a:lnTo>
                  <a:lnTo>
                    <a:pt x="104978" y="123812"/>
                  </a:lnTo>
                  <a:lnTo>
                    <a:pt x="111760" y="85712"/>
                  </a:lnTo>
                  <a:lnTo>
                    <a:pt x="114541" y="83527"/>
                  </a:lnTo>
                  <a:lnTo>
                    <a:pt x="117436" y="81191"/>
                  </a:lnTo>
                  <a:lnTo>
                    <a:pt x="120916" y="80022"/>
                  </a:lnTo>
                  <a:lnTo>
                    <a:pt x="129590" y="80022"/>
                  </a:lnTo>
                  <a:lnTo>
                    <a:pt x="134454" y="81686"/>
                  </a:lnTo>
                  <a:lnTo>
                    <a:pt x="141732" y="86461"/>
                  </a:lnTo>
                  <a:lnTo>
                    <a:pt x="142709" y="83743"/>
                  </a:lnTo>
                  <a:lnTo>
                    <a:pt x="152679" y="55880"/>
                  </a:lnTo>
                  <a:lnTo>
                    <a:pt x="153428" y="53771"/>
                  </a:lnTo>
                  <a:lnTo>
                    <a:pt x="153492" y="53594"/>
                  </a:lnTo>
                  <a:close/>
                </a:path>
              </a:pathLst>
            </a:custGeom>
            <a:solidFill>
              <a:srgbClr val="231F20"/>
            </a:solidFill>
          </p:spPr>
          <p:txBody>
            <a:bodyPr wrap="square" lIns="0" tIns="0" rIns="0" bIns="0" rtlCol="0"/>
            <a:lstStyle/>
            <a:p>
              <a:endParaRPr sz="864"/>
            </a:p>
          </p:txBody>
        </p:sp>
      </p:grpSp>
      <p:grpSp>
        <p:nvGrpSpPr>
          <p:cNvPr id="507" name="object 507"/>
          <p:cNvGrpSpPr/>
          <p:nvPr/>
        </p:nvGrpSpPr>
        <p:grpSpPr>
          <a:xfrm>
            <a:off x="6267959" y="4191267"/>
            <a:ext cx="443179" cy="599846"/>
            <a:chOff x="10214452" y="7895011"/>
            <a:chExt cx="923290" cy="1249680"/>
          </a:xfrm>
        </p:grpSpPr>
        <p:pic>
          <p:nvPicPr>
            <p:cNvPr id="508" name="object 508"/>
            <p:cNvPicPr/>
            <p:nvPr/>
          </p:nvPicPr>
          <p:blipFill>
            <a:blip r:embed="rId293" cstate="print"/>
            <a:stretch>
              <a:fillRect/>
            </a:stretch>
          </p:blipFill>
          <p:spPr>
            <a:xfrm>
              <a:off x="10216820" y="7898498"/>
              <a:ext cx="918500" cy="681761"/>
            </a:xfrm>
            <a:prstGeom prst="rect">
              <a:avLst/>
            </a:prstGeom>
          </p:spPr>
        </p:pic>
        <p:sp>
          <p:nvSpPr>
            <p:cNvPr id="509" name="object 509"/>
            <p:cNvSpPr/>
            <p:nvPr/>
          </p:nvSpPr>
          <p:spPr>
            <a:xfrm>
              <a:off x="10214452" y="7895011"/>
              <a:ext cx="923290" cy="1249680"/>
            </a:xfrm>
            <a:custGeom>
              <a:avLst/>
              <a:gdLst/>
              <a:ahLst/>
              <a:cxnLst/>
              <a:rect l="l" t="t" r="r" b="b"/>
              <a:pathLst>
                <a:path w="923290" h="1249679">
                  <a:moveTo>
                    <a:pt x="855395" y="0"/>
                  </a:moveTo>
                  <a:lnTo>
                    <a:pt x="67871" y="0"/>
                  </a:lnTo>
                  <a:lnTo>
                    <a:pt x="41520" y="5354"/>
                  </a:lnTo>
                  <a:lnTo>
                    <a:pt x="19941" y="19925"/>
                  </a:lnTo>
                  <a:lnTo>
                    <a:pt x="5360" y="41498"/>
                  </a:lnTo>
                  <a:lnTo>
                    <a:pt x="0" y="67860"/>
                  </a:lnTo>
                  <a:lnTo>
                    <a:pt x="0" y="1181268"/>
                  </a:lnTo>
                  <a:lnTo>
                    <a:pt x="5361" y="1207643"/>
                  </a:lnTo>
                  <a:lnTo>
                    <a:pt x="19944" y="1229223"/>
                  </a:lnTo>
                  <a:lnTo>
                    <a:pt x="41523" y="1243797"/>
                  </a:lnTo>
                  <a:lnTo>
                    <a:pt x="67871" y="1249152"/>
                  </a:lnTo>
                  <a:lnTo>
                    <a:pt x="855395" y="1249152"/>
                  </a:lnTo>
                  <a:lnTo>
                    <a:pt x="878610" y="1244432"/>
                  </a:lnTo>
                  <a:lnTo>
                    <a:pt x="67871" y="1244432"/>
                  </a:lnTo>
                  <a:lnTo>
                    <a:pt x="55193" y="1243145"/>
                  </a:lnTo>
                  <a:lnTo>
                    <a:pt x="15547" y="1216522"/>
                  </a:lnTo>
                  <a:lnTo>
                    <a:pt x="4719" y="1181268"/>
                  </a:lnTo>
                  <a:lnTo>
                    <a:pt x="4719" y="67860"/>
                  </a:lnTo>
                  <a:lnTo>
                    <a:pt x="23280" y="23257"/>
                  </a:lnTo>
                  <a:lnTo>
                    <a:pt x="67871"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pic>
          <p:nvPicPr>
            <p:cNvPr id="510" name="object 510"/>
            <p:cNvPicPr/>
            <p:nvPr/>
          </p:nvPicPr>
          <p:blipFill>
            <a:blip r:embed="rId294" cstate="print"/>
            <a:stretch>
              <a:fillRect/>
            </a:stretch>
          </p:blipFill>
          <p:spPr>
            <a:xfrm>
              <a:off x="10259513" y="7953468"/>
              <a:ext cx="227177" cy="182385"/>
            </a:xfrm>
            <a:prstGeom prst="rect">
              <a:avLst/>
            </a:prstGeom>
          </p:spPr>
        </p:pic>
      </p:grpSp>
      <p:pic>
        <p:nvPicPr>
          <p:cNvPr id="511" name="object 511"/>
          <p:cNvPicPr/>
          <p:nvPr/>
        </p:nvPicPr>
        <p:blipFill>
          <a:blip r:embed="rId295" cstate="print"/>
          <a:stretch>
            <a:fillRect/>
          </a:stretch>
        </p:blipFill>
        <p:spPr>
          <a:xfrm>
            <a:off x="4311927" y="3886972"/>
            <a:ext cx="401080" cy="132060"/>
          </a:xfrm>
          <a:prstGeom prst="rect">
            <a:avLst/>
          </a:prstGeom>
        </p:spPr>
      </p:pic>
      <p:grpSp>
        <p:nvGrpSpPr>
          <p:cNvPr id="512" name="object 512"/>
          <p:cNvGrpSpPr/>
          <p:nvPr/>
        </p:nvGrpSpPr>
        <p:grpSpPr>
          <a:xfrm>
            <a:off x="2935077" y="4360034"/>
            <a:ext cx="120701" cy="39929"/>
            <a:chOff x="3270949" y="8246608"/>
            <a:chExt cx="251460" cy="83185"/>
          </a:xfrm>
        </p:grpSpPr>
        <p:pic>
          <p:nvPicPr>
            <p:cNvPr id="513" name="object 513"/>
            <p:cNvPicPr/>
            <p:nvPr/>
          </p:nvPicPr>
          <p:blipFill>
            <a:blip r:embed="rId296" cstate="print"/>
            <a:stretch>
              <a:fillRect/>
            </a:stretch>
          </p:blipFill>
          <p:spPr>
            <a:xfrm>
              <a:off x="3270949" y="8246608"/>
              <a:ext cx="108455" cy="83157"/>
            </a:xfrm>
            <a:prstGeom prst="rect">
              <a:avLst/>
            </a:prstGeom>
          </p:spPr>
        </p:pic>
        <p:sp>
          <p:nvSpPr>
            <p:cNvPr id="514" name="object 514"/>
            <p:cNvSpPr/>
            <p:nvPr/>
          </p:nvSpPr>
          <p:spPr>
            <a:xfrm>
              <a:off x="3416348" y="8269471"/>
              <a:ext cx="106045" cy="28575"/>
            </a:xfrm>
            <a:custGeom>
              <a:avLst/>
              <a:gdLst/>
              <a:ahLst/>
              <a:cxnLst/>
              <a:rect l="l" t="t" r="r" b="b"/>
              <a:pathLst>
                <a:path w="106045" h="28575">
                  <a:moveTo>
                    <a:pt x="33747" y="0"/>
                  </a:moveTo>
                  <a:lnTo>
                    <a:pt x="28437" y="0"/>
                  </a:lnTo>
                  <a:lnTo>
                    <a:pt x="20990" y="730"/>
                  </a:lnTo>
                  <a:lnTo>
                    <a:pt x="14174" y="3107"/>
                  </a:lnTo>
                  <a:lnTo>
                    <a:pt x="7380" y="7412"/>
                  </a:lnTo>
                  <a:lnTo>
                    <a:pt x="0" y="13923"/>
                  </a:lnTo>
                  <a:lnTo>
                    <a:pt x="5899" y="19103"/>
                  </a:lnTo>
                  <a:lnTo>
                    <a:pt x="10265" y="14643"/>
                  </a:lnTo>
                  <a:lnTo>
                    <a:pt x="12507" y="12743"/>
                  </a:lnTo>
                  <a:lnTo>
                    <a:pt x="19705" y="8743"/>
                  </a:lnTo>
                  <a:lnTo>
                    <a:pt x="23481" y="7787"/>
                  </a:lnTo>
                  <a:lnTo>
                    <a:pt x="35163" y="7787"/>
                  </a:lnTo>
                  <a:lnTo>
                    <a:pt x="39882" y="9793"/>
                  </a:lnTo>
                  <a:lnTo>
                    <a:pt x="56874" y="22431"/>
                  </a:lnTo>
                  <a:lnTo>
                    <a:pt x="60650" y="24543"/>
                  </a:lnTo>
                  <a:lnTo>
                    <a:pt x="69264" y="27493"/>
                  </a:lnTo>
                  <a:lnTo>
                    <a:pt x="73158" y="28189"/>
                  </a:lnTo>
                  <a:lnTo>
                    <a:pt x="82243" y="28189"/>
                  </a:lnTo>
                  <a:lnTo>
                    <a:pt x="87907" y="26785"/>
                  </a:lnTo>
                  <a:lnTo>
                    <a:pt x="97111" y="21487"/>
                  </a:lnTo>
                  <a:lnTo>
                    <a:pt x="100297" y="18643"/>
                  </a:lnTo>
                  <a:lnTo>
                    <a:pt x="105961" y="12035"/>
                  </a:lnTo>
                  <a:lnTo>
                    <a:pt x="99825" y="6737"/>
                  </a:lnTo>
                  <a:lnTo>
                    <a:pt x="94751" y="13203"/>
                  </a:lnTo>
                  <a:lnTo>
                    <a:pt x="91447" y="16047"/>
                  </a:lnTo>
                  <a:lnTo>
                    <a:pt x="83541" y="19481"/>
                  </a:lnTo>
                  <a:lnTo>
                    <a:pt x="80237" y="20165"/>
                  </a:lnTo>
                  <a:lnTo>
                    <a:pt x="70208" y="20165"/>
                  </a:lnTo>
                  <a:lnTo>
                    <a:pt x="64190" y="17593"/>
                  </a:lnTo>
                  <a:lnTo>
                    <a:pt x="46254" y="4955"/>
                  </a:lnTo>
                  <a:lnTo>
                    <a:pt x="38467" y="1061"/>
                  </a:lnTo>
                  <a:lnTo>
                    <a:pt x="33747" y="0"/>
                  </a:lnTo>
                  <a:close/>
                </a:path>
              </a:pathLst>
            </a:custGeom>
            <a:solidFill>
              <a:srgbClr val="231F20"/>
            </a:solidFill>
          </p:spPr>
          <p:txBody>
            <a:bodyPr wrap="square" lIns="0" tIns="0" rIns="0" bIns="0" rtlCol="0"/>
            <a:lstStyle/>
            <a:p>
              <a:endParaRPr sz="864"/>
            </a:p>
          </p:txBody>
        </p:sp>
      </p:grpSp>
      <p:pic>
        <p:nvPicPr>
          <p:cNvPr id="515" name="object 515"/>
          <p:cNvPicPr/>
          <p:nvPr/>
        </p:nvPicPr>
        <p:blipFill>
          <a:blip r:embed="rId297" cstate="print"/>
          <a:stretch>
            <a:fillRect/>
          </a:stretch>
        </p:blipFill>
        <p:spPr>
          <a:xfrm>
            <a:off x="3078717" y="4359240"/>
            <a:ext cx="44462" cy="40089"/>
          </a:xfrm>
          <a:prstGeom prst="rect">
            <a:avLst/>
          </a:prstGeom>
        </p:spPr>
      </p:pic>
      <p:grpSp>
        <p:nvGrpSpPr>
          <p:cNvPr id="516" name="object 516"/>
          <p:cNvGrpSpPr/>
          <p:nvPr/>
        </p:nvGrpSpPr>
        <p:grpSpPr>
          <a:xfrm>
            <a:off x="2913616" y="5003017"/>
            <a:ext cx="121006" cy="40843"/>
            <a:chOff x="3226238" y="9586156"/>
            <a:chExt cx="252095" cy="85090"/>
          </a:xfrm>
        </p:grpSpPr>
        <p:pic>
          <p:nvPicPr>
            <p:cNvPr id="517" name="object 517"/>
            <p:cNvPicPr/>
            <p:nvPr/>
          </p:nvPicPr>
          <p:blipFill>
            <a:blip r:embed="rId298" cstate="print"/>
            <a:stretch>
              <a:fillRect/>
            </a:stretch>
          </p:blipFill>
          <p:spPr>
            <a:xfrm>
              <a:off x="3226238" y="9586156"/>
              <a:ext cx="109915" cy="84806"/>
            </a:xfrm>
            <a:prstGeom prst="rect">
              <a:avLst/>
            </a:prstGeom>
          </p:spPr>
        </p:pic>
        <p:sp>
          <p:nvSpPr>
            <p:cNvPr id="518" name="object 518"/>
            <p:cNvSpPr/>
            <p:nvPr/>
          </p:nvSpPr>
          <p:spPr>
            <a:xfrm>
              <a:off x="3372185" y="9610674"/>
              <a:ext cx="106045" cy="28575"/>
            </a:xfrm>
            <a:custGeom>
              <a:avLst/>
              <a:gdLst/>
              <a:ahLst/>
              <a:cxnLst/>
              <a:rect l="l" t="t" r="r" b="b"/>
              <a:pathLst>
                <a:path w="106045" h="28575">
                  <a:moveTo>
                    <a:pt x="33747" y="0"/>
                  </a:moveTo>
                  <a:lnTo>
                    <a:pt x="28437" y="0"/>
                  </a:lnTo>
                  <a:lnTo>
                    <a:pt x="20990" y="733"/>
                  </a:lnTo>
                  <a:lnTo>
                    <a:pt x="14174" y="3116"/>
                  </a:lnTo>
                  <a:lnTo>
                    <a:pt x="7380" y="7422"/>
                  </a:lnTo>
                  <a:lnTo>
                    <a:pt x="0" y="13923"/>
                  </a:lnTo>
                  <a:lnTo>
                    <a:pt x="5899" y="19127"/>
                  </a:lnTo>
                  <a:lnTo>
                    <a:pt x="10265" y="14643"/>
                  </a:lnTo>
                  <a:lnTo>
                    <a:pt x="12507" y="12743"/>
                  </a:lnTo>
                  <a:lnTo>
                    <a:pt x="19705" y="8743"/>
                  </a:lnTo>
                  <a:lnTo>
                    <a:pt x="23481" y="7787"/>
                  </a:lnTo>
                  <a:lnTo>
                    <a:pt x="35163" y="7787"/>
                  </a:lnTo>
                  <a:lnTo>
                    <a:pt x="39882" y="9793"/>
                  </a:lnTo>
                  <a:lnTo>
                    <a:pt x="56874" y="22431"/>
                  </a:lnTo>
                  <a:lnTo>
                    <a:pt x="60650" y="24543"/>
                  </a:lnTo>
                  <a:lnTo>
                    <a:pt x="69264" y="27493"/>
                  </a:lnTo>
                  <a:lnTo>
                    <a:pt x="73158" y="28213"/>
                  </a:lnTo>
                  <a:lnTo>
                    <a:pt x="82243" y="28213"/>
                  </a:lnTo>
                  <a:lnTo>
                    <a:pt x="87907" y="26785"/>
                  </a:lnTo>
                  <a:lnTo>
                    <a:pt x="97111" y="21487"/>
                  </a:lnTo>
                  <a:lnTo>
                    <a:pt x="100297" y="18643"/>
                  </a:lnTo>
                  <a:lnTo>
                    <a:pt x="105961" y="12035"/>
                  </a:lnTo>
                  <a:lnTo>
                    <a:pt x="99825" y="6737"/>
                  </a:lnTo>
                  <a:lnTo>
                    <a:pt x="94751" y="13227"/>
                  </a:lnTo>
                  <a:lnTo>
                    <a:pt x="91447" y="16071"/>
                  </a:lnTo>
                  <a:lnTo>
                    <a:pt x="83541" y="19481"/>
                  </a:lnTo>
                  <a:lnTo>
                    <a:pt x="80237" y="20189"/>
                  </a:lnTo>
                  <a:lnTo>
                    <a:pt x="70208" y="20189"/>
                  </a:lnTo>
                  <a:lnTo>
                    <a:pt x="64190" y="17593"/>
                  </a:lnTo>
                  <a:lnTo>
                    <a:pt x="46254" y="4955"/>
                  </a:lnTo>
                  <a:lnTo>
                    <a:pt x="38467" y="1061"/>
                  </a:lnTo>
                  <a:lnTo>
                    <a:pt x="33747" y="0"/>
                  </a:lnTo>
                  <a:close/>
                </a:path>
              </a:pathLst>
            </a:custGeom>
            <a:solidFill>
              <a:srgbClr val="231F20"/>
            </a:solidFill>
          </p:spPr>
          <p:txBody>
            <a:bodyPr wrap="square" lIns="0" tIns="0" rIns="0" bIns="0" rtlCol="0"/>
            <a:lstStyle/>
            <a:p>
              <a:endParaRPr sz="864"/>
            </a:p>
          </p:txBody>
        </p:sp>
      </p:grpSp>
      <p:grpSp>
        <p:nvGrpSpPr>
          <p:cNvPr id="519" name="object 519"/>
          <p:cNvGrpSpPr/>
          <p:nvPr/>
        </p:nvGrpSpPr>
        <p:grpSpPr>
          <a:xfrm>
            <a:off x="3058671" y="5003015"/>
            <a:ext cx="78029" cy="40843"/>
            <a:chOff x="3528435" y="9586151"/>
            <a:chExt cx="162560" cy="85090"/>
          </a:xfrm>
        </p:grpSpPr>
        <p:sp>
          <p:nvSpPr>
            <p:cNvPr id="520" name="object 520"/>
            <p:cNvSpPr/>
            <p:nvPr/>
          </p:nvSpPr>
          <p:spPr>
            <a:xfrm>
              <a:off x="3528435" y="9586158"/>
              <a:ext cx="33655" cy="83820"/>
            </a:xfrm>
            <a:custGeom>
              <a:avLst/>
              <a:gdLst/>
              <a:ahLst/>
              <a:cxnLst/>
              <a:rect l="l" t="t" r="r" b="b"/>
              <a:pathLst>
                <a:path w="33654" h="83820">
                  <a:moveTo>
                    <a:pt x="33593" y="0"/>
                  </a:moveTo>
                  <a:lnTo>
                    <a:pt x="21109" y="0"/>
                  </a:lnTo>
                  <a:lnTo>
                    <a:pt x="20248" y="4719"/>
                  </a:lnTo>
                  <a:lnTo>
                    <a:pt x="18183" y="8153"/>
                  </a:lnTo>
                  <a:lnTo>
                    <a:pt x="11658" y="12401"/>
                  </a:lnTo>
                  <a:lnTo>
                    <a:pt x="7197" y="13463"/>
                  </a:lnTo>
                  <a:lnTo>
                    <a:pt x="0" y="13463"/>
                  </a:lnTo>
                  <a:lnTo>
                    <a:pt x="0" y="24519"/>
                  </a:lnTo>
                  <a:lnTo>
                    <a:pt x="16637" y="24519"/>
                  </a:lnTo>
                  <a:lnTo>
                    <a:pt x="16637" y="83518"/>
                  </a:lnTo>
                  <a:lnTo>
                    <a:pt x="33593" y="83518"/>
                  </a:lnTo>
                  <a:lnTo>
                    <a:pt x="33593" y="0"/>
                  </a:lnTo>
                  <a:close/>
                </a:path>
              </a:pathLst>
            </a:custGeom>
            <a:solidFill>
              <a:srgbClr val="231F20"/>
            </a:solidFill>
          </p:spPr>
          <p:txBody>
            <a:bodyPr wrap="square" lIns="0" tIns="0" rIns="0" bIns="0" rtlCol="0"/>
            <a:lstStyle/>
            <a:p>
              <a:endParaRPr sz="864"/>
            </a:p>
          </p:txBody>
        </p:sp>
        <p:pic>
          <p:nvPicPr>
            <p:cNvPr id="521" name="object 521"/>
            <p:cNvPicPr/>
            <p:nvPr/>
          </p:nvPicPr>
          <p:blipFill>
            <a:blip r:embed="rId299" cstate="print"/>
            <a:stretch>
              <a:fillRect/>
            </a:stretch>
          </p:blipFill>
          <p:spPr>
            <a:xfrm>
              <a:off x="3582405" y="9586151"/>
              <a:ext cx="108532" cy="84816"/>
            </a:xfrm>
            <a:prstGeom prst="rect">
              <a:avLst/>
            </a:prstGeom>
          </p:spPr>
        </p:pic>
      </p:grpSp>
      <p:pic>
        <p:nvPicPr>
          <p:cNvPr id="522" name="object 522"/>
          <p:cNvPicPr/>
          <p:nvPr/>
        </p:nvPicPr>
        <p:blipFill>
          <a:blip r:embed="rId300" cstate="print"/>
          <a:stretch>
            <a:fillRect/>
          </a:stretch>
        </p:blipFill>
        <p:spPr>
          <a:xfrm>
            <a:off x="5301285" y="4529454"/>
            <a:ext cx="399068" cy="132216"/>
          </a:xfrm>
          <a:prstGeom prst="rect">
            <a:avLst/>
          </a:prstGeom>
        </p:spPr>
      </p:pic>
      <p:grpSp>
        <p:nvGrpSpPr>
          <p:cNvPr id="523" name="object 523"/>
          <p:cNvGrpSpPr/>
          <p:nvPr/>
        </p:nvGrpSpPr>
        <p:grpSpPr>
          <a:xfrm>
            <a:off x="6267959" y="3548581"/>
            <a:ext cx="443179" cy="599846"/>
            <a:chOff x="10214452" y="6556080"/>
            <a:chExt cx="923290" cy="1249680"/>
          </a:xfrm>
        </p:grpSpPr>
        <p:pic>
          <p:nvPicPr>
            <p:cNvPr id="524" name="object 524"/>
            <p:cNvPicPr/>
            <p:nvPr/>
          </p:nvPicPr>
          <p:blipFill>
            <a:blip r:embed="rId301" cstate="print"/>
            <a:stretch>
              <a:fillRect/>
            </a:stretch>
          </p:blipFill>
          <p:spPr>
            <a:xfrm>
              <a:off x="10216820" y="6558429"/>
              <a:ext cx="918500" cy="684276"/>
            </a:xfrm>
            <a:prstGeom prst="rect">
              <a:avLst/>
            </a:prstGeom>
          </p:spPr>
        </p:pic>
        <p:sp>
          <p:nvSpPr>
            <p:cNvPr id="525" name="object 525"/>
            <p:cNvSpPr/>
            <p:nvPr/>
          </p:nvSpPr>
          <p:spPr>
            <a:xfrm>
              <a:off x="10214452" y="6556080"/>
              <a:ext cx="923290" cy="1249680"/>
            </a:xfrm>
            <a:custGeom>
              <a:avLst/>
              <a:gdLst/>
              <a:ahLst/>
              <a:cxnLst/>
              <a:rect l="l" t="t" r="r" b="b"/>
              <a:pathLst>
                <a:path w="923290" h="1249679">
                  <a:moveTo>
                    <a:pt x="855395" y="0"/>
                  </a:moveTo>
                  <a:lnTo>
                    <a:pt x="67871" y="0"/>
                  </a:lnTo>
                  <a:lnTo>
                    <a:pt x="41520" y="5356"/>
                  </a:lnTo>
                  <a:lnTo>
                    <a:pt x="19941" y="19931"/>
                  </a:lnTo>
                  <a:lnTo>
                    <a:pt x="5360" y="41508"/>
                  </a:lnTo>
                  <a:lnTo>
                    <a:pt x="0" y="67871"/>
                  </a:lnTo>
                  <a:lnTo>
                    <a:pt x="0" y="1181256"/>
                  </a:lnTo>
                  <a:lnTo>
                    <a:pt x="5361" y="1207625"/>
                  </a:lnTo>
                  <a:lnTo>
                    <a:pt x="19944" y="1229214"/>
                  </a:lnTo>
                  <a:lnTo>
                    <a:pt x="41523" y="1243801"/>
                  </a:lnTo>
                  <a:lnTo>
                    <a:pt x="67871" y="1249163"/>
                  </a:lnTo>
                  <a:lnTo>
                    <a:pt x="855395" y="1249163"/>
                  </a:lnTo>
                  <a:lnTo>
                    <a:pt x="878579" y="1244443"/>
                  </a:lnTo>
                  <a:lnTo>
                    <a:pt x="67871" y="1244443"/>
                  </a:lnTo>
                  <a:lnTo>
                    <a:pt x="55193" y="1243154"/>
                  </a:lnTo>
                  <a:lnTo>
                    <a:pt x="15547" y="1216509"/>
                  </a:lnTo>
                  <a:lnTo>
                    <a:pt x="4719" y="1181256"/>
                  </a:lnTo>
                  <a:lnTo>
                    <a:pt x="4719" y="67871"/>
                  </a:lnTo>
                  <a:lnTo>
                    <a:pt x="23280" y="23269"/>
                  </a:lnTo>
                  <a:lnTo>
                    <a:pt x="67871"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pic>
          <p:nvPicPr>
            <p:cNvPr id="526" name="object 526"/>
            <p:cNvPicPr/>
            <p:nvPr/>
          </p:nvPicPr>
          <p:blipFill>
            <a:blip r:embed="rId302" cstate="print"/>
            <a:stretch>
              <a:fillRect/>
            </a:stretch>
          </p:blipFill>
          <p:spPr>
            <a:xfrm>
              <a:off x="10792630" y="7018907"/>
              <a:ext cx="283111" cy="182365"/>
            </a:xfrm>
            <a:prstGeom prst="rect">
              <a:avLst/>
            </a:prstGeom>
          </p:spPr>
        </p:pic>
      </p:grpSp>
      <p:grpSp>
        <p:nvGrpSpPr>
          <p:cNvPr id="527" name="object 527"/>
          <p:cNvGrpSpPr/>
          <p:nvPr/>
        </p:nvGrpSpPr>
        <p:grpSpPr>
          <a:xfrm>
            <a:off x="4291118" y="5390156"/>
            <a:ext cx="441045" cy="328574"/>
            <a:chOff x="6096033" y="10392695"/>
            <a:chExt cx="918844" cy="684530"/>
          </a:xfrm>
        </p:grpSpPr>
        <p:pic>
          <p:nvPicPr>
            <p:cNvPr id="528" name="object 528"/>
            <p:cNvPicPr/>
            <p:nvPr/>
          </p:nvPicPr>
          <p:blipFill>
            <a:blip r:embed="rId303" cstate="print"/>
            <a:stretch>
              <a:fillRect/>
            </a:stretch>
          </p:blipFill>
          <p:spPr>
            <a:xfrm>
              <a:off x="6096033" y="10392695"/>
              <a:ext cx="918524" cy="683974"/>
            </a:xfrm>
            <a:prstGeom prst="rect">
              <a:avLst/>
            </a:prstGeom>
          </p:spPr>
        </p:pic>
        <p:sp>
          <p:nvSpPr>
            <p:cNvPr id="529" name="object 529"/>
            <p:cNvSpPr/>
            <p:nvPr/>
          </p:nvSpPr>
          <p:spPr>
            <a:xfrm>
              <a:off x="6727685" y="10445582"/>
              <a:ext cx="243840" cy="175895"/>
            </a:xfrm>
            <a:custGeom>
              <a:avLst/>
              <a:gdLst/>
              <a:ahLst/>
              <a:cxnLst/>
              <a:rect l="l" t="t" r="r" b="b"/>
              <a:pathLst>
                <a:path w="243840" h="175895">
                  <a:moveTo>
                    <a:pt x="134226" y="53898"/>
                  </a:moveTo>
                  <a:lnTo>
                    <a:pt x="133591" y="43929"/>
                  </a:lnTo>
                  <a:lnTo>
                    <a:pt x="131686" y="34925"/>
                  </a:lnTo>
                  <a:lnTo>
                    <a:pt x="129540" y="29502"/>
                  </a:lnTo>
                  <a:lnTo>
                    <a:pt x="128511" y="26873"/>
                  </a:lnTo>
                  <a:lnTo>
                    <a:pt x="98844" y="2628"/>
                  </a:lnTo>
                  <a:lnTo>
                    <a:pt x="97713" y="2425"/>
                  </a:lnTo>
                  <a:lnTo>
                    <a:pt x="97713" y="48018"/>
                  </a:lnTo>
                  <a:lnTo>
                    <a:pt x="97713" y="59664"/>
                  </a:lnTo>
                  <a:lnTo>
                    <a:pt x="64312" y="79476"/>
                  </a:lnTo>
                  <a:lnTo>
                    <a:pt x="54737" y="79641"/>
                  </a:lnTo>
                  <a:lnTo>
                    <a:pt x="35394" y="79641"/>
                  </a:lnTo>
                  <a:lnTo>
                    <a:pt x="35394" y="29502"/>
                  </a:lnTo>
                  <a:lnTo>
                    <a:pt x="52476" y="29502"/>
                  </a:lnTo>
                  <a:lnTo>
                    <a:pt x="95846" y="42722"/>
                  </a:lnTo>
                  <a:lnTo>
                    <a:pt x="97713" y="48018"/>
                  </a:lnTo>
                  <a:lnTo>
                    <a:pt x="97713" y="2425"/>
                  </a:lnTo>
                  <a:lnTo>
                    <a:pt x="92544" y="1473"/>
                  </a:lnTo>
                  <a:lnTo>
                    <a:pt x="83426" y="660"/>
                  </a:lnTo>
                  <a:lnTo>
                    <a:pt x="71513" y="165"/>
                  </a:lnTo>
                  <a:lnTo>
                    <a:pt x="56781" y="0"/>
                  </a:lnTo>
                  <a:lnTo>
                    <a:pt x="0" y="0"/>
                  </a:lnTo>
                  <a:lnTo>
                    <a:pt x="0" y="175514"/>
                  </a:lnTo>
                  <a:lnTo>
                    <a:pt x="35394" y="175514"/>
                  </a:lnTo>
                  <a:lnTo>
                    <a:pt x="35394" y="109143"/>
                  </a:lnTo>
                  <a:lnTo>
                    <a:pt x="58470" y="109143"/>
                  </a:lnTo>
                  <a:lnTo>
                    <a:pt x="101358" y="105270"/>
                  </a:lnTo>
                  <a:lnTo>
                    <a:pt x="130924" y="75234"/>
                  </a:lnTo>
                  <a:lnTo>
                    <a:pt x="133858" y="61645"/>
                  </a:lnTo>
                  <a:lnTo>
                    <a:pt x="134226" y="53898"/>
                  </a:lnTo>
                  <a:close/>
                </a:path>
                <a:path w="243840" h="175895">
                  <a:moveTo>
                    <a:pt x="243446" y="52082"/>
                  </a:moveTo>
                  <a:lnTo>
                    <a:pt x="236423" y="47840"/>
                  </a:lnTo>
                  <a:lnTo>
                    <a:pt x="229120" y="45720"/>
                  </a:lnTo>
                  <a:lnTo>
                    <a:pt x="216192" y="45720"/>
                  </a:lnTo>
                  <a:lnTo>
                    <a:pt x="211404" y="47028"/>
                  </a:lnTo>
                  <a:lnTo>
                    <a:pt x="202958" y="52273"/>
                  </a:lnTo>
                  <a:lnTo>
                    <a:pt x="198208" y="57823"/>
                  </a:lnTo>
                  <a:lnTo>
                    <a:pt x="192938" y="66344"/>
                  </a:lnTo>
                  <a:lnTo>
                    <a:pt x="192938" y="48310"/>
                  </a:lnTo>
                  <a:lnTo>
                    <a:pt x="161582" y="48310"/>
                  </a:lnTo>
                  <a:lnTo>
                    <a:pt x="161582" y="175514"/>
                  </a:lnTo>
                  <a:lnTo>
                    <a:pt x="195135" y="175514"/>
                  </a:lnTo>
                  <a:lnTo>
                    <a:pt x="195135" y="136372"/>
                  </a:lnTo>
                  <a:lnTo>
                    <a:pt x="195313" y="121577"/>
                  </a:lnTo>
                  <a:lnTo>
                    <a:pt x="202298" y="82435"/>
                  </a:lnTo>
                  <a:lnTo>
                    <a:pt x="212699" y="75958"/>
                  </a:lnTo>
                  <a:lnTo>
                    <a:pt x="222148" y="75958"/>
                  </a:lnTo>
                  <a:lnTo>
                    <a:pt x="227342" y="77800"/>
                  </a:lnTo>
                  <a:lnTo>
                    <a:pt x="232930" y="81457"/>
                  </a:lnTo>
                  <a:lnTo>
                    <a:pt x="243446" y="52082"/>
                  </a:lnTo>
                  <a:close/>
                </a:path>
              </a:pathLst>
            </a:custGeom>
            <a:solidFill>
              <a:srgbClr val="FFFFFF"/>
            </a:solidFill>
          </p:spPr>
          <p:txBody>
            <a:bodyPr wrap="square" lIns="0" tIns="0" rIns="0" bIns="0" rtlCol="0"/>
            <a:lstStyle/>
            <a:p>
              <a:endParaRPr sz="864"/>
            </a:p>
          </p:txBody>
        </p:sp>
        <p:sp>
          <p:nvSpPr>
            <p:cNvPr id="530" name="object 530"/>
            <p:cNvSpPr/>
            <p:nvPr/>
          </p:nvSpPr>
          <p:spPr>
            <a:xfrm>
              <a:off x="6725920" y="10443816"/>
              <a:ext cx="247650" cy="179070"/>
            </a:xfrm>
            <a:custGeom>
              <a:avLst/>
              <a:gdLst/>
              <a:ahLst/>
              <a:cxnLst/>
              <a:rect l="l" t="t" r="r" b="b"/>
              <a:pathLst>
                <a:path w="247650" h="179070">
                  <a:moveTo>
                    <a:pt x="101257" y="49453"/>
                  </a:moveTo>
                  <a:lnTo>
                    <a:pt x="99237" y="43649"/>
                  </a:lnTo>
                  <a:lnTo>
                    <a:pt x="97713" y="41948"/>
                  </a:lnTo>
                  <a:lnTo>
                    <a:pt x="97713" y="61125"/>
                  </a:lnTo>
                  <a:lnTo>
                    <a:pt x="96469" y="65328"/>
                  </a:lnTo>
                  <a:lnTo>
                    <a:pt x="56502" y="79641"/>
                  </a:lnTo>
                  <a:lnTo>
                    <a:pt x="38938" y="79641"/>
                  </a:lnTo>
                  <a:lnTo>
                    <a:pt x="38938" y="33032"/>
                  </a:lnTo>
                  <a:lnTo>
                    <a:pt x="66916" y="33032"/>
                  </a:lnTo>
                  <a:lnTo>
                    <a:pt x="97713" y="61125"/>
                  </a:lnTo>
                  <a:lnTo>
                    <a:pt x="97713" y="41948"/>
                  </a:lnTo>
                  <a:lnTo>
                    <a:pt x="91198" y="34658"/>
                  </a:lnTo>
                  <a:lnTo>
                    <a:pt x="86055" y="31826"/>
                  </a:lnTo>
                  <a:lnTo>
                    <a:pt x="82956" y="31267"/>
                  </a:lnTo>
                  <a:lnTo>
                    <a:pt x="79984" y="30721"/>
                  </a:lnTo>
                  <a:lnTo>
                    <a:pt x="75857" y="30175"/>
                  </a:lnTo>
                  <a:lnTo>
                    <a:pt x="70218" y="29794"/>
                  </a:lnTo>
                  <a:lnTo>
                    <a:pt x="63017" y="29565"/>
                  </a:lnTo>
                  <a:lnTo>
                    <a:pt x="54241" y="29489"/>
                  </a:lnTo>
                  <a:lnTo>
                    <a:pt x="35394" y="29489"/>
                  </a:lnTo>
                  <a:lnTo>
                    <a:pt x="35394" y="83185"/>
                  </a:lnTo>
                  <a:lnTo>
                    <a:pt x="56502" y="83185"/>
                  </a:lnTo>
                  <a:lnTo>
                    <a:pt x="86741" y="79641"/>
                  </a:lnTo>
                  <a:lnTo>
                    <a:pt x="90068" y="78346"/>
                  </a:lnTo>
                  <a:lnTo>
                    <a:pt x="94081" y="75196"/>
                  </a:lnTo>
                  <a:lnTo>
                    <a:pt x="99822" y="66713"/>
                  </a:lnTo>
                  <a:lnTo>
                    <a:pt x="101257" y="61734"/>
                  </a:lnTo>
                  <a:lnTo>
                    <a:pt x="101257" y="49453"/>
                  </a:lnTo>
                  <a:close/>
                </a:path>
                <a:path w="247650" h="179070">
                  <a:moveTo>
                    <a:pt x="137756" y="55664"/>
                  </a:moveTo>
                  <a:lnTo>
                    <a:pt x="137134" y="45923"/>
                  </a:lnTo>
                  <a:lnTo>
                    <a:pt x="137083" y="45339"/>
                  </a:lnTo>
                  <a:lnTo>
                    <a:pt x="135140" y="36169"/>
                  </a:lnTo>
                  <a:lnTo>
                    <a:pt x="134213" y="33832"/>
                  </a:lnTo>
                  <a:lnTo>
                    <a:pt x="134213" y="55664"/>
                  </a:lnTo>
                  <a:lnTo>
                    <a:pt x="133934" y="61734"/>
                  </a:lnTo>
                  <a:lnTo>
                    <a:pt x="108381" y="102704"/>
                  </a:lnTo>
                  <a:lnTo>
                    <a:pt x="96570" y="106680"/>
                  </a:lnTo>
                  <a:lnTo>
                    <a:pt x="89649" y="107746"/>
                  </a:lnTo>
                  <a:lnTo>
                    <a:pt x="81292" y="108521"/>
                  </a:lnTo>
                  <a:lnTo>
                    <a:pt x="71475" y="108978"/>
                  </a:lnTo>
                  <a:lnTo>
                    <a:pt x="60236" y="109143"/>
                  </a:lnTo>
                  <a:lnTo>
                    <a:pt x="35394" y="109143"/>
                  </a:lnTo>
                  <a:lnTo>
                    <a:pt x="35394" y="175514"/>
                  </a:lnTo>
                  <a:lnTo>
                    <a:pt x="3530" y="175514"/>
                  </a:lnTo>
                  <a:lnTo>
                    <a:pt x="3530" y="3530"/>
                  </a:lnTo>
                  <a:lnTo>
                    <a:pt x="58547" y="3530"/>
                  </a:lnTo>
                  <a:lnTo>
                    <a:pt x="73228" y="3695"/>
                  </a:lnTo>
                  <a:lnTo>
                    <a:pt x="113436" y="12115"/>
                  </a:lnTo>
                  <a:lnTo>
                    <a:pt x="133591" y="45923"/>
                  </a:lnTo>
                  <a:lnTo>
                    <a:pt x="134213" y="55664"/>
                  </a:lnTo>
                  <a:lnTo>
                    <a:pt x="134213" y="33832"/>
                  </a:lnTo>
                  <a:lnTo>
                    <a:pt x="108559" y="5334"/>
                  </a:lnTo>
                  <a:lnTo>
                    <a:pt x="58547" y="0"/>
                  </a:lnTo>
                  <a:lnTo>
                    <a:pt x="0" y="0"/>
                  </a:lnTo>
                  <a:lnTo>
                    <a:pt x="0" y="179057"/>
                  </a:lnTo>
                  <a:lnTo>
                    <a:pt x="1765" y="179057"/>
                  </a:lnTo>
                  <a:lnTo>
                    <a:pt x="38938" y="179057"/>
                  </a:lnTo>
                  <a:lnTo>
                    <a:pt x="38938" y="177279"/>
                  </a:lnTo>
                  <a:lnTo>
                    <a:pt x="38938" y="112687"/>
                  </a:lnTo>
                  <a:lnTo>
                    <a:pt x="60236" y="112687"/>
                  </a:lnTo>
                  <a:lnTo>
                    <a:pt x="103746" y="108712"/>
                  </a:lnTo>
                  <a:lnTo>
                    <a:pt x="134353" y="77597"/>
                  </a:lnTo>
                  <a:lnTo>
                    <a:pt x="137375" y="63588"/>
                  </a:lnTo>
                  <a:lnTo>
                    <a:pt x="137756" y="55664"/>
                  </a:lnTo>
                  <a:close/>
                </a:path>
                <a:path w="247650" h="179070">
                  <a:moveTo>
                    <a:pt x="247357" y="53086"/>
                  </a:moveTo>
                  <a:lnTo>
                    <a:pt x="243052" y="50495"/>
                  </a:lnTo>
                  <a:lnTo>
                    <a:pt x="243052" y="54610"/>
                  </a:lnTo>
                  <a:lnTo>
                    <a:pt x="233794" y="80518"/>
                  </a:lnTo>
                  <a:lnTo>
                    <a:pt x="232219" y="79489"/>
                  </a:lnTo>
                  <a:lnTo>
                    <a:pt x="229895" y="77965"/>
                  </a:lnTo>
                  <a:lnTo>
                    <a:pt x="224370" y="75958"/>
                  </a:lnTo>
                  <a:lnTo>
                    <a:pt x="219113" y="75946"/>
                  </a:lnTo>
                  <a:lnTo>
                    <a:pt x="214109" y="75958"/>
                  </a:lnTo>
                  <a:lnTo>
                    <a:pt x="209740" y="77368"/>
                  </a:lnTo>
                  <a:lnTo>
                    <a:pt x="195313" y="123393"/>
                  </a:lnTo>
                  <a:lnTo>
                    <a:pt x="195135" y="138137"/>
                  </a:lnTo>
                  <a:lnTo>
                    <a:pt x="195135" y="175514"/>
                  </a:lnTo>
                  <a:lnTo>
                    <a:pt x="165112" y="175514"/>
                  </a:lnTo>
                  <a:lnTo>
                    <a:pt x="165112" y="51841"/>
                  </a:lnTo>
                  <a:lnTo>
                    <a:pt x="192913" y="51841"/>
                  </a:lnTo>
                  <a:lnTo>
                    <a:pt x="192913" y="74333"/>
                  </a:lnTo>
                  <a:lnTo>
                    <a:pt x="196761" y="68110"/>
                  </a:lnTo>
                  <a:lnTo>
                    <a:pt x="201396" y="60629"/>
                  </a:lnTo>
                  <a:lnTo>
                    <a:pt x="206082" y="55257"/>
                  </a:lnTo>
                  <a:lnTo>
                    <a:pt x="213817" y="50482"/>
                  </a:lnTo>
                  <a:lnTo>
                    <a:pt x="218236" y="49263"/>
                  </a:lnTo>
                  <a:lnTo>
                    <a:pt x="230555" y="49263"/>
                  </a:lnTo>
                  <a:lnTo>
                    <a:pt x="237502" y="51269"/>
                  </a:lnTo>
                  <a:lnTo>
                    <a:pt x="243052" y="54610"/>
                  </a:lnTo>
                  <a:lnTo>
                    <a:pt x="243052" y="50495"/>
                  </a:lnTo>
                  <a:lnTo>
                    <a:pt x="241033" y="49263"/>
                  </a:lnTo>
                  <a:lnTo>
                    <a:pt x="238861" y="47942"/>
                  </a:lnTo>
                  <a:lnTo>
                    <a:pt x="231228" y="45720"/>
                  </a:lnTo>
                  <a:lnTo>
                    <a:pt x="217678" y="45720"/>
                  </a:lnTo>
                  <a:lnTo>
                    <a:pt x="196456" y="61925"/>
                  </a:lnTo>
                  <a:lnTo>
                    <a:pt x="196456" y="51841"/>
                  </a:lnTo>
                  <a:lnTo>
                    <a:pt x="196456" y="48298"/>
                  </a:lnTo>
                  <a:lnTo>
                    <a:pt x="161582" y="48298"/>
                  </a:lnTo>
                  <a:lnTo>
                    <a:pt x="161582" y="179057"/>
                  </a:lnTo>
                  <a:lnTo>
                    <a:pt x="198678" y="179057"/>
                  </a:lnTo>
                  <a:lnTo>
                    <a:pt x="198678" y="177279"/>
                  </a:lnTo>
                  <a:lnTo>
                    <a:pt x="198678" y="175514"/>
                  </a:lnTo>
                  <a:lnTo>
                    <a:pt x="198678" y="138137"/>
                  </a:lnTo>
                  <a:lnTo>
                    <a:pt x="198856" y="123291"/>
                  </a:lnTo>
                  <a:lnTo>
                    <a:pt x="205638" y="85191"/>
                  </a:lnTo>
                  <a:lnTo>
                    <a:pt x="214795" y="79502"/>
                  </a:lnTo>
                  <a:lnTo>
                    <a:pt x="223469" y="79502"/>
                  </a:lnTo>
                  <a:lnTo>
                    <a:pt x="228333" y="81165"/>
                  </a:lnTo>
                  <a:lnTo>
                    <a:pt x="235610" y="85940"/>
                  </a:lnTo>
                  <a:lnTo>
                    <a:pt x="236575" y="83223"/>
                  </a:lnTo>
                  <a:lnTo>
                    <a:pt x="246545" y="55359"/>
                  </a:lnTo>
                  <a:lnTo>
                    <a:pt x="247294" y="53263"/>
                  </a:lnTo>
                  <a:lnTo>
                    <a:pt x="247357" y="53086"/>
                  </a:lnTo>
                  <a:close/>
                </a:path>
              </a:pathLst>
            </a:custGeom>
            <a:solidFill>
              <a:srgbClr val="231F20"/>
            </a:solidFill>
          </p:spPr>
          <p:txBody>
            <a:bodyPr wrap="square" lIns="0" tIns="0" rIns="0" bIns="0" rtlCol="0"/>
            <a:lstStyle/>
            <a:p>
              <a:endParaRPr sz="864"/>
            </a:p>
          </p:txBody>
        </p:sp>
      </p:grpSp>
      <p:pic>
        <p:nvPicPr>
          <p:cNvPr id="531" name="object 531"/>
          <p:cNvPicPr/>
          <p:nvPr/>
        </p:nvPicPr>
        <p:blipFill>
          <a:blip r:embed="rId304" cstate="print"/>
          <a:stretch>
            <a:fillRect/>
          </a:stretch>
        </p:blipFill>
        <p:spPr>
          <a:xfrm>
            <a:off x="9750992" y="4453864"/>
            <a:ext cx="91114" cy="54883"/>
          </a:xfrm>
          <a:prstGeom prst="rect">
            <a:avLst/>
          </a:prstGeom>
        </p:spPr>
      </p:pic>
      <p:grpSp>
        <p:nvGrpSpPr>
          <p:cNvPr id="532" name="object 532"/>
          <p:cNvGrpSpPr/>
          <p:nvPr/>
        </p:nvGrpSpPr>
        <p:grpSpPr>
          <a:xfrm>
            <a:off x="8245929" y="4191267"/>
            <a:ext cx="443179" cy="599846"/>
            <a:chOff x="14335222" y="7895011"/>
            <a:chExt cx="923290" cy="1249680"/>
          </a:xfrm>
        </p:grpSpPr>
        <p:pic>
          <p:nvPicPr>
            <p:cNvPr id="533" name="object 533"/>
            <p:cNvPicPr/>
            <p:nvPr/>
          </p:nvPicPr>
          <p:blipFill>
            <a:blip r:embed="rId305" cstate="print"/>
            <a:stretch>
              <a:fillRect/>
            </a:stretch>
          </p:blipFill>
          <p:spPr>
            <a:xfrm>
              <a:off x="14337583" y="7897484"/>
              <a:ext cx="918512" cy="684452"/>
            </a:xfrm>
            <a:prstGeom prst="rect">
              <a:avLst/>
            </a:prstGeom>
          </p:spPr>
        </p:pic>
        <p:sp>
          <p:nvSpPr>
            <p:cNvPr id="534" name="object 534"/>
            <p:cNvSpPr/>
            <p:nvPr/>
          </p:nvSpPr>
          <p:spPr>
            <a:xfrm>
              <a:off x="14335222" y="7895011"/>
              <a:ext cx="923290" cy="1249680"/>
            </a:xfrm>
            <a:custGeom>
              <a:avLst/>
              <a:gdLst/>
              <a:ahLst/>
              <a:cxnLst/>
              <a:rect l="l" t="t" r="r" b="b"/>
              <a:pathLst>
                <a:path w="923290" h="1249679">
                  <a:moveTo>
                    <a:pt x="855395" y="0"/>
                  </a:moveTo>
                  <a:lnTo>
                    <a:pt x="67860" y="0"/>
                  </a:lnTo>
                  <a:lnTo>
                    <a:pt x="41515" y="5354"/>
                  </a:lnTo>
                  <a:lnTo>
                    <a:pt x="19939" y="19925"/>
                  </a:lnTo>
                  <a:lnTo>
                    <a:pt x="5360" y="41498"/>
                  </a:lnTo>
                  <a:lnTo>
                    <a:pt x="0" y="67860"/>
                  </a:lnTo>
                  <a:lnTo>
                    <a:pt x="0" y="1181268"/>
                  </a:lnTo>
                  <a:lnTo>
                    <a:pt x="5361" y="1207643"/>
                  </a:lnTo>
                  <a:lnTo>
                    <a:pt x="19942" y="1229223"/>
                  </a:lnTo>
                  <a:lnTo>
                    <a:pt x="41518" y="1243797"/>
                  </a:lnTo>
                  <a:lnTo>
                    <a:pt x="67860" y="1249152"/>
                  </a:lnTo>
                  <a:lnTo>
                    <a:pt x="855395" y="1249152"/>
                  </a:lnTo>
                  <a:lnTo>
                    <a:pt x="878610" y="1244432"/>
                  </a:lnTo>
                  <a:lnTo>
                    <a:pt x="67860" y="1244432"/>
                  </a:lnTo>
                  <a:lnTo>
                    <a:pt x="55188"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pic>
          <p:nvPicPr>
            <p:cNvPr id="535" name="object 535"/>
            <p:cNvPicPr/>
            <p:nvPr/>
          </p:nvPicPr>
          <p:blipFill>
            <a:blip r:embed="rId306" cstate="print"/>
            <a:stretch>
              <a:fillRect/>
            </a:stretch>
          </p:blipFill>
          <p:spPr>
            <a:xfrm>
              <a:off x="14379879" y="8362056"/>
              <a:ext cx="265320" cy="182378"/>
            </a:xfrm>
            <a:prstGeom prst="rect">
              <a:avLst/>
            </a:prstGeom>
          </p:spPr>
        </p:pic>
      </p:grpSp>
      <p:grpSp>
        <p:nvGrpSpPr>
          <p:cNvPr id="536" name="object 536"/>
          <p:cNvGrpSpPr/>
          <p:nvPr/>
        </p:nvGrpSpPr>
        <p:grpSpPr>
          <a:xfrm>
            <a:off x="7256944" y="3548581"/>
            <a:ext cx="443179" cy="599846"/>
            <a:chOff x="12274837" y="6556080"/>
            <a:chExt cx="923290" cy="1249680"/>
          </a:xfrm>
        </p:grpSpPr>
        <p:pic>
          <p:nvPicPr>
            <p:cNvPr id="537" name="object 537"/>
            <p:cNvPicPr/>
            <p:nvPr/>
          </p:nvPicPr>
          <p:blipFill>
            <a:blip r:embed="rId307" cstate="print"/>
            <a:stretch>
              <a:fillRect/>
            </a:stretch>
          </p:blipFill>
          <p:spPr>
            <a:xfrm>
              <a:off x="12277202" y="6558429"/>
              <a:ext cx="918500" cy="684345"/>
            </a:xfrm>
            <a:prstGeom prst="rect">
              <a:avLst/>
            </a:prstGeom>
          </p:spPr>
        </p:pic>
        <p:sp>
          <p:nvSpPr>
            <p:cNvPr id="538" name="object 538"/>
            <p:cNvSpPr/>
            <p:nvPr/>
          </p:nvSpPr>
          <p:spPr>
            <a:xfrm>
              <a:off x="12274837"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pic>
          <p:nvPicPr>
            <p:cNvPr id="539" name="object 539"/>
            <p:cNvPicPr/>
            <p:nvPr/>
          </p:nvPicPr>
          <p:blipFill>
            <a:blip r:embed="rId308" cstate="print"/>
            <a:stretch>
              <a:fillRect/>
            </a:stretch>
          </p:blipFill>
          <p:spPr>
            <a:xfrm>
              <a:off x="12324653" y="6610002"/>
              <a:ext cx="303280" cy="184959"/>
            </a:xfrm>
            <a:prstGeom prst="rect">
              <a:avLst/>
            </a:prstGeom>
          </p:spPr>
        </p:pic>
      </p:grpSp>
      <p:grpSp>
        <p:nvGrpSpPr>
          <p:cNvPr id="540" name="object 540"/>
          <p:cNvGrpSpPr/>
          <p:nvPr/>
        </p:nvGrpSpPr>
        <p:grpSpPr>
          <a:xfrm>
            <a:off x="4289984" y="3548581"/>
            <a:ext cx="443179" cy="599846"/>
            <a:chOff x="6093670" y="6556080"/>
            <a:chExt cx="923290" cy="1249680"/>
          </a:xfrm>
        </p:grpSpPr>
        <p:pic>
          <p:nvPicPr>
            <p:cNvPr id="541" name="object 541"/>
            <p:cNvPicPr/>
            <p:nvPr/>
          </p:nvPicPr>
          <p:blipFill>
            <a:blip r:embed="rId309" cstate="print"/>
            <a:stretch>
              <a:fillRect/>
            </a:stretch>
          </p:blipFill>
          <p:spPr>
            <a:xfrm>
              <a:off x="6096033" y="6558536"/>
              <a:ext cx="918524" cy="684446"/>
            </a:xfrm>
            <a:prstGeom prst="rect">
              <a:avLst/>
            </a:prstGeom>
          </p:spPr>
        </p:pic>
        <p:sp>
          <p:nvSpPr>
            <p:cNvPr id="542" name="object 542"/>
            <p:cNvSpPr/>
            <p:nvPr/>
          </p:nvSpPr>
          <p:spPr>
            <a:xfrm>
              <a:off x="6093670"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grpSp>
      <p:grpSp>
        <p:nvGrpSpPr>
          <p:cNvPr id="543" name="object 543"/>
          <p:cNvGrpSpPr/>
          <p:nvPr/>
        </p:nvGrpSpPr>
        <p:grpSpPr>
          <a:xfrm>
            <a:off x="3302129" y="2907019"/>
            <a:ext cx="441045" cy="328574"/>
            <a:chOff x="4035640" y="5219493"/>
            <a:chExt cx="918844" cy="684530"/>
          </a:xfrm>
        </p:grpSpPr>
        <p:pic>
          <p:nvPicPr>
            <p:cNvPr id="544" name="object 544"/>
            <p:cNvPicPr/>
            <p:nvPr/>
          </p:nvPicPr>
          <p:blipFill>
            <a:blip r:embed="rId310" cstate="print"/>
            <a:stretch>
              <a:fillRect/>
            </a:stretch>
          </p:blipFill>
          <p:spPr>
            <a:xfrm>
              <a:off x="4035640" y="5219493"/>
              <a:ext cx="918512" cy="684064"/>
            </a:xfrm>
            <a:prstGeom prst="rect">
              <a:avLst/>
            </a:prstGeom>
          </p:spPr>
        </p:pic>
        <p:pic>
          <p:nvPicPr>
            <p:cNvPr id="545" name="object 545"/>
            <p:cNvPicPr/>
            <p:nvPr/>
          </p:nvPicPr>
          <p:blipFill>
            <a:blip r:embed="rId311" cstate="print"/>
            <a:stretch>
              <a:fillRect/>
            </a:stretch>
          </p:blipFill>
          <p:spPr>
            <a:xfrm>
              <a:off x="4077891" y="5682155"/>
              <a:ext cx="194152" cy="179569"/>
            </a:xfrm>
            <a:prstGeom prst="rect">
              <a:avLst/>
            </a:prstGeom>
          </p:spPr>
        </p:pic>
      </p:grpSp>
      <p:grpSp>
        <p:nvGrpSpPr>
          <p:cNvPr id="546" name="object 546"/>
          <p:cNvGrpSpPr/>
          <p:nvPr/>
        </p:nvGrpSpPr>
        <p:grpSpPr>
          <a:xfrm>
            <a:off x="4289984" y="2905887"/>
            <a:ext cx="443179" cy="599846"/>
            <a:chOff x="6093670" y="5217134"/>
            <a:chExt cx="923290" cy="1249680"/>
          </a:xfrm>
        </p:grpSpPr>
        <p:pic>
          <p:nvPicPr>
            <p:cNvPr id="547" name="object 547"/>
            <p:cNvPicPr/>
            <p:nvPr/>
          </p:nvPicPr>
          <p:blipFill>
            <a:blip r:embed="rId312" cstate="print"/>
            <a:stretch>
              <a:fillRect/>
            </a:stretch>
          </p:blipFill>
          <p:spPr>
            <a:xfrm>
              <a:off x="6096033" y="5219717"/>
              <a:ext cx="918524" cy="684441"/>
            </a:xfrm>
            <a:prstGeom prst="rect">
              <a:avLst/>
            </a:prstGeom>
          </p:spPr>
        </p:pic>
        <p:sp>
          <p:nvSpPr>
            <p:cNvPr id="548" name="object 548"/>
            <p:cNvSpPr/>
            <p:nvPr/>
          </p:nvSpPr>
          <p:spPr>
            <a:xfrm>
              <a:off x="6093670" y="5217134"/>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549" name="object 549"/>
            <p:cNvSpPr/>
            <p:nvPr/>
          </p:nvSpPr>
          <p:spPr>
            <a:xfrm>
              <a:off x="6146571" y="5270306"/>
              <a:ext cx="264160" cy="181610"/>
            </a:xfrm>
            <a:custGeom>
              <a:avLst/>
              <a:gdLst/>
              <a:ahLst/>
              <a:cxnLst/>
              <a:rect l="l" t="t" r="r" b="b"/>
              <a:pathLst>
                <a:path w="264160" h="181610">
                  <a:moveTo>
                    <a:pt x="153390" y="124269"/>
                  </a:moveTo>
                  <a:lnTo>
                    <a:pt x="119100" y="113576"/>
                  </a:lnTo>
                  <a:lnTo>
                    <a:pt x="116509" y="122567"/>
                  </a:lnTo>
                  <a:lnTo>
                    <a:pt x="113195" y="130276"/>
                  </a:lnTo>
                  <a:lnTo>
                    <a:pt x="79921" y="150812"/>
                  </a:lnTo>
                  <a:lnTo>
                    <a:pt x="70726" y="149936"/>
                  </a:lnTo>
                  <a:lnTo>
                    <a:pt x="39522" y="117868"/>
                  </a:lnTo>
                  <a:lnTo>
                    <a:pt x="36512" y="89458"/>
                  </a:lnTo>
                  <a:lnTo>
                    <a:pt x="37274" y="74904"/>
                  </a:lnTo>
                  <a:lnTo>
                    <a:pt x="55359" y="38112"/>
                  </a:lnTo>
                  <a:lnTo>
                    <a:pt x="80695" y="30251"/>
                  </a:lnTo>
                  <a:lnTo>
                    <a:pt x="87541" y="30746"/>
                  </a:lnTo>
                  <a:lnTo>
                    <a:pt x="117995" y="59740"/>
                  </a:lnTo>
                  <a:lnTo>
                    <a:pt x="153035" y="51257"/>
                  </a:lnTo>
                  <a:lnTo>
                    <a:pt x="124142" y="10693"/>
                  </a:lnTo>
                  <a:lnTo>
                    <a:pt x="82461" y="0"/>
                  </a:lnTo>
                  <a:lnTo>
                    <a:pt x="64846" y="1511"/>
                  </a:lnTo>
                  <a:lnTo>
                    <a:pt x="22720" y="24193"/>
                  </a:lnTo>
                  <a:lnTo>
                    <a:pt x="1422" y="71450"/>
                  </a:lnTo>
                  <a:lnTo>
                    <a:pt x="0" y="92075"/>
                  </a:lnTo>
                  <a:lnTo>
                    <a:pt x="1409" y="111645"/>
                  </a:lnTo>
                  <a:lnTo>
                    <a:pt x="22580" y="157238"/>
                  </a:lnTo>
                  <a:lnTo>
                    <a:pt x="63487" y="179565"/>
                  </a:lnTo>
                  <a:lnTo>
                    <a:pt x="80251" y="181063"/>
                  </a:lnTo>
                  <a:lnTo>
                    <a:pt x="93802" y="180187"/>
                  </a:lnTo>
                  <a:lnTo>
                    <a:pt x="135585" y="159156"/>
                  </a:lnTo>
                  <a:lnTo>
                    <a:pt x="153390" y="124269"/>
                  </a:lnTo>
                  <a:close/>
                </a:path>
                <a:path w="264160" h="181610">
                  <a:moveTo>
                    <a:pt x="263601" y="54673"/>
                  </a:moveTo>
                  <a:lnTo>
                    <a:pt x="256578" y="50431"/>
                  </a:lnTo>
                  <a:lnTo>
                    <a:pt x="249275" y="48310"/>
                  </a:lnTo>
                  <a:lnTo>
                    <a:pt x="236347" y="48310"/>
                  </a:lnTo>
                  <a:lnTo>
                    <a:pt x="231559" y="49618"/>
                  </a:lnTo>
                  <a:lnTo>
                    <a:pt x="223113" y="54851"/>
                  </a:lnTo>
                  <a:lnTo>
                    <a:pt x="218363" y="60413"/>
                  </a:lnTo>
                  <a:lnTo>
                    <a:pt x="213093" y="68948"/>
                  </a:lnTo>
                  <a:lnTo>
                    <a:pt x="213093" y="50888"/>
                  </a:lnTo>
                  <a:lnTo>
                    <a:pt x="181737" y="50888"/>
                  </a:lnTo>
                  <a:lnTo>
                    <a:pt x="181737" y="178104"/>
                  </a:lnTo>
                  <a:lnTo>
                    <a:pt x="215290" y="178104"/>
                  </a:lnTo>
                  <a:lnTo>
                    <a:pt x="215290" y="138950"/>
                  </a:lnTo>
                  <a:lnTo>
                    <a:pt x="215468" y="124167"/>
                  </a:lnTo>
                  <a:lnTo>
                    <a:pt x="222453" y="85013"/>
                  </a:lnTo>
                  <a:lnTo>
                    <a:pt x="232854" y="78536"/>
                  </a:lnTo>
                  <a:lnTo>
                    <a:pt x="242303" y="78536"/>
                  </a:lnTo>
                  <a:lnTo>
                    <a:pt x="247497" y="80378"/>
                  </a:lnTo>
                  <a:lnTo>
                    <a:pt x="253085" y="84048"/>
                  </a:lnTo>
                  <a:lnTo>
                    <a:pt x="263601" y="54673"/>
                  </a:lnTo>
                  <a:close/>
                </a:path>
              </a:pathLst>
            </a:custGeom>
            <a:solidFill>
              <a:srgbClr val="FFFFFF"/>
            </a:solidFill>
          </p:spPr>
          <p:txBody>
            <a:bodyPr wrap="square" lIns="0" tIns="0" rIns="0" bIns="0" rtlCol="0"/>
            <a:lstStyle/>
            <a:p>
              <a:endParaRPr sz="864"/>
            </a:p>
          </p:txBody>
        </p:sp>
        <p:sp>
          <p:nvSpPr>
            <p:cNvPr id="550" name="object 550"/>
            <p:cNvSpPr/>
            <p:nvPr/>
          </p:nvSpPr>
          <p:spPr>
            <a:xfrm>
              <a:off x="6144806" y="5268541"/>
              <a:ext cx="267970" cy="184785"/>
            </a:xfrm>
            <a:custGeom>
              <a:avLst/>
              <a:gdLst/>
              <a:ahLst/>
              <a:cxnLst/>
              <a:rect l="l" t="t" r="r" b="b"/>
              <a:pathLst>
                <a:path w="267970" h="184785">
                  <a:moveTo>
                    <a:pt x="157314" y="124853"/>
                  </a:moveTo>
                  <a:lnTo>
                    <a:pt x="152908" y="123482"/>
                  </a:lnTo>
                  <a:lnTo>
                    <a:pt x="152908" y="127177"/>
                  </a:lnTo>
                  <a:lnTo>
                    <a:pt x="148907" y="138823"/>
                  </a:lnTo>
                  <a:lnTo>
                    <a:pt x="118160" y="173367"/>
                  </a:lnTo>
                  <a:lnTo>
                    <a:pt x="82016" y="181051"/>
                  </a:lnTo>
                  <a:lnTo>
                    <a:pt x="65582" y="179590"/>
                  </a:lnTo>
                  <a:lnTo>
                    <a:pt x="25641" y="157772"/>
                  </a:lnTo>
                  <a:lnTo>
                    <a:pt x="4927" y="113093"/>
                  </a:lnTo>
                  <a:lnTo>
                    <a:pt x="3530" y="93840"/>
                  </a:lnTo>
                  <a:lnTo>
                    <a:pt x="4940" y="73469"/>
                  </a:lnTo>
                  <a:lnTo>
                    <a:pt x="25781" y="27165"/>
                  </a:lnTo>
                  <a:lnTo>
                    <a:pt x="66929" y="5029"/>
                  </a:lnTo>
                  <a:lnTo>
                    <a:pt x="84226" y="3543"/>
                  </a:lnTo>
                  <a:lnTo>
                    <a:pt x="99352" y="4699"/>
                  </a:lnTo>
                  <a:lnTo>
                    <a:pt x="135547" y="22047"/>
                  </a:lnTo>
                  <a:lnTo>
                    <a:pt x="152501" y="51765"/>
                  </a:lnTo>
                  <a:lnTo>
                    <a:pt x="120954" y="59397"/>
                  </a:lnTo>
                  <a:lnTo>
                    <a:pt x="119380" y="54317"/>
                  </a:lnTo>
                  <a:lnTo>
                    <a:pt x="116420" y="48348"/>
                  </a:lnTo>
                  <a:lnTo>
                    <a:pt x="82461" y="30226"/>
                  </a:lnTo>
                  <a:lnTo>
                    <a:pt x="72745" y="31140"/>
                  </a:lnTo>
                  <a:lnTo>
                    <a:pt x="39624" y="63804"/>
                  </a:lnTo>
                  <a:lnTo>
                    <a:pt x="36499" y="91224"/>
                  </a:lnTo>
                  <a:lnTo>
                    <a:pt x="37261" y="106807"/>
                  </a:lnTo>
                  <a:lnTo>
                    <a:pt x="55740" y="146075"/>
                  </a:lnTo>
                  <a:lnTo>
                    <a:pt x="81686" y="154355"/>
                  </a:lnTo>
                  <a:lnTo>
                    <a:pt x="88849" y="153771"/>
                  </a:lnTo>
                  <a:lnTo>
                    <a:pt x="95529" y="151993"/>
                  </a:lnTo>
                  <a:lnTo>
                    <a:pt x="98005" y="150812"/>
                  </a:lnTo>
                  <a:lnTo>
                    <a:pt x="101701" y="149047"/>
                  </a:lnTo>
                  <a:lnTo>
                    <a:pt x="122072" y="117563"/>
                  </a:lnTo>
                  <a:lnTo>
                    <a:pt x="152908" y="127177"/>
                  </a:lnTo>
                  <a:lnTo>
                    <a:pt x="152908" y="123482"/>
                  </a:lnTo>
                  <a:lnTo>
                    <a:pt x="119570" y="113093"/>
                  </a:lnTo>
                  <a:lnTo>
                    <a:pt x="119151" y="114935"/>
                  </a:lnTo>
                  <a:lnTo>
                    <a:pt x="116611" y="123748"/>
                  </a:lnTo>
                  <a:lnTo>
                    <a:pt x="89814" y="150812"/>
                  </a:lnTo>
                  <a:lnTo>
                    <a:pt x="87490" y="150812"/>
                  </a:lnTo>
                  <a:lnTo>
                    <a:pt x="81686" y="150812"/>
                  </a:lnTo>
                  <a:lnTo>
                    <a:pt x="81559" y="150799"/>
                  </a:lnTo>
                  <a:lnTo>
                    <a:pt x="72834" y="149961"/>
                  </a:lnTo>
                  <a:lnTo>
                    <a:pt x="64922" y="147447"/>
                  </a:lnTo>
                  <a:lnTo>
                    <a:pt x="40792" y="106438"/>
                  </a:lnTo>
                  <a:lnTo>
                    <a:pt x="40043" y="91224"/>
                  </a:lnTo>
                  <a:lnTo>
                    <a:pt x="40792" y="76860"/>
                  </a:lnTo>
                  <a:lnTo>
                    <a:pt x="58166" y="41287"/>
                  </a:lnTo>
                  <a:lnTo>
                    <a:pt x="82461" y="33769"/>
                  </a:lnTo>
                  <a:lnTo>
                    <a:pt x="91630" y="33782"/>
                  </a:lnTo>
                  <a:lnTo>
                    <a:pt x="99237" y="36296"/>
                  </a:lnTo>
                  <a:lnTo>
                    <a:pt x="111861" y="46342"/>
                  </a:lnTo>
                  <a:lnTo>
                    <a:pt x="116014" y="53111"/>
                  </a:lnTo>
                  <a:lnTo>
                    <a:pt x="118440" y="63652"/>
                  </a:lnTo>
                  <a:lnTo>
                    <a:pt x="127266" y="61506"/>
                  </a:lnTo>
                  <a:lnTo>
                    <a:pt x="156997" y="54317"/>
                  </a:lnTo>
                  <a:lnTo>
                    <a:pt x="156768" y="53505"/>
                  </a:lnTo>
                  <a:lnTo>
                    <a:pt x="156489" y="52527"/>
                  </a:lnTo>
                  <a:lnTo>
                    <a:pt x="156070" y="51308"/>
                  </a:lnTo>
                  <a:lnTo>
                    <a:pt x="153047" y="42456"/>
                  </a:lnTo>
                  <a:lnTo>
                    <a:pt x="126822" y="10934"/>
                  </a:lnTo>
                  <a:lnTo>
                    <a:pt x="109004" y="3543"/>
                  </a:lnTo>
                  <a:lnTo>
                    <a:pt x="99923" y="1206"/>
                  </a:lnTo>
                  <a:lnTo>
                    <a:pt x="50114" y="6172"/>
                  </a:lnTo>
                  <a:lnTo>
                    <a:pt x="13017" y="38366"/>
                  </a:lnTo>
                  <a:lnTo>
                    <a:pt x="0" y="93840"/>
                  </a:lnTo>
                  <a:lnTo>
                    <a:pt x="1422" y="113677"/>
                  </a:lnTo>
                  <a:lnTo>
                    <a:pt x="23063" y="160210"/>
                  </a:lnTo>
                  <a:lnTo>
                    <a:pt x="64922" y="183070"/>
                  </a:lnTo>
                  <a:lnTo>
                    <a:pt x="82016" y="184594"/>
                  </a:lnTo>
                  <a:lnTo>
                    <a:pt x="95796" y="183705"/>
                  </a:lnTo>
                  <a:lnTo>
                    <a:pt x="138671" y="162102"/>
                  </a:lnTo>
                  <a:lnTo>
                    <a:pt x="156451" y="127723"/>
                  </a:lnTo>
                  <a:lnTo>
                    <a:pt x="156870" y="126504"/>
                  </a:lnTo>
                  <a:lnTo>
                    <a:pt x="157124" y="125564"/>
                  </a:lnTo>
                  <a:lnTo>
                    <a:pt x="157314" y="124853"/>
                  </a:lnTo>
                  <a:close/>
                </a:path>
                <a:path w="267970" h="184785">
                  <a:moveTo>
                    <a:pt x="267512" y="55664"/>
                  </a:moveTo>
                  <a:lnTo>
                    <a:pt x="263207" y="53073"/>
                  </a:lnTo>
                  <a:lnTo>
                    <a:pt x="263207" y="57200"/>
                  </a:lnTo>
                  <a:lnTo>
                    <a:pt x="253949" y="83096"/>
                  </a:lnTo>
                  <a:lnTo>
                    <a:pt x="252387" y="82080"/>
                  </a:lnTo>
                  <a:lnTo>
                    <a:pt x="250050" y="80543"/>
                  </a:lnTo>
                  <a:lnTo>
                    <a:pt x="244525" y="78549"/>
                  </a:lnTo>
                  <a:lnTo>
                    <a:pt x="239268" y="78536"/>
                  </a:lnTo>
                  <a:lnTo>
                    <a:pt x="234264" y="78549"/>
                  </a:lnTo>
                  <a:lnTo>
                    <a:pt x="229895" y="79946"/>
                  </a:lnTo>
                  <a:lnTo>
                    <a:pt x="215468" y="125971"/>
                  </a:lnTo>
                  <a:lnTo>
                    <a:pt x="215290" y="140716"/>
                  </a:lnTo>
                  <a:lnTo>
                    <a:pt x="215290" y="178104"/>
                  </a:lnTo>
                  <a:lnTo>
                    <a:pt x="185267" y="178104"/>
                  </a:lnTo>
                  <a:lnTo>
                    <a:pt x="185267" y="54432"/>
                  </a:lnTo>
                  <a:lnTo>
                    <a:pt x="213067" y="54432"/>
                  </a:lnTo>
                  <a:lnTo>
                    <a:pt x="213067" y="76936"/>
                  </a:lnTo>
                  <a:lnTo>
                    <a:pt x="216916" y="70713"/>
                  </a:lnTo>
                  <a:lnTo>
                    <a:pt x="221551" y="63220"/>
                  </a:lnTo>
                  <a:lnTo>
                    <a:pt x="226250" y="57823"/>
                  </a:lnTo>
                  <a:lnTo>
                    <a:pt x="233972" y="53073"/>
                  </a:lnTo>
                  <a:lnTo>
                    <a:pt x="238391" y="51841"/>
                  </a:lnTo>
                  <a:lnTo>
                    <a:pt x="250710" y="51841"/>
                  </a:lnTo>
                  <a:lnTo>
                    <a:pt x="257657" y="53860"/>
                  </a:lnTo>
                  <a:lnTo>
                    <a:pt x="263207" y="57200"/>
                  </a:lnTo>
                  <a:lnTo>
                    <a:pt x="263207" y="53073"/>
                  </a:lnTo>
                  <a:lnTo>
                    <a:pt x="261188" y="51841"/>
                  </a:lnTo>
                  <a:lnTo>
                    <a:pt x="259016" y="50533"/>
                  </a:lnTo>
                  <a:lnTo>
                    <a:pt x="251383" y="48298"/>
                  </a:lnTo>
                  <a:lnTo>
                    <a:pt x="237832" y="48298"/>
                  </a:lnTo>
                  <a:lnTo>
                    <a:pt x="232676" y="49695"/>
                  </a:lnTo>
                  <a:lnTo>
                    <a:pt x="223532" y="55397"/>
                  </a:lnTo>
                  <a:lnTo>
                    <a:pt x="218706" y="61137"/>
                  </a:lnTo>
                  <a:lnTo>
                    <a:pt x="216611" y="64516"/>
                  </a:lnTo>
                  <a:lnTo>
                    <a:pt x="216611" y="54432"/>
                  </a:lnTo>
                  <a:lnTo>
                    <a:pt x="216611" y="50888"/>
                  </a:lnTo>
                  <a:lnTo>
                    <a:pt x="181737" y="50888"/>
                  </a:lnTo>
                  <a:lnTo>
                    <a:pt x="181737" y="181635"/>
                  </a:lnTo>
                  <a:lnTo>
                    <a:pt x="218833" y="181635"/>
                  </a:lnTo>
                  <a:lnTo>
                    <a:pt x="218833" y="179870"/>
                  </a:lnTo>
                  <a:lnTo>
                    <a:pt x="218833" y="178104"/>
                  </a:lnTo>
                  <a:lnTo>
                    <a:pt x="218833" y="140716"/>
                  </a:lnTo>
                  <a:lnTo>
                    <a:pt x="219011" y="125882"/>
                  </a:lnTo>
                  <a:lnTo>
                    <a:pt x="225793" y="87769"/>
                  </a:lnTo>
                  <a:lnTo>
                    <a:pt x="234950" y="82092"/>
                  </a:lnTo>
                  <a:lnTo>
                    <a:pt x="243624" y="82092"/>
                  </a:lnTo>
                  <a:lnTo>
                    <a:pt x="248488" y="83756"/>
                  </a:lnTo>
                  <a:lnTo>
                    <a:pt x="255765" y="88531"/>
                  </a:lnTo>
                  <a:lnTo>
                    <a:pt x="256730" y="85813"/>
                  </a:lnTo>
                  <a:lnTo>
                    <a:pt x="266700" y="57950"/>
                  </a:lnTo>
                  <a:lnTo>
                    <a:pt x="267449" y="55841"/>
                  </a:lnTo>
                  <a:lnTo>
                    <a:pt x="267512" y="55664"/>
                  </a:lnTo>
                  <a:close/>
                </a:path>
              </a:pathLst>
            </a:custGeom>
            <a:solidFill>
              <a:srgbClr val="231F20"/>
            </a:solidFill>
          </p:spPr>
          <p:txBody>
            <a:bodyPr wrap="square" lIns="0" tIns="0" rIns="0" bIns="0" rtlCol="0"/>
            <a:lstStyle/>
            <a:p>
              <a:endParaRPr sz="864"/>
            </a:p>
          </p:txBody>
        </p:sp>
      </p:grpSp>
      <p:grpSp>
        <p:nvGrpSpPr>
          <p:cNvPr id="551" name="object 551"/>
          <p:cNvGrpSpPr/>
          <p:nvPr/>
        </p:nvGrpSpPr>
        <p:grpSpPr>
          <a:xfrm>
            <a:off x="7751436" y="4191267"/>
            <a:ext cx="443179" cy="599846"/>
            <a:chOff x="13305029" y="7895011"/>
            <a:chExt cx="923290" cy="1249680"/>
          </a:xfrm>
        </p:grpSpPr>
        <p:pic>
          <p:nvPicPr>
            <p:cNvPr id="552" name="object 552"/>
            <p:cNvPicPr/>
            <p:nvPr/>
          </p:nvPicPr>
          <p:blipFill>
            <a:blip r:embed="rId313" cstate="print"/>
            <a:stretch>
              <a:fillRect/>
            </a:stretch>
          </p:blipFill>
          <p:spPr>
            <a:xfrm>
              <a:off x="13307438" y="7897377"/>
              <a:ext cx="918460" cy="684182"/>
            </a:xfrm>
            <a:prstGeom prst="rect">
              <a:avLst/>
            </a:prstGeom>
          </p:spPr>
        </p:pic>
        <p:sp>
          <p:nvSpPr>
            <p:cNvPr id="553" name="object 553"/>
            <p:cNvSpPr/>
            <p:nvPr/>
          </p:nvSpPr>
          <p:spPr>
            <a:xfrm>
              <a:off x="13305029" y="7895011"/>
              <a:ext cx="923290" cy="1249680"/>
            </a:xfrm>
            <a:custGeom>
              <a:avLst/>
              <a:gdLst/>
              <a:ahLst/>
              <a:cxnLst/>
              <a:rect l="l" t="t" r="r" b="b"/>
              <a:pathLst>
                <a:path w="923290" h="1249679">
                  <a:moveTo>
                    <a:pt x="855395" y="0"/>
                  </a:moveTo>
                  <a:lnTo>
                    <a:pt x="67860" y="0"/>
                  </a:lnTo>
                  <a:lnTo>
                    <a:pt x="41515" y="5354"/>
                  </a:lnTo>
                  <a:lnTo>
                    <a:pt x="19939" y="19925"/>
                  </a:lnTo>
                  <a:lnTo>
                    <a:pt x="5360" y="41498"/>
                  </a:lnTo>
                  <a:lnTo>
                    <a:pt x="0" y="67860"/>
                  </a:lnTo>
                  <a:lnTo>
                    <a:pt x="0" y="1181268"/>
                  </a:lnTo>
                  <a:lnTo>
                    <a:pt x="5361" y="1207643"/>
                  </a:lnTo>
                  <a:lnTo>
                    <a:pt x="19942" y="1229223"/>
                  </a:lnTo>
                  <a:lnTo>
                    <a:pt x="41518" y="1243797"/>
                  </a:lnTo>
                  <a:lnTo>
                    <a:pt x="67860" y="1249152"/>
                  </a:lnTo>
                  <a:lnTo>
                    <a:pt x="855395" y="1249152"/>
                  </a:lnTo>
                  <a:lnTo>
                    <a:pt x="878610" y="1244432"/>
                  </a:lnTo>
                  <a:lnTo>
                    <a:pt x="67860" y="1244432"/>
                  </a:lnTo>
                  <a:lnTo>
                    <a:pt x="55188"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sp>
          <p:nvSpPr>
            <p:cNvPr id="554" name="object 554"/>
            <p:cNvSpPr/>
            <p:nvPr/>
          </p:nvSpPr>
          <p:spPr>
            <a:xfrm>
              <a:off x="13969987" y="8362337"/>
              <a:ext cx="195580" cy="175895"/>
            </a:xfrm>
            <a:custGeom>
              <a:avLst/>
              <a:gdLst/>
              <a:ahLst/>
              <a:cxnLst/>
              <a:rect l="l" t="t" r="r" b="b"/>
              <a:pathLst>
                <a:path w="195580" h="175895">
                  <a:moveTo>
                    <a:pt x="138645" y="254"/>
                  </a:moveTo>
                  <a:lnTo>
                    <a:pt x="0" y="254"/>
                  </a:lnTo>
                  <a:lnTo>
                    <a:pt x="0" y="29464"/>
                  </a:lnTo>
                  <a:lnTo>
                    <a:pt x="51625" y="29464"/>
                  </a:lnTo>
                  <a:lnTo>
                    <a:pt x="51625" y="175514"/>
                  </a:lnTo>
                  <a:lnTo>
                    <a:pt x="87020" y="175514"/>
                  </a:lnTo>
                  <a:lnTo>
                    <a:pt x="87020" y="29464"/>
                  </a:lnTo>
                  <a:lnTo>
                    <a:pt x="138645" y="29464"/>
                  </a:lnTo>
                  <a:lnTo>
                    <a:pt x="138645" y="254"/>
                  </a:lnTo>
                  <a:close/>
                </a:path>
                <a:path w="195580" h="175895">
                  <a:moveTo>
                    <a:pt x="195021" y="0"/>
                  </a:moveTo>
                  <a:lnTo>
                    <a:pt x="161455" y="0"/>
                  </a:lnTo>
                  <a:lnTo>
                    <a:pt x="161455" y="175526"/>
                  </a:lnTo>
                  <a:lnTo>
                    <a:pt x="195021" y="175526"/>
                  </a:lnTo>
                  <a:lnTo>
                    <a:pt x="195021" y="0"/>
                  </a:lnTo>
                  <a:close/>
                </a:path>
              </a:pathLst>
            </a:custGeom>
            <a:solidFill>
              <a:srgbClr val="FFFFFF"/>
            </a:solidFill>
          </p:spPr>
          <p:txBody>
            <a:bodyPr wrap="square" lIns="0" tIns="0" rIns="0" bIns="0" rtlCol="0"/>
            <a:lstStyle/>
            <a:p>
              <a:endParaRPr sz="864"/>
            </a:p>
          </p:txBody>
        </p:sp>
        <p:sp>
          <p:nvSpPr>
            <p:cNvPr id="555" name="object 555"/>
            <p:cNvSpPr/>
            <p:nvPr/>
          </p:nvSpPr>
          <p:spPr>
            <a:xfrm>
              <a:off x="13968222" y="8360051"/>
              <a:ext cx="198755" cy="179070"/>
            </a:xfrm>
            <a:custGeom>
              <a:avLst/>
              <a:gdLst/>
              <a:ahLst/>
              <a:cxnLst/>
              <a:rect l="l" t="t" r="r" b="b"/>
              <a:pathLst>
                <a:path w="198755" h="179070">
                  <a:moveTo>
                    <a:pt x="142189" y="0"/>
                  </a:moveTo>
                  <a:lnTo>
                    <a:pt x="138645" y="0"/>
                  </a:lnTo>
                  <a:lnTo>
                    <a:pt x="138645" y="3810"/>
                  </a:lnTo>
                  <a:lnTo>
                    <a:pt x="138645" y="30480"/>
                  </a:lnTo>
                  <a:lnTo>
                    <a:pt x="87020" y="30480"/>
                  </a:lnTo>
                  <a:lnTo>
                    <a:pt x="87020" y="33020"/>
                  </a:lnTo>
                  <a:lnTo>
                    <a:pt x="87020" y="176530"/>
                  </a:lnTo>
                  <a:lnTo>
                    <a:pt x="55156" y="176530"/>
                  </a:lnTo>
                  <a:lnTo>
                    <a:pt x="55156" y="33020"/>
                  </a:lnTo>
                  <a:lnTo>
                    <a:pt x="55156" y="30480"/>
                  </a:lnTo>
                  <a:lnTo>
                    <a:pt x="3543" y="30480"/>
                  </a:lnTo>
                  <a:lnTo>
                    <a:pt x="3543" y="3810"/>
                  </a:lnTo>
                  <a:lnTo>
                    <a:pt x="138645" y="3810"/>
                  </a:lnTo>
                  <a:lnTo>
                    <a:pt x="138645" y="0"/>
                  </a:lnTo>
                  <a:lnTo>
                    <a:pt x="0" y="0"/>
                  </a:lnTo>
                  <a:lnTo>
                    <a:pt x="0" y="3810"/>
                  </a:lnTo>
                  <a:lnTo>
                    <a:pt x="0" y="30480"/>
                  </a:lnTo>
                  <a:lnTo>
                    <a:pt x="0" y="33020"/>
                  </a:lnTo>
                  <a:lnTo>
                    <a:pt x="51625" y="33020"/>
                  </a:lnTo>
                  <a:lnTo>
                    <a:pt x="51625" y="176530"/>
                  </a:lnTo>
                  <a:lnTo>
                    <a:pt x="51625" y="179070"/>
                  </a:lnTo>
                  <a:lnTo>
                    <a:pt x="53390" y="179070"/>
                  </a:lnTo>
                  <a:lnTo>
                    <a:pt x="90563" y="179070"/>
                  </a:lnTo>
                  <a:lnTo>
                    <a:pt x="90563" y="177800"/>
                  </a:lnTo>
                  <a:lnTo>
                    <a:pt x="90563" y="176530"/>
                  </a:lnTo>
                  <a:lnTo>
                    <a:pt x="90563" y="33020"/>
                  </a:lnTo>
                  <a:lnTo>
                    <a:pt x="142189" y="33020"/>
                  </a:lnTo>
                  <a:lnTo>
                    <a:pt x="142189" y="30480"/>
                  </a:lnTo>
                  <a:lnTo>
                    <a:pt x="142189" y="3810"/>
                  </a:lnTo>
                  <a:lnTo>
                    <a:pt x="142189" y="0"/>
                  </a:lnTo>
                  <a:close/>
                </a:path>
                <a:path w="198755" h="179070">
                  <a:moveTo>
                    <a:pt x="198564" y="0"/>
                  </a:moveTo>
                  <a:lnTo>
                    <a:pt x="195021" y="0"/>
                  </a:lnTo>
                  <a:lnTo>
                    <a:pt x="195021" y="3810"/>
                  </a:lnTo>
                  <a:lnTo>
                    <a:pt x="195021" y="176530"/>
                  </a:lnTo>
                  <a:lnTo>
                    <a:pt x="164998" y="176530"/>
                  </a:lnTo>
                  <a:lnTo>
                    <a:pt x="164998" y="3810"/>
                  </a:lnTo>
                  <a:lnTo>
                    <a:pt x="195021" y="3810"/>
                  </a:lnTo>
                  <a:lnTo>
                    <a:pt x="195021" y="0"/>
                  </a:lnTo>
                  <a:lnTo>
                    <a:pt x="161455" y="0"/>
                  </a:lnTo>
                  <a:lnTo>
                    <a:pt x="161455" y="3810"/>
                  </a:lnTo>
                  <a:lnTo>
                    <a:pt x="161455" y="176530"/>
                  </a:lnTo>
                  <a:lnTo>
                    <a:pt x="161455" y="179070"/>
                  </a:lnTo>
                  <a:lnTo>
                    <a:pt x="163233" y="179070"/>
                  </a:lnTo>
                  <a:lnTo>
                    <a:pt x="198564" y="179070"/>
                  </a:lnTo>
                  <a:lnTo>
                    <a:pt x="198564" y="177800"/>
                  </a:lnTo>
                  <a:lnTo>
                    <a:pt x="198564" y="176530"/>
                  </a:lnTo>
                  <a:lnTo>
                    <a:pt x="198564" y="3810"/>
                  </a:lnTo>
                  <a:lnTo>
                    <a:pt x="198564" y="0"/>
                  </a:lnTo>
                  <a:close/>
                </a:path>
              </a:pathLst>
            </a:custGeom>
            <a:solidFill>
              <a:srgbClr val="231F20"/>
            </a:solidFill>
          </p:spPr>
          <p:txBody>
            <a:bodyPr wrap="square" lIns="0" tIns="0" rIns="0" bIns="0" rtlCol="0"/>
            <a:lstStyle/>
            <a:p>
              <a:endParaRPr sz="864"/>
            </a:p>
          </p:txBody>
        </p:sp>
      </p:grpSp>
      <p:grpSp>
        <p:nvGrpSpPr>
          <p:cNvPr id="556" name="object 556"/>
          <p:cNvGrpSpPr/>
          <p:nvPr/>
        </p:nvGrpSpPr>
        <p:grpSpPr>
          <a:xfrm>
            <a:off x="1817508" y="4833949"/>
            <a:ext cx="443179" cy="599846"/>
            <a:chOff x="942679" y="9233931"/>
            <a:chExt cx="923290" cy="1249680"/>
          </a:xfrm>
        </p:grpSpPr>
        <p:pic>
          <p:nvPicPr>
            <p:cNvPr id="557" name="object 557"/>
            <p:cNvPicPr/>
            <p:nvPr/>
          </p:nvPicPr>
          <p:blipFill>
            <a:blip r:embed="rId314" cstate="print"/>
            <a:stretch>
              <a:fillRect/>
            </a:stretch>
          </p:blipFill>
          <p:spPr>
            <a:xfrm>
              <a:off x="945038" y="9236301"/>
              <a:ext cx="918524" cy="684335"/>
            </a:xfrm>
            <a:prstGeom prst="rect">
              <a:avLst/>
            </a:prstGeom>
          </p:spPr>
        </p:pic>
        <p:sp>
          <p:nvSpPr>
            <p:cNvPr id="558" name="object 558"/>
            <p:cNvSpPr/>
            <p:nvPr/>
          </p:nvSpPr>
          <p:spPr>
            <a:xfrm>
              <a:off x="942679" y="9233931"/>
              <a:ext cx="923290" cy="1249680"/>
            </a:xfrm>
            <a:custGeom>
              <a:avLst/>
              <a:gdLst/>
              <a:ahLst/>
              <a:cxnLst/>
              <a:rect l="l" t="t" r="r" b="b"/>
              <a:pathLst>
                <a:path w="923289" h="1249679">
                  <a:moveTo>
                    <a:pt x="855395" y="0"/>
                  </a:moveTo>
                  <a:lnTo>
                    <a:pt x="67860" y="0"/>
                  </a:lnTo>
                  <a:lnTo>
                    <a:pt x="54222" y="1397"/>
                  </a:lnTo>
                  <a:lnTo>
                    <a:pt x="19882" y="20814"/>
                  </a:lnTo>
                  <a:lnTo>
                    <a:pt x="1375" y="58693"/>
                  </a:lnTo>
                  <a:lnTo>
                    <a:pt x="0" y="74444"/>
                  </a:lnTo>
                  <a:lnTo>
                    <a:pt x="0" y="1187840"/>
                  </a:lnTo>
                  <a:lnTo>
                    <a:pt x="5409" y="1210514"/>
                  </a:lnTo>
                  <a:lnTo>
                    <a:pt x="19991" y="1230123"/>
                  </a:lnTo>
                  <a:lnTo>
                    <a:pt x="41543" y="1243924"/>
                  </a:lnTo>
                  <a:lnTo>
                    <a:pt x="67860" y="1249175"/>
                  </a:lnTo>
                  <a:lnTo>
                    <a:pt x="855395" y="1249175"/>
                  </a:lnTo>
                  <a:lnTo>
                    <a:pt x="878601" y="1244455"/>
                  </a:lnTo>
                  <a:lnTo>
                    <a:pt x="67860" y="1244455"/>
                  </a:lnTo>
                  <a:lnTo>
                    <a:pt x="55141" y="1243166"/>
                  </a:lnTo>
                  <a:lnTo>
                    <a:pt x="15480" y="1218052"/>
                  </a:lnTo>
                  <a:lnTo>
                    <a:pt x="4719" y="1187840"/>
                  </a:lnTo>
                  <a:lnTo>
                    <a:pt x="4719" y="74444"/>
                  </a:lnTo>
                  <a:lnTo>
                    <a:pt x="9741" y="46047"/>
                  </a:lnTo>
                  <a:lnTo>
                    <a:pt x="23320" y="24033"/>
                  </a:lnTo>
                  <a:lnTo>
                    <a:pt x="43384" y="9793"/>
                  </a:lnTo>
                  <a:lnTo>
                    <a:pt x="67860" y="4719"/>
                  </a:lnTo>
                  <a:lnTo>
                    <a:pt x="878600" y="4719"/>
                  </a:lnTo>
                  <a:lnTo>
                    <a:pt x="855395" y="0"/>
                  </a:lnTo>
                  <a:close/>
                </a:path>
                <a:path w="923289" h="1249679">
                  <a:moveTo>
                    <a:pt x="878600" y="4719"/>
                  </a:moveTo>
                  <a:lnTo>
                    <a:pt x="855395" y="4719"/>
                  </a:lnTo>
                  <a:lnTo>
                    <a:pt x="868067" y="6006"/>
                  </a:lnTo>
                  <a:lnTo>
                    <a:pt x="879893" y="9697"/>
                  </a:lnTo>
                  <a:lnTo>
                    <a:pt x="913541" y="43366"/>
                  </a:lnTo>
                  <a:lnTo>
                    <a:pt x="918524" y="67907"/>
                  </a:lnTo>
                  <a:lnTo>
                    <a:pt x="918524" y="1181291"/>
                  </a:lnTo>
                  <a:lnTo>
                    <a:pt x="899975" y="1225894"/>
                  </a:lnTo>
                  <a:lnTo>
                    <a:pt x="855395" y="1244455"/>
                  </a:lnTo>
                  <a:lnTo>
                    <a:pt x="878601" y="1244455"/>
                  </a:lnTo>
                  <a:lnTo>
                    <a:pt x="881740" y="1243817"/>
                  </a:lnTo>
                  <a:lnTo>
                    <a:pt x="903311" y="1229238"/>
                  </a:lnTo>
                  <a:lnTo>
                    <a:pt x="917886" y="1207657"/>
                  </a:lnTo>
                  <a:lnTo>
                    <a:pt x="923244" y="1181291"/>
                  </a:lnTo>
                  <a:lnTo>
                    <a:pt x="923244" y="67907"/>
                  </a:lnTo>
                  <a:lnTo>
                    <a:pt x="917886" y="41528"/>
                  </a:lnTo>
                  <a:lnTo>
                    <a:pt x="903311" y="19940"/>
                  </a:lnTo>
                  <a:lnTo>
                    <a:pt x="881740" y="5358"/>
                  </a:lnTo>
                  <a:lnTo>
                    <a:pt x="878600" y="4719"/>
                  </a:lnTo>
                  <a:close/>
                </a:path>
              </a:pathLst>
            </a:custGeom>
            <a:solidFill>
              <a:srgbClr val="231F20"/>
            </a:solidFill>
          </p:spPr>
          <p:txBody>
            <a:bodyPr wrap="square" lIns="0" tIns="0" rIns="0" bIns="0" rtlCol="0"/>
            <a:lstStyle/>
            <a:p>
              <a:endParaRPr sz="864"/>
            </a:p>
          </p:txBody>
        </p:sp>
        <p:sp>
          <p:nvSpPr>
            <p:cNvPr id="559" name="object 559"/>
            <p:cNvSpPr/>
            <p:nvPr/>
          </p:nvSpPr>
          <p:spPr>
            <a:xfrm>
              <a:off x="1580946" y="9294708"/>
              <a:ext cx="229870" cy="175260"/>
            </a:xfrm>
            <a:custGeom>
              <a:avLst/>
              <a:gdLst/>
              <a:ahLst/>
              <a:cxnLst/>
              <a:rect l="l" t="t" r="r" b="b"/>
              <a:pathLst>
                <a:path w="229869" h="175259">
                  <a:moveTo>
                    <a:pt x="120218" y="0"/>
                  </a:moveTo>
                  <a:lnTo>
                    <a:pt x="0" y="0"/>
                  </a:lnTo>
                  <a:lnTo>
                    <a:pt x="0" y="29210"/>
                  </a:lnTo>
                  <a:lnTo>
                    <a:pt x="0" y="71120"/>
                  </a:lnTo>
                  <a:lnTo>
                    <a:pt x="0" y="100330"/>
                  </a:lnTo>
                  <a:lnTo>
                    <a:pt x="0" y="175260"/>
                  </a:lnTo>
                  <a:lnTo>
                    <a:pt x="35407" y="175260"/>
                  </a:lnTo>
                  <a:lnTo>
                    <a:pt x="35407" y="100330"/>
                  </a:lnTo>
                  <a:lnTo>
                    <a:pt x="108788" y="100330"/>
                  </a:lnTo>
                  <a:lnTo>
                    <a:pt x="108788" y="71120"/>
                  </a:lnTo>
                  <a:lnTo>
                    <a:pt x="35407" y="71120"/>
                  </a:lnTo>
                  <a:lnTo>
                    <a:pt x="35407" y="29210"/>
                  </a:lnTo>
                  <a:lnTo>
                    <a:pt x="120218" y="29210"/>
                  </a:lnTo>
                  <a:lnTo>
                    <a:pt x="120218" y="0"/>
                  </a:lnTo>
                  <a:close/>
                </a:path>
                <a:path w="229869" h="175259">
                  <a:moveTo>
                    <a:pt x="229692" y="51816"/>
                  </a:moveTo>
                  <a:lnTo>
                    <a:pt x="222669" y="47586"/>
                  </a:lnTo>
                  <a:lnTo>
                    <a:pt x="215366" y="45453"/>
                  </a:lnTo>
                  <a:lnTo>
                    <a:pt x="202438" y="45453"/>
                  </a:lnTo>
                  <a:lnTo>
                    <a:pt x="197650" y="46748"/>
                  </a:lnTo>
                  <a:lnTo>
                    <a:pt x="189204" y="51981"/>
                  </a:lnTo>
                  <a:lnTo>
                    <a:pt x="184454" y="57556"/>
                  </a:lnTo>
                  <a:lnTo>
                    <a:pt x="179184" y="66078"/>
                  </a:lnTo>
                  <a:lnTo>
                    <a:pt x="179184" y="48044"/>
                  </a:lnTo>
                  <a:lnTo>
                    <a:pt x="147828" y="48044"/>
                  </a:lnTo>
                  <a:lnTo>
                    <a:pt x="147828" y="175260"/>
                  </a:lnTo>
                  <a:lnTo>
                    <a:pt x="181381" y="175260"/>
                  </a:lnTo>
                  <a:lnTo>
                    <a:pt x="181381" y="136105"/>
                  </a:lnTo>
                  <a:lnTo>
                    <a:pt x="181559" y="121310"/>
                  </a:lnTo>
                  <a:lnTo>
                    <a:pt x="188544" y="82143"/>
                  </a:lnTo>
                  <a:lnTo>
                    <a:pt x="198945" y="75692"/>
                  </a:lnTo>
                  <a:lnTo>
                    <a:pt x="208394" y="75692"/>
                  </a:lnTo>
                  <a:lnTo>
                    <a:pt x="213588" y="77520"/>
                  </a:lnTo>
                  <a:lnTo>
                    <a:pt x="219176" y="81178"/>
                  </a:lnTo>
                  <a:lnTo>
                    <a:pt x="229692" y="51816"/>
                  </a:lnTo>
                  <a:close/>
                </a:path>
              </a:pathLst>
            </a:custGeom>
            <a:solidFill>
              <a:srgbClr val="FFFFFF"/>
            </a:solidFill>
          </p:spPr>
          <p:txBody>
            <a:bodyPr wrap="square" lIns="0" tIns="0" rIns="0" bIns="0" rtlCol="0"/>
            <a:lstStyle/>
            <a:p>
              <a:endParaRPr sz="864"/>
            </a:p>
          </p:txBody>
        </p:sp>
        <p:sp>
          <p:nvSpPr>
            <p:cNvPr id="560" name="object 560"/>
            <p:cNvSpPr/>
            <p:nvPr/>
          </p:nvSpPr>
          <p:spPr>
            <a:xfrm>
              <a:off x="1579181" y="9292168"/>
              <a:ext cx="233679" cy="179705"/>
            </a:xfrm>
            <a:custGeom>
              <a:avLst/>
              <a:gdLst/>
              <a:ahLst/>
              <a:cxnLst/>
              <a:rect l="l" t="t" r="r" b="b"/>
              <a:pathLst>
                <a:path w="233680" h="179704">
                  <a:moveTo>
                    <a:pt x="123748" y="0"/>
                  </a:moveTo>
                  <a:lnTo>
                    <a:pt x="120205" y="0"/>
                  </a:lnTo>
                  <a:lnTo>
                    <a:pt x="120205" y="3810"/>
                  </a:lnTo>
                  <a:lnTo>
                    <a:pt x="120205" y="30480"/>
                  </a:lnTo>
                  <a:lnTo>
                    <a:pt x="35394" y="30480"/>
                  </a:lnTo>
                  <a:lnTo>
                    <a:pt x="35394" y="33020"/>
                  </a:lnTo>
                  <a:lnTo>
                    <a:pt x="35394" y="72390"/>
                  </a:lnTo>
                  <a:lnTo>
                    <a:pt x="35394" y="76200"/>
                  </a:lnTo>
                  <a:lnTo>
                    <a:pt x="108788" y="76200"/>
                  </a:lnTo>
                  <a:lnTo>
                    <a:pt x="108788" y="101600"/>
                  </a:lnTo>
                  <a:lnTo>
                    <a:pt x="35394" y="101600"/>
                  </a:lnTo>
                  <a:lnTo>
                    <a:pt x="35394" y="105410"/>
                  </a:lnTo>
                  <a:lnTo>
                    <a:pt x="35394" y="176530"/>
                  </a:lnTo>
                  <a:lnTo>
                    <a:pt x="3543" y="176530"/>
                  </a:lnTo>
                  <a:lnTo>
                    <a:pt x="3543" y="3810"/>
                  </a:lnTo>
                  <a:lnTo>
                    <a:pt x="120205" y="3810"/>
                  </a:lnTo>
                  <a:lnTo>
                    <a:pt x="120205" y="0"/>
                  </a:lnTo>
                  <a:lnTo>
                    <a:pt x="0" y="0"/>
                  </a:lnTo>
                  <a:lnTo>
                    <a:pt x="0" y="3810"/>
                  </a:lnTo>
                  <a:lnTo>
                    <a:pt x="0" y="176530"/>
                  </a:lnTo>
                  <a:lnTo>
                    <a:pt x="0" y="179070"/>
                  </a:lnTo>
                  <a:lnTo>
                    <a:pt x="1765" y="179070"/>
                  </a:lnTo>
                  <a:lnTo>
                    <a:pt x="38938" y="179070"/>
                  </a:lnTo>
                  <a:lnTo>
                    <a:pt x="38938" y="177800"/>
                  </a:lnTo>
                  <a:lnTo>
                    <a:pt x="38938" y="176530"/>
                  </a:lnTo>
                  <a:lnTo>
                    <a:pt x="38938" y="105410"/>
                  </a:lnTo>
                  <a:lnTo>
                    <a:pt x="112318" y="105410"/>
                  </a:lnTo>
                  <a:lnTo>
                    <a:pt x="112318" y="101600"/>
                  </a:lnTo>
                  <a:lnTo>
                    <a:pt x="112318" y="76200"/>
                  </a:lnTo>
                  <a:lnTo>
                    <a:pt x="112318" y="72390"/>
                  </a:lnTo>
                  <a:lnTo>
                    <a:pt x="38938" y="72390"/>
                  </a:lnTo>
                  <a:lnTo>
                    <a:pt x="38938" y="33020"/>
                  </a:lnTo>
                  <a:lnTo>
                    <a:pt x="123748" y="33020"/>
                  </a:lnTo>
                  <a:lnTo>
                    <a:pt x="123748" y="30480"/>
                  </a:lnTo>
                  <a:lnTo>
                    <a:pt x="123748" y="3810"/>
                  </a:lnTo>
                  <a:lnTo>
                    <a:pt x="123748" y="0"/>
                  </a:lnTo>
                  <a:close/>
                </a:path>
                <a:path w="233680" h="179704">
                  <a:moveTo>
                    <a:pt x="233603" y="53594"/>
                  </a:moveTo>
                  <a:lnTo>
                    <a:pt x="229311" y="51003"/>
                  </a:lnTo>
                  <a:lnTo>
                    <a:pt x="229311" y="55130"/>
                  </a:lnTo>
                  <a:lnTo>
                    <a:pt x="220040" y="81013"/>
                  </a:lnTo>
                  <a:lnTo>
                    <a:pt x="218503" y="79997"/>
                  </a:lnTo>
                  <a:lnTo>
                    <a:pt x="216141" y="78447"/>
                  </a:lnTo>
                  <a:lnTo>
                    <a:pt x="210616" y="76466"/>
                  </a:lnTo>
                  <a:lnTo>
                    <a:pt x="205359" y="76454"/>
                  </a:lnTo>
                  <a:lnTo>
                    <a:pt x="200355" y="76466"/>
                  </a:lnTo>
                  <a:lnTo>
                    <a:pt x="182067" y="111950"/>
                  </a:lnTo>
                  <a:lnTo>
                    <a:pt x="181381" y="138645"/>
                  </a:lnTo>
                  <a:lnTo>
                    <a:pt x="181381" y="176022"/>
                  </a:lnTo>
                  <a:lnTo>
                    <a:pt x="151358" y="176022"/>
                  </a:lnTo>
                  <a:lnTo>
                    <a:pt x="151358" y="52349"/>
                  </a:lnTo>
                  <a:lnTo>
                    <a:pt x="179158" y="52349"/>
                  </a:lnTo>
                  <a:lnTo>
                    <a:pt x="179158" y="74841"/>
                  </a:lnTo>
                  <a:lnTo>
                    <a:pt x="183007" y="68618"/>
                  </a:lnTo>
                  <a:lnTo>
                    <a:pt x="187642" y="61125"/>
                  </a:lnTo>
                  <a:lnTo>
                    <a:pt x="192341" y="55727"/>
                  </a:lnTo>
                  <a:lnTo>
                    <a:pt x="196113" y="53428"/>
                  </a:lnTo>
                  <a:lnTo>
                    <a:pt x="200063" y="50965"/>
                  </a:lnTo>
                  <a:lnTo>
                    <a:pt x="204482" y="49771"/>
                  </a:lnTo>
                  <a:lnTo>
                    <a:pt x="216801" y="49771"/>
                  </a:lnTo>
                  <a:lnTo>
                    <a:pt x="223748" y="51790"/>
                  </a:lnTo>
                  <a:lnTo>
                    <a:pt x="229311" y="55130"/>
                  </a:lnTo>
                  <a:lnTo>
                    <a:pt x="229311" y="51003"/>
                  </a:lnTo>
                  <a:lnTo>
                    <a:pt x="227279" y="49771"/>
                  </a:lnTo>
                  <a:lnTo>
                    <a:pt x="225107" y="48463"/>
                  </a:lnTo>
                  <a:lnTo>
                    <a:pt x="217474" y="46228"/>
                  </a:lnTo>
                  <a:lnTo>
                    <a:pt x="203923" y="46228"/>
                  </a:lnTo>
                  <a:lnTo>
                    <a:pt x="198767" y="47599"/>
                  </a:lnTo>
                  <a:lnTo>
                    <a:pt x="189611" y="53301"/>
                  </a:lnTo>
                  <a:lnTo>
                    <a:pt x="184797" y="59055"/>
                  </a:lnTo>
                  <a:lnTo>
                    <a:pt x="182702" y="62433"/>
                  </a:lnTo>
                  <a:lnTo>
                    <a:pt x="182702" y="52349"/>
                  </a:lnTo>
                  <a:lnTo>
                    <a:pt x="182702" y="48806"/>
                  </a:lnTo>
                  <a:lnTo>
                    <a:pt x="147828" y="48806"/>
                  </a:lnTo>
                  <a:lnTo>
                    <a:pt x="147828" y="179565"/>
                  </a:lnTo>
                  <a:lnTo>
                    <a:pt x="184924" y="179565"/>
                  </a:lnTo>
                  <a:lnTo>
                    <a:pt x="184924" y="177800"/>
                  </a:lnTo>
                  <a:lnTo>
                    <a:pt x="184924" y="176022"/>
                  </a:lnTo>
                  <a:lnTo>
                    <a:pt x="184924" y="138645"/>
                  </a:lnTo>
                  <a:lnTo>
                    <a:pt x="185102" y="123799"/>
                  </a:lnTo>
                  <a:lnTo>
                    <a:pt x="191884" y="85674"/>
                  </a:lnTo>
                  <a:lnTo>
                    <a:pt x="194652" y="83489"/>
                  </a:lnTo>
                  <a:lnTo>
                    <a:pt x="197548" y="81178"/>
                  </a:lnTo>
                  <a:lnTo>
                    <a:pt x="201041" y="80010"/>
                  </a:lnTo>
                  <a:lnTo>
                    <a:pt x="209715" y="80010"/>
                  </a:lnTo>
                  <a:lnTo>
                    <a:pt x="214579" y="81661"/>
                  </a:lnTo>
                  <a:lnTo>
                    <a:pt x="221856" y="86423"/>
                  </a:lnTo>
                  <a:lnTo>
                    <a:pt x="222821" y="83718"/>
                  </a:lnTo>
                  <a:lnTo>
                    <a:pt x="232791" y="55867"/>
                  </a:lnTo>
                  <a:lnTo>
                    <a:pt x="233553" y="53759"/>
                  </a:lnTo>
                  <a:lnTo>
                    <a:pt x="233603" y="53594"/>
                  </a:lnTo>
                  <a:close/>
                </a:path>
              </a:pathLst>
            </a:custGeom>
            <a:solidFill>
              <a:srgbClr val="231F20"/>
            </a:solidFill>
          </p:spPr>
          <p:txBody>
            <a:bodyPr wrap="square" lIns="0" tIns="0" rIns="0" bIns="0" rtlCol="0"/>
            <a:lstStyle/>
            <a:p>
              <a:endParaRPr sz="864"/>
            </a:p>
          </p:txBody>
        </p:sp>
      </p:grpSp>
      <p:grpSp>
        <p:nvGrpSpPr>
          <p:cNvPr id="576" name="object 576"/>
          <p:cNvGrpSpPr/>
          <p:nvPr/>
        </p:nvGrpSpPr>
        <p:grpSpPr>
          <a:xfrm>
            <a:off x="1817508" y="2905887"/>
            <a:ext cx="443179" cy="599846"/>
            <a:chOff x="942679" y="5217134"/>
            <a:chExt cx="923290" cy="1249680"/>
          </a:xfrm>
        </p:grpSpPr>
        <p:pic>
          <p:nvPicPr>
            <p:cNvPr id="577" name="object 577"/>
            <p:cNvPicPr/>
            <p:nvPr/>
          </p:nvPicPr>
          <p:blipFill>
            <a:blip r:embed="rId315" cstate="print"/>
            <a:stretch>
              <a:fillRect/>
            </a:stretch>
          </p:blipFill>
          <p:spPr>
            <a:xfrm>
              <a:off x="945038" y="5219493"/>
              <a:ext cx="918524" cy="684406"/>
            </a:xfrm>
            <a:prstGeom prst="rect">
              <a:avLst/>
            </a:prstGeom>
          </p:spPr>
        </p:pic>
        <p:sp>
          <p:nvSpPr>
            <p:cNvPr id="578" name="object 578"/>
            <p:cNvSpPr/>
            <p:nvPr/>
          </p:nvSpPr>
          <p:spPr>
            <a:xfrm>
              <a:off x="942679" y="5217134"/>
              <a:ext cx="923290" cy="1249680"/>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pic>
          <p:nvPicPr>
            <p:cNvPr id="579" name="object 579"/>
            <p:cNvPicPr/>
            <p:nvPr/>
          </p:nvPicPr>
          <p:blipFill>
            <a:blip r:embed="rId316" cstate="print"/>
            <a:stretch>
              <a:fillRect/>
            </a:stretch>
          </p:blipFill>
          <p:spPr>
            <a:xfrm>
              <a:off x="1618390" y="5269952"/>
              <a:ext cx="163024" cy="179060"/>
            </a:xfrm>
            <a:prstGeom prst="rect">
              <a:avLst/>
            </a:prstGeom>
          </p:spPr>
        </p:pic>
      </p:grpSp>
      <p:grpSp>
        <p:nvGrpSpPr>
          <p:cNvPr id="580" name="object 580"/>
          <p:cNvGrpSpPr/>
          <p:nvPr/>
        </p:nvGrpSpPr>
        <p:grpSpPr>
          <a:xfrm>
            <a:off x="8245929" y="3548581"/>
            <a:ext cx="443179" cy="599846"/>
            <a:chOff x="14335222" y="6556080"/>
            <a:chExt cx="923290" cy="1249680"/>
          </a:xfrm>
        </p:grpSpPr>
        <p:pic>
          <p:nvPicPr>
            <p:cNvPr id="581" name="object 581"/>
            <p:cNvPicPr/>
            <p:nvPr/>
          </p:nvPicPr>
          <p:blipFill>
            <a:blip r:embed="rId317" cstate="print"/>
            <a:stretch>
              <a:fillRect/>
            </a:stretch>
          </p:blipFill>
          <p:spPr>
            <a:xfrm>
              <a:off x="14337583" y="6558429"/>
              <a:ext cx="918512" cy="684497"/>
            </a:xfrm>
            <a:prstGeom prst="rect">
              <a:avLst/>
            </a:prstGeom>
          </p:spPr>
        </p:pic>
        <p:sp>
          <p:nvSpPr>
            <p:cNvPr id="582" name="object 582"/>
            <p:cNvSpPr/>
            <p:nvPr/>
          </p:nvSpPr>
          <p:spPr>
            <a:xfrm>
              <a:off x="14335222" y="6556080"/>
              <a:ext cx="923290" cy="1249680"/>
            </a:xfrm>
            <a:custGeom>
              <a:avLst/>
              <a:gdLst/>
              <a:ahLst/>
              <a:cxnLst/>
              <a:rect l="l" t="t" r="r" b="b"/>
              <a:pathLst>
                <a:path w="923290" h="1249679">
                  <a:moveTo>
                    <a:pt x="855395" y="0"/>
                  </a:moveTo>
                  <a:lnTo>
                    <a:pt x="67860" y="0"/>
                  </a:lnTo>
                  <a:lnTo>
                    <a:pt x="41515" y="5356"/>
                  </a:lnTo>
                  <a:lnTo>
                    <a:pt x="19939" y="19931"/>
                  </a:lnTo>
                  <a:lnTo>
                    <a:pt x="5360" y="41508"/>
                  </a:lnTo>
                  <a:lnTo>
                    <a:pt x="0" y="67871"/>
                  </a:lnTo>
                  <a:lnTo>
                    <a:pt x="0" y="1181256"/>
                  </a:lnTo>
                  <a:lnTo>
                    <a:pt x="5361" y="1207625"/>
                  </a:lnTo>
                  <a:lnTo>
                    <a:pt x="19942" y="1229214"/>
                  </a:lnTo>
                  <a:lnTo>
                    <a:pt x="41518" y="1243801"/>
                  </a:lnTo>
                  <a:lnTo>
                    <a:pt x="67860" y="1249163"/>
                  </a:lnTo>
                  <a:lnTo>
                    <a:pt x="855395" y="1249163"/>
                  </a:lnTo>
                  <a:lnTo>
                    <a:pt x="878579" y="1244443"/>
                  </a:lnTo>
                  <a:lnTo>
                    <a:pt x="67860" y="1244443"/>
                  </a:lnTo>
                  <a:lnTo>
                    <a:pt x="55188"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sz="864"/>
            </a:p>
          </p:txBody>
        </p:sp>
        <p:sp>
          <p:nvSpPr>
            <p:cNvPr id="583" name="object 583"/>
            <p:cNvSpPr/>
            <p:nvPr/>
          </p:nvSpPr>
          <p:spPr>
            <a:xfrm>
              <a:off x="14379524" y="6610677"/>
              <a:ext cx="288290" cy="181610"/>
            </a:xfrm>
            <a:custGeom>
              <a:avLst/>
              <a:gdLst/>
              <a:ahLst/>
              <a:cxnLst/>
              <a:rect l="l" t="t" r="r" b="b"/>
              <a:pathLst>
                <a:path w="288290" h="181609">
                  <a:moveTo>
                    <a:pt x="142709" y="127165"/>
                  </a:moveTo>
                  <a:lnTo>
                    <a:pt x="127393" y="89103"/>
                  </a:lnTo>
                  <a:lnTo>
                    <a:pt x="90309" y="71831"/>
                  </a:lnTo>
                  <a:lnTo>
                    <a:pt x="66573" y="65747"/>
                  </a:lnTo>
                  <a:lnTo>
                    <a:pt x="57264" y="62801"/>
                  </a:lnTo>
                  <a:lnTo>
                    <a:pt x="50342" y="59905"/>
                  </a:lnTo>
                  <a:lnTo>
                    <a:pt x="45821" y="57061"/>
                  </a:lnTo>
                  <a:lnTo>
                    <a:pt x="42316" y="54089"/>
                  </a:lnTo>
                  <a:lnTo>
                    <a:pt x="40563" y="50546"/>
                  </a:lnTo>
                  <a:lnTo>
                    <a:pt x="40563" y="41833"/>
                  </a:lnTo>
                  <a:lnTo>
                    <a:pt x="42430" y="38201"/>
                  </a:lnTo>
                  <a:lnTo>
                    <a:pt x="51930" y="31254"/>
                  </a:lnTo>
                  <a:lnTo>
                    <a:pt x="59944" y="29133"/>
                  </a:lnTo>
                  <a:lnTo>
                    <a:pt x="80060" y="29133"/>
                  </a:lnTo>
                  <a:lnTo>
                    <a:pt x="87490" y="31127"/>
                  </a:lnTo>
                  <a:lnTo>
                    <a:pt x="97409" y="39039"/>
                  </a:lnTo>
                  <a:lnTo>
                    <a:pt x="100622" y="45542"/>
                  </a:lnTo>
                  <a:lnTo>
                    <a:pt x="102133" y="54584"/>
                  </a:lnTo>
                  <a:lnTo>
                    <a:pt x="137541" y="53098"/>
                  </a:lnTo>
                  <a:lnTo>
                    <a:pt x="120065" y="14478"/>
                  </a:lnTo>
                  <a:lnTo>
                    <a:pt x="70485" y="0"/>
                  </a:lnTo>
                  <a:lnTo>
                    <a:pt x="60756" y="381"/>
                  </a:lnTo>
                  <a:lnTo>
                    <a:pt x="23469" y="13563"/>
                  </a:lnTo>
                  <a:lnTo>
                    <a:pt x="6629" y="48806"/>
                  </a:lnTo>
                  <a:lnTo>
                    <a:pt x="7645" y="58801"/>
                  </a:lnTo>
                  <a:lnTo>
                    <a:pt x="38455" y="93459"/>
                  </a:lnTo>
                  <a:lnTo>
                    <a:pt x="86842" y="107645"/>
                  </a:lnTo>
                  <a:lnTo>
                    <a:pt x="97002" y="111086"/>
                  </a:lnTo>
                  <a:lnTo>
                    <a:pt x="101231" y="113614"/>
                  </a:lnTo>
                  <a:lnTo>
                    <a:pt x="106083" y="119418"/>
                  </a:lnTo>
                  <a:lnTo>
                    <a:pt x="107302" y="122936"/>
                  </a:lnTo>
                  <a:lnTo>
                    <a:pt x="107302" y="133515"/>
                  </a:lnTo>
                  <a:lnTo>
                    <a:pt x="72707" y="151193"/>
                  </a:lnTo>
                  <a:lnTo>
                    <a:pt x="65024" y="150685"/>
                  </a:lnTo>
                  <a:lnTo>
                    <a:pt x="34290" y="117640"/>
                  </a:lnTo>
                  <a:lnTo>
                    <a:pt x="0" y="120954"/>
                  </a:lnTo>
                  <a:lnTo>
                    <a:pt x="13296" y="157365"/>
                  </a:lnTo>
                  <a:lnTo>
                    <a:pt x="56756" y="180467"/>
                  </a:lnTo>
                  <a:lnTo>
                    <a:pt x="72440" y="181432"/>
                  </a:lnTo>
                  <a:lnTo>
                    <a:pt x="83388" y="181025"/>
                  </a:lnTo>
                  <a:lnTo>
                    <a:pt x="124206" y="166916"/>
                  </a:lnTo>
                  <a:lnTo>
                    <a:pt x="142176" y="134594"/>
                  </a:lnTo>
                  <a:lnTo>
                    <a:pt x="142709" y="127165"/>
                  </a:lnTo>
                  <a:close/>
                </a:path>
                <a:path w="288290" h="181609">
                  <a:moveTo>
                    <a:pt x="288048" y="89420"/>
                  </a:moveTo>
                  <a:lnTo>
                    <a:pt x="259588" y="49644"/>
                  </a:lnTo>
                  <a:lnTo>
                    <a:pt x="252818" y="48310"/>
                  </a:lnTo>
                  <a:lnTo>
                    <a:pt x="245427" y="48310"/>
                  </a:lnTo>
                  <a:lnTo>
                    <a:pt x="233362" y="49644"/>
                  </a:lnTo>
                  <a:lnTo>
                    <a:pt x="222364" y="53619"/>
                  </a:lnTo>
                  <a:lnTo>
                    <a:pt x="212445" y="60248"/>
                  </a:lnTo>
                  <a:lnTo>
                    <a:pt x="203619" y="69545"/>
                  </a:lnTo>
                  <a:lnTo>
                    <a:pt x="203619" y="50901"/>
                  </a:lnTo>
                  <a:lnTo>
                    <a:pt x="172262" y="50901"/>
                  </a:lnTo>
                  <a:lnTo>
                    <a:pt x="172262" y="178104"/>
                  </a:lnTo>
                  <a:lnTo>
                    <a:pt x="205828" y="178104"/>
                  </a:lnTo>
                  <a:lnTo>
                    <a:pt x="205828" y="120675"/>
                  </a:lnTo>
                  <a:lnTo>
                    <a:pt x="205981" y="110896"/>
                  </a:lnTo>
                  <a:lnTo>
                    <a:pt x="222567" y="75717"/>
                  </a:lnTo>
                  <a:lnTo>
                    <a:pt x="227799" y="74117"/>
                  </a:lnTo>
                  <a:lnTo>
                    <a:pt x="238188" y="74117"/>
                  </a:lnTo>
                  <a:lnTo>
                    <a:pt x="254495" y="178104"/>
                  </a:lnTo>
                  <a:lnTo>
                    <a:pt x="288048" y="178104"/>
                  </a:lnTo>
                  <a:lnTo>
                    <a:pt x="288048" y="89420"/>
                  </a:lnTo>
                  <a:close/>
                </a:path>
              </a:pathLst>
            </a:custGeom>
            <a:solidFill>
              <a:srgbClr val="FFFFFF"/>
            </a:solidFill>
          </p:spPr>
          <p:txBody>
            <a:bodyPr wrap="square" lIns="0" tIns="0" rIns="0" bIns="0" rtlCol="0"/>
            <a:lstStyle/>
            <a:p>
              <a:endParaRPr sz="864"/>
            </a:p>
          </p:txBody>
        </p:sp>
        <p:sp>
          <p:nvSpPr>
            <p:cNvPr id="584" name="object 584"/>
            <p:cNvSpPr/>
            <p:nvPr/>
          </p:nvSpPr>
          <p:spPr>
            <a:xfrm>
              <a:off x="14377555" y="6608912"/>
              <a:ext cx="292100" cy="185420"/>
            </a:xfrm>
            <a:custGeom>
              <a:avLst/>
              <a:gdLst/>
              <a:ahLst/>
              <a:cxnLst/>
              <a:rect l="l" t="t" r="r" b="b"/>
              <a:pathLst>
                <a:path w="292100" h="185420">
                  <a:moveTo>
                    <a:pt x="146443" y="128930"/>
                  </a:moveTo>
                  <a:lnTo>
                    <a:pt x="145999" y="120751"/>
                  </a:lnTo>
                  <a:lnTo>
                    <a:pt x="144640" y="113195"/>
                  </a:lnTo>
                  <a:lnTo>
                    <a:pt x="142900" y="107899"/>
                  </a:lnTo>
                  <a:lnTo>
                    <a:pt x="142900" y="128930"/>
                  </a:lnTo>
                  <a:lnTo>
                    <a:pt x="142392" y="136118"/>
                  </a:lnTo>
                  <a:lnTo>
                    <a:pt x="118910" y="171640"/>
                  </a:lnTo>
                  <a:lnTo>
                    <a:pt x="74409" y="181419"/>
                  </a:lnTo>
                  <a:lnTo>
                    <a:pt x="58953" y="180467"/>
                  </a:lnTo>
                  <a:lnTo>
                    <a:pt x="16687" y="158076"/>
                  </a:lnTo>
                  <a:lnTo>
                    <a:pt x="4102" y="124472"/>
                  </a:lnTo>
                  <a:lnTo>
                    <a:pt x="4064" y="124294"/>
                  </a:lnTo>
                  <a:lnTo>
                    <a:pt x="22517" y="122504"/>
                  </a:lnTo>
                  <a:lnTo>
                    <a:pt x="34912" y="121310"/>
                  </a:lnTo>
                  <a:lnTo>
                    <a:pt x="36537" y="128016"/>
                  </a:lnTo>
                  <a:lnTo>
                    <a:pt x="39408" y="135204"/>
                  </a:lnTo>
                  <a:lnTo>
                    <a:pt x="74676" y="154724"/>
                  </a:lnTo>
                  <a:lnTo>
                    <a:pt x="82943" y="154254"/>
                  </a:lnTo>
                  <a:lnTo>
                    <a:pt x="90208" y="152857"/>
                  </a:lnTo>
                  <a:lnTo>
                    <a:pt x="94615" y="151180"/>
                  </a:lnTo>
                  <a:lnTo>
                    <a:pt x="96469" y="150482"/>
                  </a:lnTo>
                  <a:lnTo>
                    <a:pt x="101688" y="147091"/>
                  </a:lnTo>
                  <a:lnTo>
                    <a:pt x="107797" y="142062"/>
                  </a:lnTo>
                  <a:lnTo>
                    <a:pt x="111061" y="135839"/>
                  </a:lnTo>
                  <a:lnTo>
                    <a:pt x="111036" y="124294"/>
                  </a:lnTo>
                  <a:lnTo>
                    <a:pt x="75107" y="103886"/>
                  </a:lnTo>
                  <a:lnTo>
                    <a:pt x="65036" y="101346"/>
                  </a:lnTo>
                  <a:lnTo>
                    <a:pt x="52006" y="97663"/>
                  </a:lnTo>
                  <a:lnTo>
                    <a:pt x="19088" y="77089"/>
                  </a:lnTo>
                  <a:lnTo>
                    <a:pt x="10439" y="41808"/>
                  </a:lnTo>
                  <a:lnTo>
                    <a:pt x="12788" y="34048"/>
                  </a:lnTo>
                  <a:lnTo>
                    <a:pt x="46012" y="6896"/>
                  </a:lnTo>
                  <a:lnTo>
                    <a:pt x="72453" y="3543"/>
                  </a:lnTo>
                  <a:lnTo>
                    <a:pt x="87680" y="4432"/>
                  </a:lnTo>
                  <a:lnTo>
                    <a:pt x="127939" y="25146"/>
                  </a:lnTo>
                  <a:lnTo>
                    <a:pt x="137515" y="53174"/>
                  </a:lnTo>
                  <a:lnTo>
                    <a:pt x="105600" y="54508"/>
                  </a:lnTo>
                  <a:lnTo>
                    <a:pt x="104305" y="46761"/>
                  </a:lnTo>
                  <a:lnTo>
                    <a:pt x="100939" y="39801"/>
                  </a:lnTo>
                  <a:lnTo>
                    <a:pt x="92011" y="32664"/>
                  </a:lnTo>
                  <a:lnTo>
                    <a:pt x="90093" y="31140"/>
                  </a:lnTo>
                  <a:lnTo>
                    <a:pt x="82257" y="29133"/>
                  </a:lnTo>
                  <a:lnTo>
                    <a:pt x="72123" y="29133"/>
                  </a:lnTo>
                  <a:lnTo>
                    <a:pt x="40728" y="52832"/>
                  </a:lnTo>
                  <a:lnTo>
                    <a:pt x="42824" y="56984"/>
                  </a:lnTo>
                  <a:lnTo>
                    <a:pt x="91808" y="75298"/>
                  </a:lnTo>
                  <a:lnTo>
                    <a:pt x="102095" y="78409"/>
                  </a:lnTo>
                  <a:lnTo>
                    <a:pt x="136182" y="101904"/>
                  </a:lnTo>
                  <a:lnTo>
                    <a:pt x="142900" y="128930"/>
                  </a:lnTo>
                  <a:lnTo>
                    <a:pt x="142900" y="107899"/>
                  </a:lnTo>
                  <a:lnTo>
                    <a:pt x="112001" y="78270"/>
                  </a:lnTo>
                  <a:lnTo>
                    <a:pt x="69024" y="65824"/>
                  </a:lnTo>
                  <a:lnTo>
                    <a:pt x="59829" y="62890"/>
                  </a:lnTo>
                  <a:lnTo>
                    <a:pt x="53111" y="60083"/>
                  </a:lnTo>
                  <a:lnTo>
                    <a:pt x="48920" y="57467"/>
                  </a:lnTo>
                  <a:lnTo>
                    <a:pt x="45745" y="54749"/>
                  </a:lnTo>
                  <a:lnTo>
                    <a:pt x="44323" y="51803"/>
                  </a:lnTo>
                  <a:lnTo>
                    <a:pt x="44323" y="44094"/>
                  </a:lnTo>
                  <a:lnTo>
                    <a:pt x="45834" y="41148"/>
                  </a:lnTo>
                  <a:lnTo>
                    <a:pt x="54533" y="34747"/>
                  </a:lnTo>
                  <a:lnTo>
                    <a:pt x="62141" y="32677"/>
                  </a:lnTo>
                  <a:lnTo>
                    <a:pt x="81813" y="32677"/>
                  </a:lnTo>
                  <a:lnTo>
                    <a:pt x="88823" y="34632"/>
                  </a:lnTo>
                  <a:lnTo>
                    <a:pt x="97802" y="41808"/>
                  </a:lnTo>
                  <a:lnTo>
                    <a:pt x="100901" y="47853"/>
                  </a:lnTo>
                  <a:lnTo>
                    <a:pt x="102616" y="58178"/>
                  </a:lnTo>
                  <a:lnTo>
                    <a:pt x="141338" y="56565"/>
                  </a:lnTo>
                  <a:lnTo>
                    <a:pt x="141325" y="56349"/>
                  </a:lnTo>
                  <a:lnTo>
                    <a:pt x="141274" y="54927"/>
                  </a:lnTo>
                  <a:lnTo>
                    <a:pt x="141071" y="53098"/>
                  </a:lnTo>
                  <a:lnTo>
                    <a:pt x="123190" y="14909"/>
                  </a:lnTo>
                  <a:lnTo>
                    <a:pt x="72453" y="0"/>
                  </a:lnTo>
                  <a:lnTo>
                    <a:pt x="62585" y="381"/>
                  </a:lnTo>
                  <a:lnTo>
                    <a:pt x="24320" y="13957"/>
                  </a:lnTo>
                  <a:lnTo>
                    <a:pt x="6959" y="51803"/>
                  </a:lnTo>
                  <a:lnTo>
                    <a:pt x="7874" y="60921"/>
                  </a:lnTo>
                  <a:lnTo>
                    <a:pt x="30607" y="92214"/>
                  </a:lnTo>
                  <a:lnTo>
                    <a:pt x="74218" y="107327"/>
                  </a:lnTo>
                  <a:lnTo>
                    <a:pt x="82270" y="109435"/>
                  </a:lnTo>
                  <a:lnTo>
                    <a:pt x="107492" y="125056"/>
                  </a:lnTo>
                  <a:lnTo>
                    <a:pt x="107480" y="134734"/>
                  </a:lnTo>
                  <a:lnTo>
                    <a:pt x="74676" y="151180"/>
                  </a:lnTo>
                  <a:lnTo>
                    <a:pt x="67233" y="150698"/>
                  </a:lnTo>
                  <a:lnTo>
                    <a:pt x="38087" y="119405"/>
                  </a:lnTo>
                  <a:lnTo>
                    <a:pt x="37998" y="119087"/>
                  </a:lnTo>
                  <a:lnTo>
                    <a:pt x="37706" y="117475"/>
                  </a:lnTo>
                  <a:lnTo>
                    <a:pt x="0" y="121119"/>
                  </a:lnTo>
                  <a:lnTo>
                    <a:pt x="215" y="122923"/>
                  </a:lnTo>
                  <a:lnTo>
                    <a:pt x="13843" y="160197"/>
                  </a:lnTo>
                  <a:lnTo>
                    <a:pt x="58496" y="183984"/>
                  </a:lnTo>
                  <a:lnTo>
                    <a:pt x="74409" y="184962"/>
                  </a:lnTo>
                  <a:lnTo>
                    <a:pt x="85496" y="184556"/>
                  </a:lnTo>
                  <a:lnTo>
                    <a:pt x="95669" y="183337"/>
                  </a:lnTo>
                  <a:lnTo>
                    <a:pt x="104317" y="181419"/>
                  </a:lnTo>
                  <a:lnTo>
                    <a:pt x="104927" y="181292"/>
                  </a:lnTo>
                  <a:lnTo>
                    <a:pt x="137807" y="158076"/>
                  </a:lnTo>
                  <a:lnTo>
                    <a:pt x="145897" y="136613"/>
                  </a:lnTo>
                  <a:lnTo>
                    <a:pt x="146443" y="128930"/>
                  </a:lnTo>
                  <a:close/>
                </a:path>
                <a:path w="292100" h="185420">
                  <a:moveTo>
                    <a:pt x="291795" y="91109"/>
                  </a:moveTo>
                  <a:lnTo>
                    <a:pt x="291185" y="83489"/>
                  </a:lnTo>
                  <a:lnTo>
                    <a:pt x="288607" y="72517"/>
                  </a:lnTo>
                  <a:lnTo>
                    <a:pt x="288239" y="71729"/>
                  </a:lnTo>
                  <a:lnTo>
                    <a:pt x="288239" y="91109"/>
                  </a:lnTo>
                  <a:lnTo>
                    <a:pt x="288239" y="178104"/>
                  </a:lnTo>
                  <a:lnTo>
                    <a:pt x="258229" y="178104"/>
                  </a:lnTo>
                  <a:lnTo>
                    <a:pt x="258203" y="112598"/>
                  </a:lnTo>
                  <a:lnTo>
                    <a:pt x="258102" y="105740"/>
                  </a:lnTo>
                  <a:lnTo>
                    <a:pt x="248145" y="77660"/>
                  </a:lnTo>
                  <a:lnTo>
                    <a:pt x="244741" y="75311"/>
                  </a:lnTo>
                  <a:lnTo>
                    <a:pt x="240436" y="74117"/>
                  </a:lnTo>
                  <a:lnTo>
                    <a:pt x="229438" y="74117"/>
                  </a:lnTo>
                  <a:lnTo>
                    <a:pt x="206184" y="112598"/>
                  </a:lnTo>
                  <a:lnTo>
                    <a:pt x="206019" y="178104"/>
                  </a:lnTo>
                  <a:lnTo>
                    <a:pt x="175996" y="178104"/>
                  </a:lnTo>
                  <a:lnTo>
                    <a:pt x="175996" y="54432"/>
                  </a:lnTo>
                  <a:lnTo>
                    <a:pt x="203809" y="54432"/>
                  </a:lnTo>
                  <a:lnTo>
                    <a:pt x="203809" y="76454"/>
                  </a:lnTo>
                  <a:lnTo>
                    <a:pt x="206971" y="72402"/>
                  </a:lnTo>
                  <a:lnTo>
                    <a:pt x="208026" y="71310"/>
                  </a:lnTo>
                  <a:lnTo>
                    <a:pt x="215569" y="63373"/>
                  </a:lnTo>
                  <a:lnTo>
                    <a:pt x="225132" y="56959"/>
                  </a:lnTo>
                  <a:lnTo>
                    <a:pt x="235724" y="53124"/>
                  </a:lnTo>
                  <a:lnTo>
                    <a:pt x="247396" y="51841"/>
                  </a:lnTo>
                  <a:lnTo>
                    <a:pt x="254571" y="51841"/>
                  </a:lnTo>
                  <a:lnTo>
                    <a:pt x="287629" y="83832"/>
                  </a:lnTo>
                  <a:lnTo>
                    <a:pt x="288239" y="91109"/>
                  </a:lnTo>
                  <a:lnTo>
                    <a:pt x="288239" y="71729"/>
                  </a:lnTo>
                  <a:lnTo>
                    <a:pt x="255003" y="48310"/>
                  </a:lnTo>
                  <a:lnTo>
                    <a:pt x="247396" y="48310"/>
                  </a:lnTo>
                  <a:lnTo>
                    <a:pt x="234886" y="49682"/>
                  </a:lnTo>
                  <a:lnTo>
                    <a:pt x="223532" y="53809"/>
                  </a:lnTo>
                  <a:lnTo>
                    <a:pt x="213271" y="60667"/>
                  </a:lnTo>
                  <a:lnTo>
                    <a:pt x="207352" y="66878"/>
                  </a:lnTo>
                  <a:lnTo>
                    <a:pt x="207352" y="54432"/>
                  </a:lnTo>
                  <a:lnTo>
                    <a:pt x="207352" y="50888"/>
                  </a:lnTo>
                  <a:lnTo>
                    <a:pt x="172466" y="50888"/>
                  </a:lnTo>
                  <a:lnTo>
                    <a:pt x="172466" y="181648"/>
                  </a:lnTo>
                  <a:lnTo>
                    <a:pt x="209562" y="181648"/>
                  </a:lnTo>
                  <a:lnTo>
                    <a:pt x="209562" y="178104"/>
                  </a:lnTo>
                  <a:lnTo>
                    <a:pt x="209677" y="115163"/>
                  </a:lnTo>
                  <a:lnTo>
                    <a:pt x="225259" y="79133"/>
                  </a:lnTo>
                  <a:lnTo>
                    <a:pt x="230098" y="77660"/>
                  </a:lnTo>
                  <a:lnTo>
                    <a:pt x="239877" y="77660"/>
                  </a:lnTo>
                  <a:lnTo>
                    <a:pt x="254698" y="181648"/>
                  </a:lnTo>
                  <a:lnTo>
                    <a:pt x="291795" y="181648"/>
                  </a:lnTo>
                  <a:lnTo>
                    <a:pt x="291795" y="179870"/>
                  </a:lnTo>
                  <a:lnTo>
                    <a:pt x="291795" y="178104"/>
                  </a:lnTo>
                  <a:lnTo>
                    <a:pt x="291795" y="91109"/>
                  </a:lnTo>
                  <a:close/>
                </a:path>
              </a:pathLst>
            </a:custGeom>
            <a:solidFill>
              <a:srgbClr val="231F20"/>
            </a:solidFill>
          </p:spPr>
          <p:txBody>
            <a:bodyPr wrap="square" lIns="0" tIns="0" rIns="0" bIns="0" rtlCol="0"/>
            <a:lstStyle/>
            <a:p>
              <a:endParaRPr sz="864"/>
            </a:p>
          </p:txBody>
        </p:sp>
      </p:grpSp>
      <p:grpSp>
        <p:nvGrpSpPr>
          <p:cNvPr id="585" name="object 585"/>
          <p:cNvGrpSpPr/>
          <p:nvPr/>
        </p:nvGrpSpPr>
        <p:grpSpPr>
          <a:xfrm>
            <a:off x="7751436" y="2905887"/>
            <a:ext cx="443179" cy="599846"/>
            <a:chOff x="13305029" y="5217134"/>
            <a:chExt cx="923290" cy="1249680"/>
          </a:xfrm>
        </p:grpSpPr>
        <p:pic>
          <p:nvPicPr>
            <p:cNvPr id="586" name="object 586"/>
            <p:cNvPicPr/>
            <p:nvPr/>
          </p:nvPicPr>
          <p:blipFill>
            <a:blip r:embed="rId318" cstate="print"/>
            <a:stretch>
              <a:fillRect/>
            </a:stretch>
          </p:blipFill>
          <p:spPr>
            <a:xfrm>
              <a:off x="13307398" y="5219493"/>
              <a:ext cx="918500" cy="684014"/>
            </a:xfrm>
            <a:prstGeom prst="rect">
              <a:avLst/>
            </a:prstGeom>
          </p:spPr>
        </p:pic>
        <p:pic>
          <p:nvPicPr>
            <p:cNvPr id="587" name="object 587"/>
            <p:cNvPicPr/>
            <p:nvPr/>
          </p:nvPicPr>
          <p:blipFill>
            <a:blip r:embed="rId319" cstate="print"/>
            <a:stretch>
              <a:fillRect/>
            </a:stretch>
          </p:blipFill>
          <p:spPr>
            <a:xfrm>
              <a:off x="13305029" y="5217134"/>
              <a:ext cx="923232" cy="1249163"/>
            </a:xfrm>
            <a:prstGeom prst="rect">
              <a:avLst/>
            </a:prstGeom>
          </p:spPr>
        </p:pic>
      </p:grpSp>
      <p:sp>
        <p:nvSpPr>
          <p:cNvPr id="588" name="object 588"/>
          <p:cNvSpPr/>
          <p:nvPr/>
        </p:nvSpPr>
        <p:spPr>
          <a:xfrm>
            <a:off x="9371416" y="2074991"/>
            <a:ext cx="12496" cy="16154"/>
          </a:xfrm>
          <a:custGeom>
            <a:avLst/>
            <a:gdLst/>
            <a:ahLst/>
            <a:cxnLst/>
            <a:rect l="l" t="t" r="r" b="b"/>
            <a:pathLst>
              <a:path w="26034" h="33654">
                <a:moveTo>
                  <a:pt x="20201" y="0"/>
                </a:moveTo>
                <a:lnTo>
                  <a:pt x="9250" y="0"/>
                </a:lnTo>
                <a:lnTo>
                  <a:pt x="6053" y="1073"/>
                </a:lnTo>
                <a:lnTo>
                  <a:pt x="2784" y="4212"/>
                </a:lnTo>
                <a:lnTo>
                  <a:pt x="2218" y="5191"/>
                </a:lnTo>
                <a:lnTo>
                  <a:pt x="1415" y="7351"/>
                </a:lnTo>
                <a:lnTo>
                  <a:pt x="5333" y="8118"/>
                </a:lnTo>
                <a:lnTo>
                  <a:pt x="5852" y="6548"/>
                </a:lnTo>
                <a:lnTo>
                  <a:pt x="6183" y="5864"/>
                </a:lnTo>
                <a:lnTo>
                  <a:pt x="8165" y="3575"/>
                </a:lnTo>
                <a:lnTo>
                  <a:pt x="10242" y="2855"/>
                </a:lnTo>
                <a:lnTo>
                  <a:pt x="17900" y="2855"/>
                </a:lnTo>
                <a:lnTo>
                  <a:pt x="20720" y="4979"/>
                </a:lnTo>
                <a:lnTo>
                  <a:pt x="20720" y="10159"/>
                </a:lnTo>
                <a:lnTo>
                  <a:pt x="20012" y="11728"/>
                </a:lnTo>
                <a:lnTo>
                  <a:pt x="17380" y="14065"/>
                </a:lnTo>
                <a:lnTo>
                  <a:pt x="15056" y="14702"/>
                </a:lnTo>
                <a:lnTo>
                  <a:pt x="10666" y="14702"/>
                </a:lnTo>
                <a:lnTo>
                  <a:pt x="9545" y="14619"/>
                </a:lnTo>
                <a:lnTo>
                  <a:pt x="8448" y="14454"/>
                </a:lnTo>
                <a:lnTo>
                  <a:pt x="8448" y="17805"/>
                </a:lnTo>
                <a:lnTo>
                  <a:pt x="10902" y="17593"/>
                </a:lnTo>
                <a:lnTo>
                  <a:pt x="18501" y="17593"/>
                </a:lnTo>
                <a:lnTo>
                  <a:pt x="21864" y="19882"/>
                </a:lnTo>
                <a:lnTo>
                  <a:pt x="21864" y="28130"/>
                </a:lnTo>
                <a:lnTo>
                  <a:pt x="18419" y="30679"/>
                </a:lnTo>
                <a:lnTo>
                  <a:pt x="10537" y="30679"/>
                </a:lnTo>
                <a:lnTo>
                  <a:pt x="8448" y="30171"/>
                </a:lnTo>
                <a:lnTo>
                  <a:pt x="5380" y="28213"/>
                </a:lnTo>
                <a:lnTo>
                  <a:pt x="4719" y="27316"/>
                </a:lnTo>
                <a:lnTo>
                  <a:pt x="3964" y="25109"/>
                </a:lnTo>
                <a:lnTo>
                  <a:pt x="0" y="26006"/>
                </a:lnTo>
                <a:lnTo>
                  <a:pt x="849" y="28177"/>
                </a:lnTo>
                <a:lnTo>
                  <a:pt x="1415" y="29109"/>
                </a:lnTo>
                <a:lnTo>
                  <a:pt x="4672" y="32413"/>
                </a:lnTo>
                <a:lnTo>
                  <a:pt x="8212" y="33605"/>
                </a:lnTo>
                <a:lnTo>
                  <a:pt x="20873" y="33605"/>
                </a:lnTo>
                <a:lnTo>
                  <a:pt x="25782" y="30042"/>
                </a:lnTo>
                <a:lnTo>
                  <a:pt x="25782" y="21581"/>
                </a:lnTo>
                <a:lnTo>
                  <a:pt x="24684" y="19339"/>
                </a:lnTo>
                <a:lnTo>
                  <a:pt x="21003" y="16790"/>
                </a:lnTo>
                <a:lnTo>
                  <a:pt x="19540" y="16318"/>
                </a:lnTo>
                <a:lnTo>
                  <a:pt x="16802" y="16059"/>
                </a:lnTo>
                <a:lnTo>
                  <a:pt x="18973" y="15681"/>
                </a:lnTo>
                <a:lnTo>
                  <a:pt x="20012" y="15339"/>
                </a:lnTo>
                <a:lnTo>
                  <a:pt x="23328" y="13215"/>
                </a:lnTo>
                <a:lnTo>
                  <a:pt x="24543" y="10926"/>
                </a:lnTo>
                <a:lnTo>
                  <a:pt x="24543" y="3233"/>
                </a:lnTo>
                <a:lnTo>
                  <a:pt x="20201" y="0"/>
                </a:lnTo>
                <a:close/>
              </a:path>
            </a:pathLst>
          </a:custGeom>
          <a:solidFill>
            <a:srgbClr val="231F20"/>
          </a:solidFill>
        </p:spPr>
        <p:txBody>
          <a:bodyPr wrap="square" lIns="0" tIns="0" rIns="0" bIns="0" rtlCol="0"/>
          <a:lstStyle/>
          <a:p>
            <a:endParaRPr sz="864"/>
          </a:p>
        </p:txBody>
      </p:sp>
      <p:grpSp>
        <p:nvGrpSpPr>
          <p:cNvPr id="589" name="object 589"/>
          <p:cNvGrpSpPr/>
          <p:nvPr/>
        </p:nvGrpSpPr>
        <p:grpSpPr>
          <a:xfrm>
            <a:off x="10223898" y="1620501"/>
            <a:ext cx="443179" cy="599846"/>
            <a:chOff x="18455992" y="2539247"/>
            <a:chExt cx="923290" cy="1249680"/>
          </a:xfrm>
        </p:grpSpPr>
        <p:pic>
          <p:nvPicPr>
            <p:cNvPr id="590" name="object 590"/>
            <p:cNvPicPr/>
            <p:nvPr/>
          </p:nvPicPr>
          <p:blipFill>
            <a:blip r:embed="rId320" cstate="print"/>
            <a:stretch>
              <a:fillRect/>
            </a:stretch>
          </p:blipFill>
          <p:spPr>
            <a:xfrm>
              <a:off x="18458347" y="2541609"/>
              <a:ext cx="918512" cy="684437"/>
            </a:xfrm>
            <a:prstGeom prst="rect">
              <a:avLst/>
            </a:prstGeom>
          </p:spPr>
        </p:pic>
        <p:sp>
          <p:nvSpPr>
            <p:cNvPr id="591" name="object 591"/>
            <p:cNvSpPr/>
            <p:nvPr/>
          </p:nvSpPr>
          <p:spPr>
            <a:xfrm>
              <a:off x="18455992" y="2539247"/>
              <a:ext cx="923290" cy="1249680"/>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592" name="object 592"/>
            <p:cNvSpPr/>
            <p:nvPr/>
          </p:nvSpPr>
          <p:spPr>
            <a:xfrm>
              <a:off x="19026442" y="2592803"/>
              <a:ext cx="285115" cy="179070"/>
            </a:xfrm>
            <a:custGeom>
              <a:avLst/>
              <a:gdLst/>
              <a:ahLst/>
              <a:cxnLst/>
              <a:rect l="l" t="t" r="r" b="b"/>
              <a:pathLst>
                <a:path w="285115" h="179069">
                  <a:moveTo>
                    <a:pt x="139395" y="0"/>
                  </a:moveTo>
                  <a:lnTo>
                    <a:pt x="106565" y="0"/>
                  </a:lnTo>
                  <a:lnTo>
                    <a:pt x="106565" y="117690"/>
                  </a:lnTo>
                  <a:lnTo>
                    <a:pt x="34378" y="0"/>
                  </a:lnTo>
                  <a:lnTo>
                    <a:pt x="0" y="0"/>
                  </a:lnTo>
                  <a:lnTo>
                    <a:pt x="0" y="175526"/>
                  </a:lnTo>
                  <a:lnTo>
                    <a:pt x="32816" y="175526"/>
                  </a:lnTo>
                  <a:lnTo>
                    <a:pt x="32816" y="60286"/>
                  </a:lnTo>
                  <a:lnTo>
                    <a:pt x="103924" y="175526"/>
                  </a:lnTo>
                  <a:lnTo>
                    <a:pt x="139395" y="175526"/>
                  </a:lnTo>
                  <a:lnTo>
                    <a:pt x="139395" y="0"/>
                  </a:lnTo>
                  <a:close/>
                </a:path>
                <a:path w="285115" h="179069">
                  <a:moveTo>
                    <a:pt x="285000" y="122047"/>
                  </a:moveTo>
                  <a:lnTo>
                    <a:pt x="276453" y="75145"/>
                  </a:lnTo>
                  <a:lnTo>
                    <a:pt x="274040" y="71539"/>
                  </a:lnTo>
                  <a:lnTo>
                    <a:pt x="269354" y="64503"/>
                  </a:lnTo>
                  <a:lnTo>
                    <a:pt x="260426" y="56286"/>
                  </a:lnTo>
                  <a:lnTo>
                    <a:pt x="251802" y="51422"/>
                  </a:lnTo>
                  <a:lnTo>
                    <a:pt x="251802" y="101396"/>
                  </a:lnTo>
                  <a:lnTo>
                    <a:pt x="201510" y="101396"/>
                  </a:lnTo>
                  <a:lnTo>
                    <a:pt x="201434" y="92214"/>
                  </a:lnTo>
                  <a:lnTo>
                    <a:pt x="203784" y="84924"/>
                  </a:lnTo>
                  <a:lnTo>
                    <a:pt x="213360" y="74218"/>
                  </a:lnTo>
                  <a:lnTo>
                    <a:pt x="219430" y="71539"/>
                  </a:lnTo>
                  <a:lnTo>
                    <a:pt x="233641" y="71539"/>
                  </a:lnTo>
                  <a:lnTo>
                    <a:pt x="239458" y="74079"/>
                  </a:lnTo>
                  <a:lnTo>
                    <a:pt x="249047" y="84239"/>
                  </a:lnTo>
                  <a:lnTo>
                    <a:pt x="251548" y="91643"/>
                  </a:lnTo>
                  <a:lnTo>
                    <a:pt x="251802" y="101396"/>
                  </a:lnTo>
                  <a:lnTo>
                    <a:pt x="251802" y="51422"/>
                  </a:lnTo>
                  <a:lnTo>
                    <a:pt x="250024" y="50419"/>
                  </a:lnTo>
                  <a:lnTo>
                    <a:pt x="238125" y="46901"/>
                  </a:lnTo>
                  <a:lnTo>
                    <a:pt x="224739" y="45720"/>
                  </a:lnTo>
                  <a:lnTo>
                    <a:pt x="212686" y="46837"/>
                  </a:lnTo>
                  <a:lnTo>
                    <a:pt x="175882" y="73482"/>
                  </a:lnTo>
                  <a:lnTo>
                    <a:pt x="166624" y="113233"/>
                  </a:lnTo>
                  <a:lnTo>
                    <a:pt x="167398" y="125920"/>
                  </a:lnTo>
                  <a:lnTo>
                    <a:pt x="188150" y="166636"/>
                  </a:lnTo>
                  <a:lnTo>
                    <a:pt x="228041" y="178828"/>
                  </a:lnTo>
                  <a:lnTo>
                    <a:pt x="238036" y="178231"/>
                  </a:lnTo>
                  <a:lnTo>
                    <a:pt x="274840" y="157416"/>
                  </a:lnTo>
                  <a:lnTo>
                    <a:pt x="277075" y="153758"/>
                  </a:lnTo>
                  <a:lnTo>
                    <a:pt x="279450" y="149872"/>
                  </a:lnTo>
                  <a:lnTo>
                    <a:pt x="283146" y="141224"/>
                  </a:lnTo>
                  <a:lnTo>
                    <a:pt x="249593" y="135686"/>
                  </a:lnTo>
                  <a:lnTo>
                    <a:pt x="247751" y="142036"/>
                  </a:lnTo>
                  <a:lnTo>
                    <a:pt x="245059" y="146634"/>
                  </a:lnTo>
                  <a:lnTo>
                    <a:pt x="237909" y="152336"/>
                  </a:lnTo>
                  <a:lnTo>
                    <a:pt x="233514" y="153758"/>
                  </a:lnTo>
                  <a:lnTo>
                    <a:pt x="220586" y="153758"/>
                  </a:lnTo>
                  <a:lnTo>
                    <a:pt x="214160" y="150990"/>
                  </a:lnTo>
                  <a:lnTo>
                    <a:pt x="203847" y="139852"/>
                  </a:lnTo>
                  <a:lnTo>
                    <a:pt x="201142" y="132067"/>
                  </a:lnTo>
                  <a:lnTo>
                    <a:pt x="200926" y="122047"/>
                  </a:lnTo>
                  <a:lnTo>
                    <a:pt x="285000" y="122047"/>
                  </a:lnTo>
                  <a:close/>
                </a:path>
              </a:pathLst>
            </a:custGeom>
            <a:solidFill>
              <a:srgbClr val="FFFFFF"/>
            </a:solidFill>
          </p:spPr>
          <p:txBody>
            <a:bodyPr wrap="square" lIns="0" tIns="0" rIns="0" bIns="0" rtlCol="0"/>
            <a:lstStyle/>
            <a:p>
              <a:endParaRPr sz="864"/>
            </a:p>
          </p:txBody>
        </p:sp>
        <p:sp>
          <p:nvSpPr>
            <p:cNvPr id="593" name="object 593"/>
            <p:cNvSpPr/>
            <p:nvPr/>
          </p:nvSpPr>
          <p:spPr>
            <a:xfrm>
              <a:off x="19024677" y="2591038"/>
              <a:ext cx="288925" cy="182880"/>
            </a:xfrm>
            <a:custGeom>
              <a:avLst/>
              <a:gdLst/>
              <a:ahLst/>
              <a:cxnLst/>
              <a:rect l="l" t="t" r="r" b="b"/>
              <a:pathLst>
                <a:path w="288925" h="182880">
                  <a:moveTo>
                    <a:pt x="142913" y="0"/>
                  </a:moveTo>
                  <a:lnTo>
                    <a:pt x="139369" y="0"/>
                  </a:lnTo>
                  <a:lnTo>
                    <a:pt x="139369" y="3530"/>
                  </a:lnTo>
                  <a:lnTo>
                    <a:pt x="139369" y="175514"/>
                  </a:lnTo>
                  <a:lnTo>
                    <a:pt x="106667" y="175514"/>
                  </a:lnTo>
                  <a:lnTo>
                    <a:pt x="40500" y="68287"/>
                  </a:lnTo>
                  <a:lnTo>
                    <a:pt x="32804" y="55816"/>
                  </a:lnTo>
                  <a:lnTo>
                    <a:pt x="32804" y="175514"/>
                  </a:lnTo>
                  <a:lnTo>
                    <a:pt x="3530" y="175514"/>
                  </a:lnTo>
                  <a:lnTo>
                    <a:pt x="3530" y="3530"/>
                  </a:lnTo>
                  <a:lnTo>
                    <a:pt x="35153" y="3530"/>
                  </a:lnTo>
                  <a:lnTo>
                    <a:pt x="110096" y="125730"/>
                  </a:lnTo>
                  <a:lnTo>
                    <a:pt x="110096" y="113195"/>
                  </a:lnTo>
                  <a:lnTo>
                    <a:pt x="110096" y="3530"/>
                  </a:lnTo>
                  <a:lnTo>
                    <a:pt x="139369" y="3530"/>
                  </a:lnTo>
                  <a:lnTo>
                    <a:pt x="139369" y="0"/>
                  </a:lnTo>
                  <a:lnTo>
                    <a:pt x="106553" y="0"/>
                  </a:lnTo>
                  <a:lnTo>
                    <a:pt x="106553" y="113195"/>
                  </a:lnTo>
                  <a:lnTo>
                    <a:pt x="39306" y="3530"/>
                  </a:lnTo>
                  <a:lnTo>
                    <a:pt x="37134" y="0"/>
                  </a:lnTo>
                  <a:lnTo>
                    <a:pt x="0" y="0"/>
                  </a:lnTo>
                  <a:lnTo>
                    <a:pt x="0" y="179057"/>
                  </a:lnTo>
                  <a:lnTo>
                    <a:pt x="1765" y="179057"/>
                  </a:lnTo>
                  <a:lnTo>
                    <a:pt x="36347" y="179057"/>
                  </a:lnTo>
                  <a:lnTo>
                    <a:pt x="36347" y="177292"/>
                  </a:lnTo>
                  <a:lnTo>
                    <a:pt x="36347" y="68287"/>
                  </a:lnTo>
                  <a:lnTo>
                    <a:pt x="104698" y="179057"/>
                  </a:lnTo>
                  <a:lnTo>
                    <a:pt x="142913" y="179057"/>
                  </a:lnTo>
                  <a:lnTo>
                    <a:pt x="142913" y="175514"/>
                  </a:lnTo>
                  <a:lnTo>
                    <a:pt x="142913" y="3530"/>
                  </a:lnTo>
                  <a:lnTo>
                    <a:pt x="142913" y="0"/>
                  </a:lnTo>
                  <a:close/>
                </a:path>
                <a:path w="288925" h="182880">
                  <a:moveTo>
                    <a:pt x="255384" y="104940"/>
                  </a:moveTo>
                  <a:lnTo>
                    <a:pt x="255346" y="103212"/>
                  </a:lnTo>
                  <a:lnTo>
                    <a:pt x="251802" y="103212"/>
                  </a:lnTo>
                  <a:lnTo>
                    <a:pt x="253568" y="103162"/>
                  </a:lnTo>
                  <a:lnTo>
                    <a:pt x="255333" y="103124"/>
                  </a:lnTo>
                  <a:lnTo>
                    <a:pt x="255295" y="101396"/>
                  </a:lnTo>
                  <a:lnTo>
                    <a:pt x="255092" y="93103"/>
                  </a:lnTo>
                  <a:lnTo>
                    <a:pt x="252488" y="85191"/>
                  </a:lnTo>
                  <a:lnTo>
                    <a:pt x="251752" y="84416"/>
                  </a:lnTo>
                  <a:lnTo>
                    <a:pt x="251752" y="101396"/>
                  </a:lnTo>
                  <a:lnTo>
                    <a:pt x="205054" y="101396"/>
                  </a:lnTo>
                  <a:lnTo>
                    <a:pt x="205168" y="93713"/>
                  </a:lnTo>
                  <a:lnTo>
                    <a:pt x="207302" y="87401"/>
                  </a:lnTo>
                  <a:lnTo>
                    <a:pt x="216166" y="77520"/>
                  </a:lnTo>
                  <a:lnTo>
                    <a:pt x="221627" y="75095"/>
                  </a:lnTo>
                  <a:lnTo>
                    <a:pt x="231889" y="75095"/>
                  </a:lnTo>
                  <a:lnTo>
                    <a:pt x="235000" y="75095"/>
                  </a:lnTo>
                  <a:lnTo>
                    <a:pt x="251752" y="101396"/>
                  </a:lnTo>
                  <a:lnTo>
                    <a:pt x="251752" y="84416"/>
                  </a:lnTo>
                  <a:lnTo>
                    <a:pt x="242963" y="75069"/>
                  </a:lnTo>
                  <a:lnTo>
                    <a:pt x="242239" y="74307"/>
                  </a:lnTo>
                  <a:lnTo>
                    <a:pt x="235902" y="71539"/>
                  </a:lnTo>
                  <a:lnTo>
                    <a:pt x="228536" y="71539"/>
                  </a:lnTo>
                  <a:lnTo>
                    <a:pt x="220713" y="71539"/>
                  </a:lnTo>
                  <a:lnTo>
                    <a:pt x="214096" y="74447"/>
                  </a:lnTo>
                  <a:lnTo>
                    <a:pt x="203962" y="85813"/>
                  </a:lnTo>
                  <a:lnTo>
                    <a:pt x="201599" y="93103"/>
                  </a:lnTo>
                  <a:lnTo>
                    <a:pt x="201549" y="104940"/>
                  </a:lnTo>
                  <a:lnTo>
                    <a:pt x="255384" y="104940"/>
                  </a:lnTo>
                  <a:close/>
                </a:path>
                <a:path w="288925" h="182880">
                  <a:moveTo>
                    <a:pt x="288556" y="120637"/>
                  </a:moveTo>
                  <a:lnTo>
                    <a:pt x="287655" y="104940"/>
                  </a:lnTo>
                  <a:lnTo>
                    <a:pt x="287528" y="103212"/>
                  </a:lnTo>
                  <a:lnTo>
                    <a:pt x="285013" y="90614"/>
                  </a:lnTo>
                  <a:lnTo>
                    <a:pt x="285013" y="120637"/>
                  </a:lnTo>
                  <a:lnTo>
                    <a:pt x="284988" y="122047"/>
                  </a:lnTo>
                  <a:lnTo>
                    <a:pt x="200875" y="122047"/>
                  </a:lnTo>
                  <a:lnTo>
                    <a:pt x="200901" y="123850"/>
                  </a:lnTo>
                  <a:lnTo>
                    <a:pt x="221919" y="157314"/>
                  </a:lnTo>
                  <a:lnTo>
                    <a:pt x="235635" y="157289"/>
                  </a:lnTo>
                  <a:lnTo>
                    <a:pt x="240461" y="155765"/>
                  </a:lnTo>
                  <a:lnTo>
                    <a:pt x="242963" y="153758"/>
                  </a:lnTo>
                  <a:lnTo>
                    <a:pt x="248323" y="149466"/>
                  </a:lnTo>
                  <a:lnTo>
                    <a:pt x="251155" y="144513"/>
                  </a:lnTo>
                  <a:lnTo>
                    <a:pt x="252628" y="139458"/>
                  </a:lnTo>
                  <a:lnTo>
                    <a:pt x="282397" y="144373"/>
                  </a:lnTo>
                  <a:lnTo>
                    <a:pt x="256438" y="173596"/>
                  </a:lnTo>
                  <a:lnTo>
                    <a:pt x="229806" y="178828"/>
                  </a:lnTo>
                  <a:lnTo>
                    <a:pt x="214693" y="177507"/>
                  </a:lnTo>
                  <a:lnTo>
                    <a:pt x="177025" y="148869"/>
                  </a:lnTo>
                  <a:lnTo>
                    <a:pt x="170154" y="114998"/>
                  </a:lnTo>
                  <a:lnTo>
                    <a:pt x="171170" y="100291"/>
                  </a:lnTo>
                  <a:lnTo>
                    <a:pt x="194665" y="59016"/>
                  </a:lnTo>
                  <a:lnTo>
                    <a:pt x="226504" y="49250"/>
                  </a:lnTo>
                  <a:lnTo>
                    <a:pt x="239560" y="50406"/>
                  </a:lnTo>
                  <a:lnTo>
                    <a:pt x="276402" y="77228"/>
                  </a:lnTo>
                  <a:lnTo>
                    <a:pt x="285013" y="120637"/>
                  </a:lnTo>
                  <a:lnTo>
                    <a:pt x="285013" y="90614"/>
                  </a:lnTo>
                  <a:lnTo>
                    <a:pt x="263232" y="56629"/>
                  </a:lnTo>
                  <a:lnTo>
                    <a:pt x="226504" y="45720"/>
                  </a:lnTo>
                  <a:lnTo>
                    <a:pt x="214109" y="46863"/>
                  </a:lnTo>
                  <a:lnTo>
                    <a:pt x="176149" y="74307"/>
                  </a:lnTo>
                  <a:lnTo>
                    <a:pt x="166611" y="114998"/>
                  </a:lnTo>
                  <a:lnTo>
                    <a:pt x="167411" y="127914"/>
                  </a:lnTo>
                  <a:lnTo>
                    <a:pt x="188798" y="169773"/>
                  </a:lnTo>
                  <a:lnTo>
                    <a:pt x="229806" y="182372"/>
                  </a:lnTo>
                  <a:lnTo>
                    <a:pt x="240030" y="181762"/>
                  </a:lnTo>
                  <a:lnTo>
                    <a:pt x="278041" y="160223"/>
                  </a:lnTo>
                  <a:lnTo>
                    <a:pt x="287274" y="141592"/>
                  </a:lnTo>
                  <a:lnTo>
                    <a:pt x="250088" y="135458"/>
                  </a:lnTo>
                  <a:lnTo>
                    <a:pt x="249643" y="136969"/>
                  </a:lnTo>
                  <a:lnTo>
                    <a:pt x="247878" y="143103"/>
                  </a:lnTo>
                  <a:lnTo>
                    <a:pt x="245325" y="147332"/>
                  </a:lnTo>
                  <a:lnTo>
                    <a:pt x="238899" y="152450"/>
                  </a:lnTo>
                  <a:lnTo>
                    <a:pt x="234975" y="153758"/>
                  </a:lnTo>
                  <a:lnTo>
                    <a:pt x="204495" y="125590"/>
                  </a:lnTo>
                  <a:lnTo>
                    <a:pt x="288493" y="125590"/>
                  </a:lnTo>
                  <a:lnTo>
                    <a:pt x="288518" y="123812"/>
                  </a:lnTo>
                  <a:lnTo>
                    <a:pt x="288544" y="122047"/>
                  </a:lnTo>
                  <a:lnTo>
                    <a:pt x="288556" y="120637"/>
                  </a:lnTo>
                  <a:close/>
                </a:path>
              </a:pathLst>
            </a:custGeom>
            <a:solidFill>
              <a:srgbClr val="231F20"/>
            </a:solidFill>
          </p:spPr>
          <p:txBody>
            <a:bodyPr wrap="square" lIns="0" tIns="0" rIns="0" bIns="0" rtlCol="0"/>
            <a:lstStyle/>
            <a:p>
              <a:endParaRPr sz="864"/>
            </a:p>
          </p:txBody>
        </p:sp>
      </p:grpSp>
      <p:pic>
        <p:nvPicPr>
          <p:cNvPr id="594" name="object 594"/>
          <p:cNvPicPr/>
          <p:nvPr/>
        </p:nvPicPr>
        <p:blipFill>
          <a:blip r:embed="rId321" cstate="print"/>
          <a:stretch>
            <a:fillRect/>
          </a:stretch>
        </p:blipFill>
        <p:spPr>
          <a:xfrm>
            <a:off x="2836284" y="4526026"/>
            <a:ext cx="389258" cy="236808"/>
          </a:xfrm>
          <a:prstGeom prst="rect">
            <a:avLst/>
          </a:prstGeom>
        </p:spPr>
      </p:pic>
      <p:pic>
        <p:nvPicPr>
          <p:cNvPr id="595" name="object 595"/>
          <p:cNvPicPr/>
          <p:nvPr/>
        </p:nvPicPr>
        <p:blipFill>
          <a:blip r:embed="rId322" cstate="print"/>
          <a:stretch>
            <a:fillRect/>
          </a:stretch>
        </p:blipFill>
        <p:spPr>
          <a:xfrm>
            <a:off x="2836284" y="5170120"/>
            <a:ext cx="389581" cy="166812"/>
          </a:xfrm>
          <a:prstGeom prst="rect">
            <a:avLst/>
          </a:prstGeom>
        </p:spPr>
      </p:pic>
      <p:grpSp>
        <p:nvGrpSpPr>
          <p:cNvPr id="596" name="object 596"/>
          <p:cNvGrpSpPr/>
          <p:nvPr/>
        </p:nvGrpSpPr>
        <p:grpSpPr>
          <a:xfrm>
            <a:off x="6009538" y="4473024"/>
            <a:ext cx="176784" cy="26517"/>
            <a:chOff x="9676074" y="8482005"/>
            <a:chExt cx="368300" cy="55244"/>
          </a:xfrm>
        </p:grpSpPr>
        <p:sp>
          <p:nvSpPr>
            <p:cNvPr id="597" name="object 597"/>
            <p:cNvSpPr/>
            <p:nvPr/>
          </p:nvSpPr>
          <p:spPr>
            <a:xfrm>
              <a:off x="9676066" y="8482937"/>
              <a:ext cx="116205" cy="51435"/>
            </a:xfrm>
            <a:custGeom>
              <a:avLst/>
              <a:gdLst/>
              <a:ahLst/>
              <a:cxnLst/>
              <a:rect l="l" t="t" r="r" b="b"/>
              <a:pathLst>
                <a:path w="116204" h="51434">
                  <a:moveTo>
                    <a:pt x="48920" y="37630"/>
                  </a:moveTo>
                  <a:lnTo>
                    <a:pt x="43472" y="31991"/>
                  </a:lnTo>
                  <a:lnTo>
                    <a:pt x="42392" y="31000"/>
                  </a:lnTo>
                  <a:lnTo>
                    <a:pt x="40220" y="28994"/>
                  </a:lnTo>
                  <a:lnTo>
                    <a:pt x="34950" y="24638"/>
                  </a:lnTo>
                  <a:lnTo>
                    <a:pt x="37388" y="21082"/>
                  </a:lnTo>
                  <a:lnTo>
                    <a:pt x="38100" y="19735"/>
                  </a:lnTo>
                  <a:lnTo>
                    <a:pt x="39839" y="16421"/>
                  </a:lnTo>
                  <a:lnTo>
                    <a:pt x="43776" y="7277"/>
                  </a:lnTo>
                  <a:lnTo>
                    <a:pt x="45097" y="4406"/>
                  </a:lnTo>
                  <a:lnTo>
                    <a:pt x="45275" y="4064"/>
                  </a:lnTo>
                  <a:lnTo>
                    <a:pt x="45974" y="2882"/>
                  </a:lnTo>
                  <a:lnTo>
                    <a:pt x="37452" y="0"/>
                  </a:lnTo>
                  <a:lnTo>
                    <a:pt x="36639" y="4406"/>
                  </a:lnTo>
                  <a:lnTo>
                    <a:pt x="32626" y="13296"/>
                  </a:lnTo>
                  <a:lnTo>
                    <a:pt x="28625" y="19735"/>
                  </a:lnTo>
                  <a:lnTo>
                    <a:pt x="28117" y="19418"/>
                  </a:lnTo>
                  <a:lnTo>
                    <a:pt x="20358" y="13957"/>
                  </a:lnTo>
                  <a:lnTo>
                    <a:pt x="17665" y="12255"/>
                  </a:lnTo>
                  <a:lnTo>
                    <a:pt x="13093" y="9601"/>
                  </a:lnTo>
                  <a:lnTo>
                    <a:pt x="7581" y="14998"/>
                  </a:lnTo>
                  <a:lnTo>
                    <a:pt x="13144" y="18021"/>
                  </a:lnTo>
                  <a:lnTo>
                    <a:pt x="19164" y="22009"/>
                  </a:lnTo>
                  <a:lnTo>
                    <a:pt x="24180" y="26047"/>
                  </a:lnTo>
                  <a:lnTo>
                    <a:pt x="21742" y="29108"/>
                  </a:lnTo>
                  <a:lnTo>
                    <a:pt x="19227" y="31724"/>
                  </a:lnTo>
                  <a:lnTo>
                    <a:pt x="11264" y="38785"/>
                  </a:lnTo>
                  <a:lnTo>
                    <a:pt x="6946" y="41592"/>
                  </a:lnTo>
                  <a:lnTo>
                    <a:pt x="0" y="44983"/>
                  </a:lnTo>
                  <a:lnTo>
                    <a:pt x="2819" y="47320"/>
                  </a:lnTo>
                  <a:lnTo>
                    <a:pt x="3822" y="48412"/>
                  </a:lnTo>
                  <a:lnTo>
                    <a:pt x="5511" y="51346"/>
                  </a:lnTo>
                  <a:lnTo>
                    <a:pt x="11899" y="47866"/>
                  </a:lnTo>
                  <a:lnTo>
                    <a:pt x="15913" y="45097"/>
                  </a:lnTo>
                  <a:lnTo>
                    <a:pt x="24244" y="37934"/>
                  </a:lnTo>
                  <a:lnTo>
                    <a:pt x="27495" y="34505"/>
                  </a:lnTo>
                  <a:lnTo>
                    <a:pt x="30187" y="31000"/>
                  </a:lnTo>
                  <a:lnTo>
                    <a:pt x="35890" y="35979"/>
                  </a:lnTo>
                  <a:lnTo>
                    <a:pt x="39649" y="39776"/>
                  </a:lnTo>
                  <a:lnTo>
                    <a:pt x="42900" y="43929"/>
                  </a:lnTo>
                  <a:lnTo>
                    <a:pt x="48920" y="37630"/>
                  </a:lnTo>
                  <a:close/>
                </a:path>
                <a:path w="116204" h="51434">
                  <a:moveTo>
                    <a:pt x="116065" y="21310"/>
                  </a:moveTo>
                  <a:lnTo>
                    <a:pt x="113309" y="21678"/>
                  </a:lnTo>
                  <a:lnTo>
                    <a:pt x="112115" y="21755"/>
                  </a:lnTo>
                  <a:lnTo>
                    <a:pt x="66319" y="21755"/>
                  </a:lnTo>
                  <a:lnTo>
                    <a:pt x="65138" y="21678"/>
                  </a:lnTo>
                  <a:lnTo>
                    <a:pt x="62382" y="21310"/>
                  </a:lnTo>
                  <a:lnTo>
                    <a:pt x="62382" y="29845"/>
                  </a:lnTo>
                  <a:lnTo>
                    <a:pt x="64884" y="29540"/>
                  </a:lnTo>
                  <a:lnTo>
                    <a:pt x="113563" y="29540"/>
                  </a:lnTo>
                  <a:lnTo>
                    <a:pt x="116065" y="29845"/>
                  </a:lnTo>
                  <a:lnTo>
                    <a:pt x="116065" y="21310"/>
                  </a:lnTo>
                  <a:close/>
                </a:path>
              </a:pathLst>
            </a:custGeom>
            <a:solidFill>
              <a:srgbClr val="FFFFFF"/>
            </a:solidFill>
          </p:spPr>
          <p:txBody>
            <a:bodyPr wrap="square" lIns="0" tIns="0" rIns="0" bIns="0" rtlCol="0"/>
            <a:lstStyle/>
            <a:p>
              <a:endParaRPr sz="864"/>
            </a:p>
          </p:txBody>
        </p:sp>
        <p:pic>
          <p:nvPicPr>
            <p:cNvPr id="598" name="object 598"/>
            <p:cNvPicPr/>
            <p:nvPr/>
          </p:nvPicPr>
          <p:blipFill>
            <a:blip r:embed="rId323" cstate="print"/>
            <a:stretch>
              <a:fillRect/>
            </a:stretch>
          </p:blipFill>
          <p:spPr>
            <a:xfrm>
              <a:off x="9813246" y="8482005"/>
              <a:ext cx="230756" cy="55081"/>
            </a:xfrm>
            <a:prstGeom prst="rect">
              <a:avLst/>
            </a:prstGeom>
          </p:spPr>
        </p:pic>
      </p:grpSp>
      <p:pic>
        <p:nvPicPr>
          <p:cNvPr id="599" name="object 599"/>
          <p:cNvPicPr/>
          <p:nvPr/>
        </p:nvPicPr>
        <p:blipFill>
          <a:blip r:embed="rId324" cstate="print"/>
          <a:stretch>
            <a:fillRect/>
          </a:stretch>
        </p:blipFill>
        <p:spPr>
          <a:xfrm>
            <a:off x="6479756" y="4219892"/>
            <a:ext cx="205628" cy="27796"/>
          </a:xfrm>
          <a:prstGeom prst="rect">
            <a:avLst/>
          </a:prstGeom>
        </p:spPr>
      </p:pic>
      <p:pic>
        <p:nvPicPr>
          <p:cNvPr id="600" name="object 600"/>
          <p:cNvPicPr/>
          <p:nvPr/>
        </p:nvPicPr>
        <p:blipFill>
          <a:blip r:embed="rId325" cstate="print"/>
          <a:stretch>
            <a:fillRect/>
          </a:stretch>
        </p:blipFill>
        <p:spPr>
          <a:xfrm>
            <a:off x="9754818" y="4220454"/>
            <a:ext cx="358039" cy="62412"/>
          </a:xfrm>
          <a:prstGeom prst="rect">
            <a:avLst/>
          </a:prstGeom>
        </p:spPr>
      </p:pic>
      <p:grpSp>
        <p:nvGrpSpPr>
          <p:cNvPr id="601" name="object 601"/>
          <p:cNvGrpSpPr/>
          <p:nvPr/>
        </p:nvGrpSpPr>
        <p:grpSpPr>
          <a:xfrm>
            <a:off x="3300994" y="6031789"/>
            <a:ext cx="443179" cy="479755"/>
            <a:chOff x="4033274" y="11729430"/>
            <a:chExt cx="923290" cy="999490"/>
          </a:xfrm>
        </p:grpSpPr>
        <p:sp>
          <p:nvSpPr>
            <p:cNvPr id="602" name="object 602"/>
            <p:cNvSpPr/>
            <p:nvPr/>
          </p:nvSpPr>
          <p:spPr>
            <a:xfrm>
              <a:off x="4033274" y="11729430"/>
              <a:ext cx="923290" cy="999490"/>
            </a:xfrm>
            <a:custGeom>
              <a:avLst/>
              <a:gdLst/>
              <a:ahLst/>
              <a:cxnLst/>
              <a:rect l="l" t="t" r="r" b="b"/>
              <a:pathLst>
                <a:path w="923289" h="999490">
                  <a:moveTo>
                    <a:pt x="855395" y="0"/>
                  </a:moveTo>
                  <a:lnTo>
                    <a:pt x="67860" y="0"/>
                  </a:lnTo>
                  <a:lnTo>
                    <a:pt x="41513" y="5358"/>
                  </a:lnTo>
                  <a:lnTo>
                    <a:pt x="19938" y="19937"/>
                  </a:lnTo>
                  <a:lnTo>
                    <a:pt x="5359" y="41518"/>
                  </a:lnTo>
                  <a:lnTo>
                    <a:pt x="0" y="67883"/>
                  </a:lnTo>
                  <a:lnTo>
                    <a:pt x="0" y="931055"/>
                  </a:lnTo>
                  <a:lnTo>
                    <a:pt x="5359" y="957421"/>
                  </a:lnTo>
                  <a:lnTo>
                    <a:pt x="19938" y="979002"/>
                  </a:lnTo>
                  <a:lnTo>
                    <a:pt x="41513" y="993580"/>
                  </a:lnTo>
                  <a:lnTo>
                    <a:pt x="67860" y="998939"/>
                  </a:lnTo>
                  <a:lnTo>
                    <a:pt x="855395" y="998939"/>
                  </a:lnTo>
                  <a:lnTo>
                    <a:pt x="878601" y="994219"/>
                  </a:lnTo>
                  <a:lnTo>
                    <a:pt x="67860" y="994219"/>
                  </a:lnTo>
                  <a:lnTo>
                    <a:pt x="55183" y="992930"/>
                  </a:lnTo>
                  <a:lnTo>
                    <a:pt x="15547" y="966298"/>
                  </a:lnTo>
                  <a:lnTo>
                    <a:pt x="4719" y="931055"/>
                  </a:lnTo>
                  <a:lnTo>
                    <a:pt x="4719" y="67883"/>
                  </a:lnTo>
                  <a:lnTo>
                    <a:pt x="23280" y="23269"/>
                  </a:lnTo>
                  <a:lnTo>
                    <a:pt x="67860" y="4719"/>
                  </a:lnTo>
                  <a:lnTo>
                    <a:pt x="878601" y="4719"/>
                  </a:lnTo>
                  <a:lnTo>
                    <a:pt x="855395" y="0"/>
                  </a:lnTo>
                  <a:close/>
                </a:path>
                <a:path w="923289" h="999490">
                  <a:moveTo>
                    <a:pt x="878601" y="4719"/>
                  </a:moveTo>
                  <a:lnTo>
                    <a:pt x="855395" y="4719"/>
                  </a:lnTo>
                  <a:lnTo>
                    <a:pt x="868067" y="6006"/>
                  </a:lnTo>
                  <a:lnTo>
                    <a:pt x="879893" y="9697"/>
                  </a:lnTo>
                  <a:lnTo>
                    <a:pt x="913541" y="43355"/>
                  </a:lnTo>
                  <a:lnTo>
                    <a:pt x="918524" y="67883"/>
                  </a:lnTo>
                  <a:lnTo>
                    <a:pt x="918524" y="931055"/>
                  </a:lnTo>
                  <a:lnTo>
                    <a:pt x="899975" y="975658"/>
                  </a:lnTo>
                  <a:lnTo>
                    <a:pt x="855395" y="994219"/>
                  </a:lnTo>
                  <a:lnTo>
                    <a:pt x="878601" y="994219"/>
                  </a:lnTo>
                  <a:lnTo>
                    <a:pt x="881740" y="993580"/>
                  </a:lnTo>
                  <a:lnTo>
                    <a:pt x="903311" y="979002"/>
                  </a:lnTo>
                  <a:lnTo>
                    <a:pt x="917886" y="957421"/>
                  </a:lnTo>
                  <a:lnTo>
                    <a:pt x="923244" y="931055"/>
                  </a:lnTo>
                  <a:lnTo>
                    <a:pt x="923244" y="67883"/>
                  </a:lnTo>
                  <a:lnTo>
                    <a:pt x="917886" y="41518"/>
                  </a:lnTo>
                  <a:lnTo>
                    <a:pt x="903311" y="19937"/>
                  </a:lnTo>
                  <a:lnTo>
                    <a:pt x="881740" y="5358"/>
                  </a:lnTo>
                  <a:lnTo>
                    <a:pt x="878601" y="4719"/>
                  </a:lnTo>
                  <a:close/>
                </a:path>
              </a:pathLst>
            </a:custGeom>
            <a:solidFill>
              <a:srgbClr val="231F20"/>
            </a:solidFill>
          </p:spPr>
          <p:txBody>
            <a:bodyPr wrap="square" lIns="0" tIns="0" rIns="0" bIns="0" rtlCol="0"/>
            <a:lstStyle/>
            <a:p>
              <a:endParaRPr sz="864"/>
            </a:p>
          </p:txBody>
        </p:sp>
        <p:pic>
          <p:nvPicPr>
            <p:cNvPr id="603" name="object 603"/>
            <p:cNvPicPr/>
            <p:nvPr/>
          </p:nvPicPr>
          <p:blipFill>
            <a:blip r:embed="rId326" cstate="print"/>
            <a:stretch>
              <a:fillRect/>
            </a:stretch>
          </p:blipFill>
          <p:spPr>
            <a:xfrm>
              <a:off x="4074684" y="12015494"/>
              <a:ext cx="311447" cy="182382"/>
            </a:xfrm>
            <a:prstGeom prst="rect">
              <a:avLst/>
            </a:prstGeom>
          </p:spPr>
        </p:pic>
      </p:grpSp>
      <p:grpSp>
        <p:nvGrpSpPr>
          <p:cNvPr id="604" name="object 604"/>
          <p:cNvGrpSpPr/>
          <p:nvPr/>
        </p:nvGrpSpPr>
        <p:grpSpPr>
          <a:xfrm>
            <a:off x="3822055" y="6054693"/>
            <a:ext cx="135026" cy="86258"/>
            <a:chOff x="5118817" y="11777146"/>
            <a:chExt cx="281305" cy="179705"/>
          </a:xfrm>
        </p:grpSpPr>
        <p:sp>
          <p:nvSpPr>
            <p:cNvPr id="605" name="object 605"/>
            <p:cNvSpPr/>
            <p:nvPr/>
          </p:nvSpPr>
          <p:spPr>
            <a:xfrm>
              <a:off x="5120576" y="11779438"/>
              <a:ext cx="277495" cy="175895"/>
            </a:xfrm>
            <a:custGeom>
              <a:avLst/>
              <a:gdLst/>
              <a:ahLst/>
              <a:cxnLst/>
              <a:rect l="l" t="t" r="r" b="b"/>
              <a:pathLst>
                <a:path w="277495" h="175895">
                  <a:moveTo>
                    <a:pt x="138645" y="254"/>
                  </a:moveTo>
                  <a:lnTo>
                    <a:pt x="0" y="254"/>
                  </a:lnTo>
                  <a:lnTo>
                    <a:pt x="0" y="29464"/>
                  </a:lnTo>
                  <a:lnTo>
                    <a:pt x="51625" y="29464"/>
                  </a:lnTo>
                  <a:lnTo>
                    <a:pt x="51625" y="175514"/>
                  </a:lnTo>
                  <a:lnTo>
                    <a:pt x="87033" y="175514"/>
                  </a:lnTo>
                  <a:lnTo>
                    <a:pt x="87033" y="29464"/>
                  </a:lnTo>
                  <a:lnTo>
                    <a:pt x="138645" y="29464"/>
                  </a:lnTo>
                  <a:lnTo>
                    <a:pt x="138645" y="254"/>
                  </a:lnTo>
                  <a:close/>
                </a:path>
                <a:path w="277495" h="175895">
                  <a:moveTo>
                    <a:pt x="277266" y="89674"/>
                  </a:moveTo>
                  <a:lnTo>
                    <a:pt x="261188" y="52908"/>
                  </a:lnTo>
                  <a:lnTo>
                    <a:pt x="241731" y="45720"/>
                  </a:lnTo>
                  <a:lnTo>
                    <a:pt x="233984" y="45720"/>
                  </a:lnTo>
                  <a:lnTo>
                    <a:pt x="223050" y="46926"/>
                  </a:lnTo>
                  <a:lnTo>
                    <a:pt x="212915" y="50546"/>
                  </a:lnTo>
                  <a:lnTo>
                    <a:pt x="203581" y="56565"/>
                  </a:lnTo>
                  <a:lnTo>
                    <a:pt x="195033" y="65011"/>
                  </a:lnTo>
                  <a:lnTo>
                    <a:pt x="195033" y="0"/>
                  </a:lnTo>
                  <a:lnTo>
                    <a:pt x="161467" y="0"/>
                  </a:lnTo>
                  <a:lnTo>
                    <a:pt x="161467" y="175514"/>
                  </a:lnTo>
                  <a:lnTo>
                    <a:pt x="195033" y="175514"/>
                  </a:lnTo>
                  <a:lnTo>
                    <a:pt x="195033" y="101358"/>
                  </a:lnTo>
                  <a:lnTo>
                    <a:pt x="196037" y="93281"/>
                  </a:lnTo>
                  <a:lnTo>
                    <a:pt x="200139" y="82384"/>
                  </a:lnTo>
                  <a:lnTo>
                    <a:pt x="203352" y="78308"/>
                  </a:lnTo>
                  <a:lnTo>
                    <a:pt x="212178" y="72898"/>
                  </a:lnTo>
                  <a:lnTo>
                    <a:pt x="217170" y="71526"/>
                  </a:lnTo>
                  <a:lnTo>
                    <a:pt x="227672" y="71526"/>
                  </a:lnTo>
                  <a:lnTo>
                    <a:pt x="243700" y="95262"/>
                  </a:lnTo>
                  <a:lnTo>
                    <a:pt x="243700" y="175514"/>
                  </a:lnTo>
                  <a:lnTo>
                    <a:pt x="277266" y="175514"/>
                  </a:lnTo>
                  <a:lnTo>
                    <a:pt x="277266" y="89674"/>
                  </a:lnTo>
                  <a:close/>
                </a:path>
              </a:pathLst>
            </a:custGeom>
            <a:solidFill>
              <a:srgbClr val="FFFFFF"/>
            </a:solidFill>
          </p:spPr>
          <p:txBody>
            <a:bodyPr wrap="square" lIns="0" tIns="0" rIns="0" bIns="0" rtlCol="0"/>
            <a:lstStyle/>
            <a:p>
              <a:endParaRPr sz="864"/>
            </a:p>
          </p:txBody>
        </p:sp>
        <p:sp>
          <p:nvSpPr>
            <p:cNvPr id="606" name="object 606"/>
            <p:cNvSpPr/>
            <p:nvPr/>
          </p:nvSpPr>
          <p:spPr>
            <a:xfrm>
              <a:off x="5118811" y="11777152"/>
              <a:ext cx="281305" cy="179705"/>
            </a:xfrm>
            <a:custGeom>
              <a:avLst/>
              <a:gdLst/>
              <a:ahLst/>
              <a:cxnLst/>
              <a:rect l="l" t="t" r="r" b="b"/>
              <a:pathLst>
                <a:path w="281304" h="179704">
                  <a:moveTo>
                    <a:pt x="142189" y="0"/>
                  </a:moveTo>
                  <a:lnTo>
                    <a:pt x="138645" y="0"/>
                  </a:lnTo>
                  <a:lnTo>
                    <a:pt x="138645" y="3810"/>
                  </a:lnTo>
                  <a:lnTo>
                    <a:pt x="138645" y="30480"/>
                  </a:lnTo>
                  <a:lnTo>
                    <a:pt x="87020" y="30480"/>
                  </a:lnTo>
                  <a:lnTo>
                    <a:pt x="87020" y="33020"/>
                  </a:lnTo>
                  <a:lnTo>
                    <a:pt x="87020" y="176530"/>
                  </a:lnTo>
                  <a:lnTo>
                    <a:pt x="55168" y="176530"/>
                  </a:lnTo>
                  <a:lnTo>
                    <a:pt x="55168" y="33020"/>
                  </a:lnTo>
                  <a:lnTo>
                    <a:pt x="55168" y="30480"/>
                  </a:lnTo>
                  <a:lnTo>
                    <a:pt x="3543" y="30480"/>
                  </a:lnTo>
                  <a:lnTo>
                    <a:pt x="3543" y="3810"/>
                  </a:lnTo>
                  <a:lnTo>
                    <a:pt x="138645" y="3810"/>
                  </a:lnTo>
                  <a:lnTo>
                    <a:pt x="138645" y="0"/>
                  </a:lnTo>
                  <a:lnTo>
                    <a:pt x="0" y="0"/>
                  </a:lnTo>
                  <a:lnTo>
                    <a:pt x="0" y="3810"/>
                  </a:lnTo>
                  <a:lnTo>
                    <a:pt x="0" y="30480"/>
                  </a:lnTo>
                  <a:lnTo>
                    <a:pt x="0" y="33020"/>
                  </a:lnTo>
                  <a:lnTo>
                    <a:pt x="51625" y="33020"/>
                  </a:lnTo>
                  <a:lnTo>
                    <a:pt x="51625" y="176530"/>
                  </a:lnTo>
                  <a:lnTo>
                    <a:pt x="51625" y="179070"/>
                  </a:lnTo>
                  <a:lnTo>
                    <a:pt x="53390" y="179070"/>
                  </a:lnTo>
                  <a:lnTo>
                    <a:pt x="90563" y="179070"/>
                  </a:lnTo>
                  <a:lnTo>
                    <a:pt x="90563" y="177800"/>
                  </a:lnTo>
                  <a:lnTo>
                    <a:pt x="90563" y="176530"/>
                  </a:lnTo>
                  <a:lnTo>
                    <a:pt x="90563" y="33020"/>
                  </a:lnTo>
                  <a:lnTo>
                    <a:pt x="142189" y="33020"/>
                  </a:lnTo>
                  <a:lnTo>
                    <a:pt x="142189" y="30480"/>
                  </a:lnTo>
                  <a:lnTo>
                    <a:pt x="142189" y="3810"/>
                  </a:lnTo>
                  <a:lnTo>
                    <a:pt x="142189" y="0"/>
                  </a:lnTo>
                  <a:close/>
                </a:path>
                <a:path w="281304" h="179704">
                  <a:moveTo>
                    <a:pt x="280797" y="176034"/>
                  </a:moveTo>
                  <a:lnTo>
                    <a:pt x="280682" y="95300"/>
                  </a:lnTo>
                  <a:lnTo>
                    <a:pt x="277253" y="70853"/>
                  </a:lnTo>
                  <a:lnTo>
                    <a:pt x="277253" y="92011"/>
                  </a:lnTo>
                  <a:lnTo>
                    <a:pt x="277253" y="176034"/>
                  </a:lnTo>
                  <a:lnTo>
                    <a:pt x="247230" y="176034"/>
                  </a:lnTo>
                  <a:lnTo>
                    <a:pt x="247116" y="101727"/>
                  </a:lnTo>
                  <a:lnTo>
                    <a:pt x="246748" y="94424"/>
                  </a:lnTo>
                  <a:lnTo>
                    <a:pt x="237845" y="75590"/>
                  </a:lnTo>
                  <a:lnTo>
                    <a:pt x="234124" y="73164"/>
                  </a:lnTo>
                  <a:lnTo>
                    <a:pt x="229692" y="72034"/>
                  </a:lnTo>
                  <a:lnTo>
                    <a:pt x="218655" y="72034"/>
                  </a:lnTo>
                  <a:lnTo>
                    <a:pt x="213283" y="73494"/>
                  </a:lnTo>
                  <a:lnTo>
                    <a:pt x="208610" y="76390"/>
                  </a:lnTo>
                  <a:lnTo>
                    <a:pt x="203835" y="79298"/>
                  </a:lnTo>
                  <a:lnTo>
                    <a:pt x="200342" y="83743"/>
                  </a:lnTo>
                  <a:lnTo>
                    <a:pt x="196037" y="95300"/>
                  </a:lnTo>
                  <a:lnTo>
                    <a:pt x="195059" y="103327"/>
                  </a:lnTo>
                  <a:lnTo>
                    <a:pt x="195021" y="176034"/>
                  </a:lnTo>
                  <a:lnTo>
                    <a:pt x="165011" y="176034"/>
                  </a:lnTo>
                  <a:lnTo>
                    <a:pt x="165011" y="4051"/>
                  </a:lnTo>
                  <a:lnTo>
                    <a:pt x="195021" y="4051"/>
                  </a:lnTo>
                  <a:lnTo>
                    <a:pt x="195021" y="72136"/>
                  </a:lnTo>
                  <a:lnTo>
                    <a:pt x="198145" y="68440"/>
                  </a:lnTo>
                  <a:lnTo>
                    <a:pt x="199313" y="67297"/>
                  </a:lnTo>
                  <a:lnTo>
                    <a:pt x="206463" y="60236"/>
                  </a:lnTo>
                  <a:lnTo>
                    <a:pt x="215468" y="54406"/>
                  </a:lnTo>
                  <a:lnTo>
                    <a:pt x="225221" y="50939"/>
                  </a:lnTo>
                  <a:lnTo>
                    <a:pt x="235750" y="49771"/>
                  </a:lnTo>
                  <a:lnTo>
                    <a:pt x="243281" y="49771"/>
                  </a:lnTo>
                  <a:lnTo>
                    <a:pt x="274370" y="73164"/>
                  </a:lnTo>
                  <a:lnTo>
                    <a:pt x="277253" y="92011"/>
                  </a:lnTo>
                  <a:lnTo>
                    <a:pt x="277253" y="70853"/>
                  </a:lnTo>
                  <a:lnTo>
                    <a:pt x="243725" y="46228"/>
                  </a:lnTo>
                  <a:lnTo>
                    <a:pt x="235750" y="46228"/>
                  </a:lnTo>
                  <a:lnTo>
                    <a:pt x="224421" y="47485"/>
                  </a:lnTo>
                  <a:lnTo>
                    <a:pt x="213906" y="51244"/>
                  </a:lnTo>
                  <a:lnTo>
                    <a:pt x="204228" y="57480"/>
                  </a:lnTo>
                  <a:lnTo>
                    <a:pt x="198564" y="63068"/>
                  </a:lnTo>
                  <a:lnTo>
                    <a:pt x="198564" y="4051"/>
                  </a:lnTo>
                  <a:lnTo>
                    <a:pt x="198564" y="508"/>
                  </a:lnTo>
                  <a:lnTo>
                    <a:pt x="196799" y="508"/>
                  </a:lnTo>
                  <a:lnTo>
                    <a:pt x="161467" y="508"/>
                  </a:lnTo>
                  <a:lnTo>
                    <a:pt x="161467" y="179565"/>
                  </a:lnTo>
                  <a:lnTo>
                    <a:pt x="198564" y="179565"/>
                  </a:lnTo>
                  <a:lnTo>
                    <a:pt x="198564" y="176034"/>
                  </a:lnTo>
                  <a:lnTo>
                    <a:pt x="198602" y="103327"/>
                  </a:lnTo>
                  <a:lnTo>
                    <a:pt x="219227" y="75590"/>
                  </a:lnTo>
                  <a:lnTo>
                    <a:pt x="229184" y="75590"/>
                  </a:lnTo>
                  <a:lnTo>
                    <a:pt x="243725" y="97663"/>
                  </a:lnTo>
                  <a:lnTo>
                    <a:pt x="243700" y="179565"/>
                  </a:lnTo>
                  <a:lnTo>
                    <a:pt x="280797" y="179565"/>
                  </a:lnTo>
                  <a:lnTo>
                    <a:pt x="280797" y="176034"/>
                  </a:lnTo>
                  <a:close/>
                </a:path>
              </a:pathLst>
            </a:custGeom>
            <a:solidFill>
              <a:srgbClr val="231F20"/>
            </a:solidFill>
          </p:spPr>
          <p:txBody>
            <a:bodyPr wrap="square" lIns="0" tIns="0" rIns="0" bIns="0" rtlCol="0"/>
            <a:lstStyle/>
            <a:p>
              <a:endParaRPr sz="864"/>
            </a:p>
          </p:txBody>
        </p:sp>
      </p:grpSp>
      <p:pic>
        <p:nvPicPr>
          <p:cNvPr id="607" name="object 607"/>
          <p:cNvPicPr/>
          <p:nvPr/>
        </p:nvPicPr>
        <p:blipFill>
          <a:blip r:embed="rId327" cstate="print"/>
          <a:stretch>
            <a:fillRect/>
          </a:stretch>
        </p:blipFill>
        <p:spPr>
          <a:xfrm>
            <a:off x="4577410" y="6054937"/>
            <a:ext cx="133407" cy="87540"/>
          </a:xfrm>
          <a:prstGeom prst="rect">
            <a:avLst/>
          </a:prstGeom>
        </p:spPr>
      </p:pic>
      <p:grpSp>
        <p:nvGrpSpPr>
          <p:cNvPr id="608" name="object 608"/>
          <p:cNvGrpSpPr/>
          <p:nvPr/>
        </p:nvGrpSpPr>
        <p:grpSpPr>
          <a:xfrm>
            <a:off x="3795489" y="5389030"/>
            <a:ext cx="443179" cy="599846"/>
            <a:chOff x="5063472" y="10390349"/>
            <a:chExt cx="923290" cy="1249680"/>
          </a:xfrm>
        </p:grpSpPr>
        <p:pic>
          <p:nvPicPr>
            <p:cNvPr id="609" name="object 609"/>
            <p:cNvPicPr/>
            <p:nvPr/>
          </p:nvPicPr>
          <p:blipFill>
            <a:blip r:embed="rId328" cstate="print"/>
            <a:stretch>
              <a:fillRect/>
            </a:stretch>
          </p:blipFill>
          <p:spPr>
            <a:xfrm>
              <a:off x="5065837" y="10392696"/>
              <a:ext cx="918524" cy="683997"/>
            </a:xfrm>
            <a:prstGeom prst="rect">
              <a:avLst/>
            </a:prstGeom>
          </p:spPr>
        </p:pic>
        <p:sp>
          <p:nvSpPr>
            <p:cNvPr id="610" name="object 610"/>
            <p:cNvSpPr/>
            <p:nvPr/>
          </p:nvSpPr>
          <p:spPr>
            <a:xfrm>
              <a:off x="5063472" y="10390349"/>
              <a:ext cx="923290" cy="1249680"/>
            </a:xfrm>
            <a:custGeom>
              <a:avLst/>
              <a:gdLst/>
              <a:ahLst/>
              <a:cxnLst/>
              <a:rect l="l" t="t" r="r" b="b"/>
              <a:pathLst>
                <a:path w="923289" h="1249679">
                  <a:moveTo>
                    <a:pt x="855395" y="0"/>
                  </a:moveTo>
                  <a:lnTo>
                    <a:pt x="67860" y="0"/>
                  </a:lnTo>
                  <a:lnTo>
                    <a:pt x="41513" y="5355"/>
                  </a:lnTo>
                  <a:lnTo>
                    <a:pt x="19938" y="19928"/>
                  </a:lnTo>
                  <a:lnTo>
                    <a:pt x="5359" y="41508"/>
                  </a:lnTo>
                  <a:lnTo>
                    <a:pt x="0" y="67883"/>
                  </a:lnTo>
                  <a:lnTo>
                    <a:pt x="0" y="1181268"/>
                  </a:lnTo>
                  <a:lnTo>
                    <a:pt x="5359" y="1207623"/>
                  </a:lnTo>
                  <a:lnTo>
                    <a:pt x="19938" y="1229206"/>
                  </a:lnTo>
                  <a:lnTo>
                    <a:pt x="41513" y="1243790"/>
                  </a:lnTo>
                  <a:lnTo>
                    <a:pt x="67860" y="1249152"/>
                  </a:lnTo>
                  <a:lnTo>
                    <a:pt x="855395" y="1249152"/>
                  </a:lnTo>
                  <a:lnTo>
                    <a:pt x="878587" y="1244432"/>
                  </a:lnTo>
                  <a:lnTo>
                    <a:pt x="67860" y="1244432"/>
                  </a:lnTo>
                  <a:lnTo>
                    <a:pt x="55183" y="1243143"/>
                  </a:lnTo>
                  <a:lnTo>
                    <a:pt x="15547" y="1216504"/>
                  </a:lnTo>
                  <a:lnTo>
                    <a:pt x="4719" y="1181268"/>
                  </a:lnTo>
                  <a:lnTo>
                    <a:pt x="4719" y="67883"/>
                  </a:lnTo>
                  <a:lnTo>
                    <a:pt x="23280" y="23257"/>
                  </a:lnTo>
                  <a:lnTo>
                    <a:pt x="67860" y="4719"/>
                  </a:lnTo>
                  <a:lnTo>
                    <a:pt x="878616" y="4719"/>
                  </a:lnTo>
                  <a:lnTo>
                    <a:pt x="855395" y="0"/>
                  </a:lnTo>
                  <a:close/>
                </a:path>
                <a:path w="923289" h="1249679">
                  <a:moveTo>
                    <a:pt x="878616" y="4719"/>
                  </a:moveTo>
                  <a:lnTo>
                    <a:pt x="855395" y="4719"/>
                  </a:lnTo>
                  <a:lnTo>
                    <a:pt x="868067" y="6006"/>
                  </a:lnTo>
                  <a:lnTo>
                    <a:pt x="879893" y="9696"/>
                  </a:lnTo>
                  <a:lnTo>
                    <a:pt x="913541" y="43344"/>
                  </a:lnTo>
                  <a:lnTo>
                    <a:pt x="918524" y="67883"/>
                  </a:lnTo>
                  <a:lnTo>
                    <a:pt x="918524" y="1181268"/>
                  </a:lnTo>
                  <a:lnTo>
                    <a:pt x="899975" y="1225871"/>
                  </a:lnTo>
                  <a:lnTo>
                    <a:pt x="855395" y="1244432"/>
                  </a:lnTo>
                  <a:lnTo>
                    <a:pt x="878587" y="1244432"/>
                  </a:lnTo>
                  <a:lnTo>
                    <a:pt x="881740" y="1243790"/>
                  </a:lnTo>
                  <a:lnTo>
                    <a:pt x="903311" y="1229206"/>
                  </a:lnTo>
                  <a:lnTo>
                    <a:pt x="917886" y="1207623"/>
                  </a:lnTo>
                  <a:lnTo>
                    <a:pt x="923244" y="1181268"/>
                  </a:lnTo>
                  <a:lnTo>
                    <a:pt x="923244" y="67883"/>
                  </a:lnTo>
                  <a:lnTo>
                    <a:pt x="917886" y="41508"/>
                  </a:lnTo>
                  <a:lnTo>
                    <a:pt x="903311" y="19928"/>
                  </a:lnTo>
                  <a:lnTo>
                    <a:pt x="881740" y="5355"/>
                  </a:lnTo>
                  <a:lnTo>
                    <a:pt x="878616" y="4719"/>
                  </a:lnTo>
                  <a:close/>
                </a:path>
              </a:pathLst>
            </a:custGeom>
            <a:solidFill>
              <a:srgbClr val="231F20"/>
            </a:solidFill>
          </p:spPr>
          <p:txBody>
            <a:bodyPr wrap="square" lIns="0" tIns="0" rIns="0" bIns="0" rtlCol="0"/>
            <a:lstStyle/>
            <a:p>
              <a:endParaRPr sz="864"/>
            </a:p>
          </p:txBody>
        </p:sp>
        <p:pic>
          <p:nvPicPr>
            <p:cNvPr id="611" name="object 611"/>
            <p:cNvPicPr/>
            <p:nvPr/>
          </p:nvPicPr>
          <p:blipFill>
            <a:blip r:embed="rId329" cstate="print"/>
            <a:stretch>
              <a:fillRect/>
            </a:stretch>
          </p:blipFill>
          <p:spPr>
            <a:xfrm>
              <a:off x="5635524" y="10443229"/>
              <a:ext cx="295194" cy="184954"/>
            </a:xfrm>
            <a:prstGeom prst="rect">
              <a:avLst/>
            </a:prstGeom>
          </p:spPr>
        </p:pic>
      </p:grpSp>
      <p:grpSp>
        <p:nvGrpSpPr>
          <p:cNvPr id="612" name="object 612"/>
          <p:cNvGrpSpPr/>
          <p:nvPr/>
        </p:nvGrpSpPr>
        <p:grpSpPr>
          <a:xfrm>
            <a:off x="9729406" y="4191267"/>
            <a:ext cx="443179" cy="599846"/>
            <a:chOff x="17425799" y="7895011"/>
            <a:chExt cx="923290" cy="1249680"/>
          </a:xfrm>
        </p:grpSpPr>
        <p:pic>
          <p:nvPicPr>
            <p:cNvPr id="613" name="object 613"/>
            <p:cNvPicPr/>
            <p:nvPr/>
          </p:nvPicPr>
          <p:blipFill>
            <a:blip r:embed="rId330" cstate="print"/>
            <a:stretch>
              <a:fillRect/>
            </a:stretch>
          </p:blipFill>
          <p:spPr>
            <a:xfrm>
              <a:off x="17428256" y="7897377"/>
              <a:ext cx="918418" cy="684158"/>
            </a:xfrm>
            <a:prstGeom prst="rect">
              <a:avLst/>
            </a:prstGeom>
          </p:spPr>
        </p:pic>
        <p:pic>
          <p:nvPicPr>
            <p:cNvPr id="614" name="object 614"/>
            <p:cNvPicPr/>
            <p:nvPr/>
          </p:nvPicPr>
          <p:blipFill>
            <a:blip r:embed="rId331" cstate="print"/>
            <a:stretch>
              <a:fillRect/>
            </a:stretch>
          </p:blipFill>
          <p:spPr>
            <a:xfrm>
              <a:off x="17425799" y="7895011"/>
              <a:ext cx="923232" cy="1249152"/>
            </a:xfrm>
            <a:prstGeom prst="rect">
              <a:avLst/>
            </a:prstGeom>
          </p:spPr>
        </p:pic>
      </p:grpSp>
      <p:pic>
        <p:nvPicPr>
          <p:cNvPr id="615" name="object 615"/>
          <p:cNvPicPr/>
          <p:nvPr/>
        </p:nvPicPr>
        <p:blipFill>
          <a:blip r:embed="rId332" cstate="print"/>
          <a:stretch>
            <a:fillRect/>
          </a:stretch>
        </p:blipFill>
        <p:spPr>
          <a:xfrm>
            <a:off x="2339067" y="5057137"/>
            <a:ext cx="139895" cy="87539"/>
          </a:xfrm>
          <a:prstGeom prst="rect">
            <a:avLst/>
          </a:prstGeom>
        </p:spPr>
      </p:pic>
      <p:pic>
        <p:nvPicPr>
          <p:cNvPr id="616" name="object 616"/>
          <p:cNvPicPr/>
          <p:nvPr/>
        </p:nvPicPr>
        <p:blipFill>
          <a:blip r:embed="rId333" cstate="print"/>
          <a:stretch>
            <a:fillRect/>
          </a:stretch>
        </p:blipFill>
        <p:spPr>
          <a:xfrm>
            <a:off x="5280447" y="6032925"/>
            <a:ext cx="440123" cy="242356"/>
          </a:xfrm>
          <a:prstGeom prst="rect">
            <a:avLst/>
          </a:prstGeom>
        </p:spPr>
      </p:pic>
      <p:pic>
        <p:nvPicPr>
          <p:cNvPr id="617" name="object 617"/>
          <p:cNvPicPr/>
          <p:nvPr/>
        </p:nvPicPr>
        <p:blipFill>
          <a:blip r:embed="rId334" cstate="print"/>
          <a:stretch>
            <a:fillRect/>
          </a:stretch>
        </p:blipFill>
        <p:spPr>
          <a:xfrm>
            <a:off x="5774851" y="6032925"/>
            <a:ext cx="440123" cy="242356"/>
          </a:xfrm>
          <a:prstGeom prst="rect">
            <a:avLst/>
          </a:prstGeom>
        </p:spPr>
      </p:pic>
      <p:pic>
        <p:nvPicPr>
          <p:cNvPr id="618" name="object 618"/>
          <p:cNvPicPr/>
          <p:nvPr/>
        </p:nvPicPr>
        <p:blipFill>
          <a:blip r:embed="rId335" cstate="print"/>
          <a:stretch>
            <a:fillRect/>
          </a:stretch>
        </p:blipFill>
        <p:spPr>
          <a:xfrm>
            <a:off x="6269585" y="6032455"/>
            <a:ext cx="440124" cy="242373"/>
          </a:xfrm>
          <a:prstGeom prst="rect">
            <a:avLst/>
          </a:prstGeom>
        </p:spPr>
      </p:pic>
      <p:pic>
        <p:nvPicPr>
          <p:cNvPr id="619" name="object 619"/>
          <p:cNvPicPr/>
          <p:nvPr/>
        </p:nvPicPr>
        <p:blipFill>
          <a:blip r:embed="rId336" cstate="print"/>
          <a:stretch>
            <a:fillRect/>
          </a:stretch>
        </p:blipFill>
        <p:spPr>
          <a:xfrm>
            <a:off x="7258460" y="6032925"/>
            <a:ext cx="440124" cy="242356"/>
          </a:xfrm>
          <a:prstGeom prst="rect">
            <a:avLst/>
          </a:prstGeom>
        </p:spPr>
      </p:pic>
      <p:pic>
        <p:nvPicPr>
          <p:cNvPr id="620" name="object 620"/>
          <p:cNvPicPr/>
          <p:nvPr/>
        </p:nvPicPr>
        <p:blipFill>
          <a:blip r:embed="rId337" cstate="print"/>
          <a:stretch>
            <a:fillRect/>
          </a:stretch>
        </p:blipFill>
        <p:spPr>
          <a:xfrm>
            <a:off x="6763975" y="6032925"/>
            <a:ext cx="440121" cy="242356"/>
          </a:xfrm>
          <a:prstGeom prst="rect">
            <a:avLst/>
          </a:prstGeom>
        </p:spPr>
      </p:pic>
      <p:pic>
        <p:nvPicPr>
          <p:cNvPr id="621" name="object 621"/>
          <p:cNvPicPr/>
          <p:nvPr/>
        </p:nvPicPr>
        <p:blipFill>
          <a:blip r:embed="rId338" cstate="print"/>
          <a:stretch>
            <a:fillRect/>
          </a:stretch>
        </p:blipFill>
        <p:spPr>
          <a:xfrm>
            <a:off x="8247244" y="6032925"/>
            <a:ext cx="440115" cy="242356"/>
          </a:xfrm>
          <a:prstGeom prst="rect">
            <a:avLst/>
          </a:prstGeom>
        </p:spPr>
      </p:pic>
      <p:pic>
        <p:nvPicPr>
          <p:cNvPr id="622" name="object 622"/>
          <p:cNvPicPr/>
          <p:nvPr/>
        </p:nvPicPr>
        <p:blipFill>
          <a:blip r:embed="rId339" cstate="print"/>
          <a:stretch>
            <a:fillRect/>
          </a:stretch>
        </p:blipFill>
        <p:spPr>
          <a:xfrm>
            <a:off x="7753384" y="6032925"/>
            <a:ext cx="440124" cy="242560"/>
          </a:xfrm>
          <a:prstGeom prst="rect">
            <a:avLst/>
          </a:prstGeom>
        </p:spPr>
      </p:pic>
      <p:pic>
        <p:nvPicPr>
          <p:cNvPr id="623" name="object 623"/>
          <p:cNvPicPr/>
          <p:nvPr/>
        </p:nvPicPr>
        <p:blipFill>
          <a:blip r:embed="rId340" cstate="print"/>
          <a:stretch>
            <a:fillRect/>
          </a:stretch>
        </p:blipFill>
        <p:spPr>
          <a:xfrm>
            <a:off x="8741835" y="6032925"/>
            <a:ext cx="440121" cy="242356"/>
          </a:xfrm>
          <a:prstGeom prst="rect">
            <a:avLst/>
          </a:prstGeom>
        </p:spPr>
      </p:pic>
      <p:pic>
        <p:nvPicPr>
          <p:cNvPr id="624" name="object 624"/>
          <p:cNvPicPr/>
          <p:nvPr/>
        </p:nvPicPr>
        <p:blipFill>
          <a:blip r:embed="rId341" cstate="print"/>
          <a:stretch>
            <a:fillRect/>
          </a:stretch>
        </p:blipFill>
        <p:spPr>
          <a:xfrm>
            <a:off x="9730705" y="6032925"/>
            <a:ext cx="440120" cy="242356"/>
          </a:xfrm>
          <a:prstGeom prst="rect">
            <a:avLst/>
          </a:prstGeom>
        </p:spPr>
      </p:pic>
      <p:pic>
        <p:nvPicPr>
          <p:cNvPr id="625" name="object 625"/>
          <p:cNvPicPr/>
          <p:nvPr/>
        </p:nvPicPr>
        <p:blipFill>
          <a:blip r:embed="rId342" cstate="print"/>
          <a:stretch>
            <a:fillRect/>
          </a:stretch>
        </p:blipFill>
        <p:spPr>
          <a:xfrm>
            <a:off x="10224828" y="6031803"/>
            <a:ext cx="440424" cy="242373"/>
          </a:xfrm>
          <a:prstGeom prst="rect">
            <a:avLst/>
          </a:prstGeom>
        </p:spPr>
      </p:pic>
      <p:pic>
        <p:nvPicPr>
          <p:cNvPr id="626" name="object 626"/>
          <p:cNvPicPr/>
          <p:nvPr/>
        </p:nvPicPr>
        <p:blipFill>
          <a:blip r:embed="rId343" cstate="print"/>
          <a:stretch>
            <a:fillRect/>
          </a:stretch>
        </p:blipFill>
        <p:spPr>
          <a:xfrm>
            <a:off x="9235989" y="6032925"/>
            <a:ext cx="440121" cy="242356"/>
          </a:xfrm>
          <a:prstGeom prst="rect">
            <a:avLst/>
          </a:prstGeom>
        </p:spPr>
      </p:pic>
      <p:pic>
        <p:nvPicPr>
          <p:cNvPr id="627" name="object 627"/>
          <p:cNvPicPr/>
          <p:nvPr/>
        </p:nvPicPr>
        <p:blipFill>
          <a:blip r:embed="rId344" cstate="print"/>
          <a:stretch>
            <a:fillRect/>
          </a:stretch>
        </p:blipFill>
        <p:spPr>
          <a:xfrm>
            <a:off x="4785827" y="6032925"/>
            <a:ext cx="440308" cy="242200"/>
          </a:xfrm>
          <a:prstGeom prst="rect">
            <a:avLst/>
          </a:prstGeom>
        </p:spPr>
      </p:pic>
      <p:pic>
        <p:nvPicPr>
          <p:cNvPr id="628" name="object 628"/>
          <p:cNvPicPr/>
          <p:nvPr/>
        </p:nvPicPr>
        <p:blipFill>
          <a:blip r:embed="rId345" cstate="print"/>
          <a:stretch>
            <a:fillRect/>
          </a:stretch>
        </p:blipFill>
        <p:spPr>
          <a:xfrm>
            <a:off x="5773472" y="6031789"/>
            <a:ext cx="443146" cy="479491"/>
          </a:xfrm>
          <a:prstGeom prst="rect">
            <a:avLst/>
          </a:prstGeom>
        </p:spPr>
      </p:pic>
      <p:grpSp>
        <p:nvGrpSpPr>
          <p:cNvPr id="629" name="object 629"/>
          <p:cNvGrpSpPr/>
          <p:nvPr/>
        </p:nvGrpSpPr>
        <p:grpSpPr>
          <a:xfrm>
            <a:off x="3300994" y="5389030"/>
            <a:ext cx="443179" cy="599846"/>
            <a:chOff x="4033274" y="10390349"/>
            <a:chExt cx="923290" cy="1249680"/>
          </a:xfrm>
        </p:grpSpPr>
        <p:pic>
          <p:nvPicPr>
            <p:cNvPr id="630" name="object 630"/>
            <p:cNvPicPr/>
            <p:nvPr/>
          </p:nvPicPr>
          <p:blipFill>
            <a:blip r:embed="rId346" cstate="print"/>
            <a:stretch>
              <a:fillRect/>
            </a:stretch>
          </p:blipFill>
          <p:spPr>
            <a:xfrm>
              <a:off x="4035640" y="10392696"/>
              <a:ext cx="918512" cy="683946"/>
            </a:xfrm>
            <a:prstGeom prst="rect">
              <a:avLst/>
            </a:prstGeom>
          </p:spPr>
        </p:pic>
        <p:sp>
          <p:nvSpPr>
            <p:cNvPr id="631" name="object 631"/>
            <p:cNvSpPr/>
            <p:nvPr/>
          </p:nvSpPr>
          <p:spPr>
            <a:xfrm>
              <a:off x="4033274" y="10390349"/>
              <a:ext cx="923290" cy="1249680"/>
            </a:xfrm>
            <a:custGeom>
              <a:avLst/>
              <a:gdLst/>
              <a:ahLst/>
              <a:cxnLst/>
              <a:rect l="l" t="t" r="r" b="b"/>
              <a:pathLst>
                <a:path w="923289" h="1249679">
                  <a:moveTo>
                    <a:pt x="855395" y="0"/>
                  </a:moveTo>
                  <a:lnTo>
                    <a:pt x="67860" y="0"/>
                  </a:lnTo>
                  <a:lnTo>
                    <a:pt x="41513" y="5355"/>
                  </a:lnTo>
                  <a:lnTo>
                    <a:pt x="19938" y="19928"/>
                  </a:lnTo>
                  <a:lnTo>
                    <a:pt x="5359" y="41508"/>
                  </a:lnTo>
                  <a:lnTo>
                    <a:pt x="0" y="67883"/>
                  </a:lnTo>
                  <a:lnTo>
                    <a:pt x="0" y="1181268"/>
                  </a:lnTo>
                  <a:lnTo>
                    <a:pt x="5359" y="1207623"/>
                  </a:lnTo>
                  <a:lnTo>
                    <a:pt x="19938" y="1229206"/>
                  </a:lnTo>
                  <a:lnTo>
                    <a:pt x="41513" y="1243790"/>
                  </a:lnTo>
                  <a:lnTo>
                    <a:pt x="67860" y="1249152"/>
                  </a:lnTo>
                  <a:lnTo>
                    <a:pt x="855395" y="1249152"/>
                  </a:lnTo>
                  <a:lnTo>
                    <a:pt x="878587" y="1244432"/>
                  </a:lnTo>
                  <a:lnTo>
                    <a:pt x="67860" y="1244432"/>
                  </a:lnTo>
                  <a:lnTo>
                    <a:pt x="55183" y="1243143"/>
                  </a:lnTo>
                  <a:lnTo>
                    <a:pt x="15547" y="1216504"/>
                  </a:lnTo>
                  <a:lnTo>
                    <a:pt x="4719" y="1181268"/>
                  </a:lnTo>
                  <a:lnTo>
                    <a:pt x="4719" y="67883"/>
                  </a:lnTo>
                  <a:lnTo>
                    <a:pt x="23280" y="23257"/>
                  </a:lnTo>
                  <a:lnTo>
                    <a:pt x="67860" y="4719"/>
                  </a:lnTo>
                  <a:lnTo>
                    <a:pt x="878616" y="4719"/>
                  </a:lnTo>
                  <a:lnTo>
                    <a:pt x="855395" y="0"/>
                  </a:lnTo>
                  <a:close/>
                </a:path>
                <a:path w="923289" h="1249679">
                  <a:moveTo>
                    <a:pt x="878616" y="4719"/>
                  </a:moveTo>
                  <a:lnTo>
                    <a:pt x="855395" y="4719"/>
                  </a:lnTo>
                  <a:lnTo>
                    <a:pt x="868067" y="6006"/>
                  </a:lnTo>
                  <a:lnTo>
                    <a:pt x="879893" y="9696"/>
                  </a:lnTo>
                  <a:lnTo>
                    <a:pt x="913541" y="43344"/>
                  </a:lnTo>
                  <a:lnTo>
                    <a:pt x="918524" y="67883"/>
                  </a:lnTo>
                  <a:lnTo>
                    <a:pt x="918524" y="1181268"/>
                  </a:lnTo>
                  <a:lnTo>
                    <a:pt x="899975" y="1225871"/>
                  </a:lnTo>
                  <a:lnTo>
                    <a:pt x="855395" y="1244432"/>
                  </a:lnTo>
                  <a:lnTo>
                    <a:pt x="878587" y="1244432"/>
                  </a:lnTo>
                  <a:lnTo>
                    <a:pt x="881740" y="1243790"/>
                  </a:lnTo>
                  <a:lnTo>
                    <a:pt x="903311" y="1229206"/>
                  </a:lnTo>
                  <a:lnTo>
                    <a:pt x="917886" y="1207623"/>
                  </a:lnTo>
                  <a:lnTo>
                    <a:pt x="923244" y="1181268"/>
                  </a:lnTo>
                  <a:lnTo>
                    <a:pt x="923244" y="67883"/>
                  </a:lnTo>
                  <a:lnTo>
                    <a:pt x="917886" y="41508"/>
                  </a:lnTo>
                  <a:lnTo>
                    <a:pt x="903311" y="19928"/>
                  </a:lnTo>
                  <a:lnTo>
                    <a:pt x="881740" y="5355"/>
                  </a:lnTo>
                  <a:lnTo>
                    <a:pt x="878616" y="4719"/>
                  </a:lnTo>
                  <a:close/>
                </a:path>
              </a:pathLst>
            </a:custGeom>
            <a:solidFill>
              <a:srgbClr val="231F20"/>
            </a:solidFill>
          </p:spPr>
          <p:txBody>
            <a:bodyPr wrap="square" lIns="0" tIns="0" rIns="0" bIns="0" rtlCol="0"/>
            <a:lstStyle/>
            <a:p>
              <a:endParaRPr sz="864"/>
            </a:p>
          </p:txBody>
        </p:sp>
        <p:pic>
          <p:nvPicPr>
            <p:cNvPr id="632" name="object 632"/>
            <p:cNvPicPr/>
            <p:nvPr/>
          </p:nvPicPr>
          <p:blipFill>
            <a:blip r:embed="rId347" cstate="print"/>
            <a:stretch>
              <a:fillRect/>
            </a:stretch>
          </p:blipFill>
          <p:spPr>
            <a:xfrm>
              <a:off x="4636135" y="10438899"/>
              <a:ext cx="263435" cy="180345"/>
            </a:xfrm>
            <a:prstGeom prst="rect">
              <a:avLst/>
            </a:prstGeom>
          </p:spPr>
        </p:pic>
      </p:grpSp>
      <p:grpSp>
        <p:nvGrpSpPr>
          <p:cNvPr id="633" name="object 633"/>
          <p:cNvGrpSpPr/>
          <p:nvPr/>
        </p:nvGrpSpPr>
        <p:grpSpPr>
          <a:xfrm>
            <a:off x="10223898" y="4191267"/>
            <a:ext cx="443179" cy="599846"/>
            <a:chOff x="18455992" y="7895011"/>
            <a:chExt cx="923290" cy="1249680"/>
          </a:xfrm>
        </p:grpSpPr>
        <p:pic>
          <p:nvPicPr>
            <p:cNvPr id="634" name="object 634"/>
            <p:cNvPicPr/>
            <p:nvPr/>
          </p:nvPicPr>
          <p:blipFill>
            <a:blip r:embed="rId348" cstate="print"/>
            <a:stretch>
              <a:fillRect/>
            </a:stretch>
          </p:blipFill>
          <p:spPr>
            <a:xfrm>
              <a:off x="18458347" y="7897377"/>
              <a:ext cx="918133" cy="683540"/>
            </a:xfrm>
            <a:prstGeom prst="rect">
              <a:avLst/>
            </a:prstGeom>
          </p:spPr>
        </p:pic>
        <p:sp>
          <p:nvSpPr>
            <p:cNvPr id="635" name="object 635"/>
            <p:cNvSpPr/>
            <p:nvPr/>
          </p:nvSpPr>
          <p:spPr>
            <a:xfrm>
              <a:off x="18455992" y="7895011"/>
              <a:ext cx="923290" cy="1249680"/>
            </a:xfrm>
            <a:custGeom>
              <a:avLst/>
              <a:gdLst/>
              <a:ahLst/>
              <a:cxnLst/>
              <a:rect l="l" t="t" r="r" b="b"/>
              <a:pathLst>
                <a:path w="923290" h="1249679">
                  <a:moveTo>
                    <a:pt x="855395" y="0"/>
                  </a:moveTo>
                  <a:lnTo>
                    <a:pt x="67860" y="0"/>
                  </a:lnTo>
                  <a:lnTo>
                    <a:pt x="41515" y="5354"/>
                  </a:lnTo>
                  <a:lnTo>
                    <a:pt x="19939" y="19925"/>
                  </a:lnTo>
                  <a:lnTo>
                    <a:pt x="5360" y="41498"/>
                  </a:lnTo>
                  <a:lnTo>
                    <a:pt x="0" y="67860"/>
                  </a:lnTo>
                  <a:lnTo>
                    <a:pt x="0" y="1181268"/>
                  </a:lnTo>
                  <a:lnTo>
                    <a:pt x="5361" y="1207643"/>
                  </a:lnTo>
                  <a:lnTo>
                    <a:pt x="19942" y="1229223"/>
                  </a:lnTo>
                  <a:lnTo>
                    <a:pt x="41518" y="1243797"/>
                  </a:lnTo>
                  <a:lnTo>
                    <a:pt x="67860" y="1249152"/>
                  </a:lnTo>
                  <a:lnTo>
                    <a:pt x="855395" y="1249152"/>
                  </a:lnTo>
                  <a:lnTo>
                    <a:pt x="878610" y="1244432"/>
                  </a:lnTo>
                  <a:lnTo>
                    <a:pt x="67860" y="1244432"/>
                  </a:lnTo>
                  <a:lnTo>
                    <a:pt x="55188"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1" y="41493"/>
                  </a:lnTo>
                  <a:lnTo>
                    <a:pt x="903294" y="19920"/>
                  </a:lnTo>
                  <a:lnTo>
                    <a:pt x="881726" y="5353"/>
                  </a:lnTo>
                  <a:lnTo>
                    <a:pt x="878611" y="4719"/>
                  </a:lnTo>
                  <a:close/>
                </a:path>
              </a:pathLst>
            </a:custGeom>
            <a:solidFill>
              <a:srgbClr val="231F20"/>
            </a:solidFill>
          </p:spPr>
          <p:txBody>
            <a:bodyPr wrap="square" lIns="0" tIns="0" rIns="0" bIns="0" rtlCol="0"/>
            <a:lstStyle/>
            <a:p>
              <a:endParaRPr sz="864"/>
            </a:p>
          </p:txBody>
        </p:sp>
        <p:pic>
          <p:nvPicPr>
            <p:cNvPr id="636" name="object 636"/>
            <p:cNvPicPr/>
            <p:nvPr/>
          </p:nvPicPr>
          <p:blipFill>
            <a:blip r:embed="rId349" cstate="print"/>
            <a:stretch>
              <a:fillRect/>
            </a:stretch>
          </p:blipFill>
          <p:spPr>
            <a:xfrm>
              <a:off x="19030161" y="7960592"/>
              <a:ext cx="295536" cy="179060"/>
            </a:xfrm>
            <a:prstGeom prst="rect">
              <a:avLst/>
            </a:prstGeom>
          </p:spPr>
        </p:pic>
      </p:grpSp>
      <p:pic>
        <p:nvPicPr>
          <p:cNvPr id="637" name="object 637"/>
          <p:cNvPicPr/>
          <p:nvPr/>
        </p:nvPicPr>
        <p:blipFill>
          <a:blip r:embed="rId350" cstate="print"/>
          <a:stretch>
            <a:fillRect/>
          </a:stretch>
        </p:blipFill>
        <p:spPr>
          <a:xfrm>
            <a:off x="2634974" y="5086556"/>
            <a:ext cx="95508" cy="55058"/>
          </a:xfrm>
          <a:prstGeom prst="rect">
            <a:avLst/>
          </a:prstGeom>
        </p:spPr>
      </p:pic>
      <p:sp>
        <p:nvSpPr>
          <p:cNvPr id="638" name="object 638"/>
          <p:cNvSpPr/>
          <p:nvPr/>
        </p:nvSpPr>
        <p:spPr>
          <a:xfrm>
            <a:off x="3300994" y="2905887"/>
            <a:ext cx="443179" cy="599846"/>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91"/>
                </a:lnTo>
                <a:lnTo>
                  <a:pt x="5359" y="1207655"/>
                </a:lnTo>
                <a:lnTo>
                  <a:pt x="19938" y="1229232"/>
                </a:lnTo>
                <a:lnTo>
                  <a:pt x="41513" y="1243807"/>
                </a:lnTo>
                <a:lnTo>
                  <a:pt x="67860" y="1249163"/>
                </a:lnTo>
                <a:lnTo>
                  <a:pt x="855395" y="1249163"/>
                </a:lnTo>
                <a:lnTo>
                  <a:pt x="878609" y="1244443"/>
                </a:lnTo>
                <a:lnTo>
                  <a:pt x="67860" y="1244443"/>
                </a:lnTo>
                <a:lnTo>
                  <a:pt x="55183" y="1243156"/>
                </a:lnTo>
                <a:lnTo>
                  <a:pt x="15547" y="1216534"/>
                </a:lnTo>
                <a:lnTo>
                  <a:pt x="4719" y="1181291"/>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91"/>
                </a:lnTo>
                <a:lnTo>
                  <a:pt x="899975" y="1225894"/>
                </a:lnTo>
                <a:lnTo>
                  <a:pt x="855395" y="1244443"/>
                </a:lnTo>
                <a:lnTo>
                  <a:pt x="878609" y="1244443"/>
                </a:lnTo>
                <a:lnTo>
                  <a:pt x="881740" y="1243807"/>
                </a:lnTo>
                <a:lnTo>
                  <a:pt x="903311" y="1229232"/>
                </a:lnTo>
                <a:lnTo>
                  <a:pt x="917886" y="1207655"/>
                </a:lnTo>
                <a:lnTo>
                  <a:pt x="923244" y="1181291"/>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639" name="object 639"/>
          <p:cNvSpPr/>
          <p:nvPr/>
        </p:nvSpPr>
        <p:spPr>
          <a:xfrm>
            <a:off x="3795489" y="3548581"/>
            <a:ext cx="443179" cy="599846"/>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640" name="object 640"/>
          <p:cNvSpPr/>
          <p:nvPr/>
        </p:nvSpPr>
        <p:spPr>
          <a:xfrm>
            <a:off x="3300949" y="3548581"/>
            <a:ext cx="443179" cy="599846"/>
          </a:xfrm>
          <a:custGeom>
            <a:avLst/>
            <a:gdLst/>
            <a:ahLst/>
            <a:cxnLst/>
            <a:rect l="l" t="t" r="r" b="b"/>
            <a:pathLst>
              <a:path w="923289"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89"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sz="864"/>
          </a:p>
        </p:txBody>
      </p:sp>
      <p:sp>
        <p:nvSpPr>
          <p:cNvPr id="641" name="object 641"/>
          <p:cNvSpPr/>
          <p:nvPr/>
        </p:nvSpPr>
        <p:spPr>
          <a:xfrm>
            <a:off x="4289984" y="4191267"/>
            <a:ext cx="443179" cy="599846"/>
          </a:xfrm>
          <a:custGeom>
            <a:avLst/>
            <a:gdLst/>
            <a:ahLst/>
            <a:cxnLst/>
            <a:rect l="l" t="t" r="r" b="b"/>
            <a:pathLst>
              <a:path w="923290" h="1249679">
                <a:moveTo>
                  <a:pt x="855395" y="0"/>
                </a:moveTo>
                <a:lnTo>
                  <a:pt x="67860" y="0"/>
                </a:lnTo>
                <a:lnTo>
                  <a:pt x="41513" y="5354"/>
                </a:lnTo>
                <a:lnTo>
                  <a:pt x="19938" y="19925"/>
                </a:lnTo>
                <a:lnTo>
                  <a:pt x="5359" y="41498"/>
                </a:lnTo>
                <a:lnTo>
                  <a:pt x="0" y="67860"/>
                </a:lnTo>
                <a:lnTo>
                  <a:pt x="0" y="1181268"/>
                </a:lnTo>
                <a:lnTo>
                  <a:pt x="5359" y="1207643"/>
                </a:lnTo>
                <a:lnTo>
                  <a:pt x="19938" y="1229223"/>
                </a:lnTo>
                <a:lnTo>
                  <a:pt x="41513" y="1243797"/>
                </a:lnTo>
                <a:lnTo>
                  <a:pt x="67860" y="1249152"/>
                </a:lnTo>
                <a:lnTo>
                  <a:pt x="855395" y="1249152"/>
                </a:lnTo>
                <a:lnTo>
                  <a:pt x="878616" y="1244432"/>
                </a:lnTo>
                <a:lnTo>
                  <a:pt x="67860" y="1244432"/>
                </a:lnTo>
                <a:lnTo>
                  <a:pt x="55181" y="1243145"/>
                </a:lnTo>
                <a:lnTo>
                  <a:pt x="15547" y="1216522"/>
                </a:lnTo>
                <a:lnTo>
                  <a:pt x="4719" y="1181268"/>
                </a:lnTo>
                <a:lnTo>
                  <a:pt x="4719" y="67860"/>
                </a:lnTo>
                <a:lnTo>
                  <a:pt x="23280" y="23257"/>
                </a:lnTo>
                <a:lnTo>
                  <a:pt x="67860" y="4719"/>
                </a:lnTo>
                <a:lnTo>
                  <a:pt x="878617" y="4719"/>
                </a:lnTo>
                <a:lnTo>
                  <a:pt x="855395" y="0"/>
                </a:lnTo>
                <a:close/>
              </a:path>
              <a:path w="923290" h="1249679">
                <a:moveTo>
                  <a:pt x="878617" y="4719"/>
                </a:moveTo>
                <a:lnTo>
                  <a:pt x="855395" y="4719"/>
                </a:lnTo>
                <a:lnTo>
                  <a:pt x="868067" y="6006"/>
                </a:lnTo>
                <a:lnTo>
                  <a:pt x="879893" y="9696"/>
                </a:lnTo>
                <a:lnTo>
                  <a:pt x="913541" y="43337"/>
                </a:lnTo>
                <a:lnTo>
                  <a:pt x="918524" y="67860"/>
                </a:lnTo>
                <a:lnTo>
                  <a:pt x="918524" y="1181268"/>
                </a:lnTo>
                <a:lnTo>
                  <a:pt x="899975" y="1225883"/>
                </a:lnTo>
                <a:lnTo>
                  <a:pt x="855395" y="1244432"/>
                </a:lnTo>
                <a:lnTo>
                  <a:pt x="878616" y="1244432"/>
                </a:lnTo>
                <a:lnTo>
                  <a:pt x="881740" y="1243797"/>
                </a:lnTo>
                <a:lnTo>
                  <a:pt x="903311" y="1229223"/>
                </a:lnTo>
                <a:lnTo>
                  <a:pt x="917886" y="1207643"/>
                </a:lnTo>
                <a:lnTo>
                  <a:pt x="923244" y="1181268"/>
                </a:lnTo>
                <a:lnTo>
                  <a:pt x="923244" y="67860"/>
                </a:lnTo>
                <a:lnTo>
                  <a:pt x="917886" y="41498"/>
                </a:lnTo>
                <a:lnTo>
                  <a:pt x="903311" y="19925"/>
                </a:lnTo>
                <a:lnTo>
                  <a:pt x="881740" y="5354"/>
                </a:lnTo>
                <a:lnTo>
                  <a:pt x="878617" y="4719"/>
                </a:lnTo>
                <a:close/>
              </a:path>
            </a:pathLst>
          </a:custGeom>
          <a:solidFill>
            <a:srgbClr val="231F20"/>
          </a:solidFill>
        </p:spPr>
        <p:txBody>
          <a:bodyPr wrap="square" lIns="0" tIns="0" rIns="0" bIns="0" rtlCol="0"/>
          <a:lstStyle/>
          <a:p>
            <a:endParaRPr sz="864"/>
          </a:p>
        </p:txBody>
      </p:sp>
      <p:sp>
        <p:nvSpPr>
          <p:cNvPr id="642" name="object 642"/>
          <p:cNvSpPr/>
          <p:nvPr/>
        </p:nvSpPr>
        <p:spPr>
          <a:xfrm>
            <a:off x="9234914" y="2263194"/>
            <a:ext cx="443179" cy="599846"/>
          </a:xfrm>
          <a:custGeom>
            <a:avLst/>
            <a:gdLst/>
            <a:ahLst/>
            <a:cxnLst/>
            <a:rect l="l" t="t" r="r" b="b"/>
            <a:pathLst>
              <a:path w="923290" h="1249679">
                <a:moveTo>
                  <a:pt x="855395" y="0"/>
                </a:moveTo>
                <a:lnTo>
                  <a:pt x="67860" y="0"/>
                </a:lnTo>
                <a:lnTo>
                  <a:pt x="41518" y="5356"/>
                </a:lnTo>
                <a:lnTo>
                  <a:pt x="19942" y="19931"/>
                </a:lnTo>
                <a:lnTo>
                  <a:pt x="5361" y="41508"/>
                </a:lnTo>
                <a:lnTo>
                  <a:pt x="0" y="67871"/>
                </a:lnTo>
                <a:lnTo>
                  <a:pt x="0" y="1181291"/>
                </a:lnTo>
                <a:lnTo>
                  <a:pt x="5361" y="1207655"/>
                </a:lnTo>
                <a:lnTo>
                  <a:pt x="19942" y="1229232"/>
                </a:lnTo>
                <a:lnTo>
                  <a:pt x="41518" y="1243807"/>
                </a:lnTo>
                <a:lnTo>
                  <a:pt x="67860" y="1249163"/>
                </a:lnTo>
                <a:lnTo>
                  <a:pt x="855395" y="1249163"/>
                </a:lnTo>
                <a:lnTo>
                  <a:pt x="878603" y="1244443"/>
                </a:lnTo>
                <a:lnTo>
                  <a:pt x="67860" y="1244443"/>
                </a:lnTo>
                <a:lnTo>
                  <a:pt x="55188" y="1243156"/>
                </a:lnTo>
                <a:lnTo>
                  <a:pt x="15547" y="1216534"/>
                </a:lnTo>
                <a:lnTo>
                  <a:pt x="4719" y="1181291"/>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643" name="object 643"/>
          <p:cNvSpPr/>
          <p:nvPr/>
        </p:nvSpPr>
        <p:spPr>
          <a:xfrm>
            <a:off x="6762452" y="4191267"/>
            <a:ext cx="443179" cy="599846"/>
          </a:xfrm>
          <a:custGeom>
            <a:avLst/>
            <a:gdLst/>
            <a:ahLst/>
            <a:cxnLst/>
            <a:rect l="l" t="t" r="r" b="b"/>
            <a:pathLst>
              <a:path w="923290" h="1249679">
                <a:moveTo>
                  <a:pt x="855395" y="0"/>
                </a:moveTo>
                <a:lnTo>
                  <a:pt x="67860" y="0"/>
                </a:lnTo>
                <a:lnTo>
                  <a:pt x="41513" y="5354"/>
                </a:lnTo>
                <a:lnTo>
                  <a:pt x="19938" y="19925"/>
                </a:lnTo>
                <a:lnTo>
                  <a:pt x="5359" y="41498"/>
                </a:lnTo>
                <a:lnTo>
                  <a:pt x="0" y="67860"/>
                </a:lnTo>
                <a:lnTo>
                  <a:pt x="0" y="1181268"/>
                </a:lnTo>
                <a:lnTo>
                  <a:pt x="5359" y="1207643"/>
                </a:lnTo>
                <a:lnTo>
                  <a:pt x="19938" y="1229223"/>
                </a:lnTo>
                <a:lnTo>
                  <a:pt x="41513" y="1243797"/>
                </a:lnTo>
                <a:lnTo>
                  <a:pt x="67860" y="1249152"/>
                </a:lnTo>
                <a:lnTo>
                  <a:pt x="855395" y="1249152"/>
                </a:lnTo>
                <a:lnTo>
                  <a:pt x="878610" y="1244432"/>
                </a:lnTo>
                <a:lnTo>
                  <a:pt x="67860" y="1244432"/>
                </a:lnTo>
                <a:lnTo>
                  <a:pt x="55181" y="1243145"/>
                </a:lnTo>
                <a:lnTo>
                  <a:pt x="15547" y="1216522"/>
                </a:lnTo>
                <a:lnTo>
                  <a:pt x="4719" y="1181268"/>
                </a:lnTo>
                <a:lnTo>
                  <a:pt x="4719" y="67860"/>
                </a:lnTo>
                <a:lnTo>
                  <a:pt x="23280" y="23257"/>
                </a:lnTo>
                <a:lnTo>
                  <a:pt x="67860" y="4719"/>
                </a:lnTo>
                <a:lnTo>
                  <a:pt x="878611" y="4719"/>
                </a:lnTo>
                <a:lnTo>
                  <a:pt x="855395" y="0"/>
                </a:lnTo>
                <a:close/>
              </a:path>
              <a:path w="923290" h="1249679">
                <a:moveTo>
                  <a:pt x="878611" y="4719"/>
                </a:moveTo>
                <a:lnTo>
                  <a:pt x="855395" y="4719"/>
                </a:lnTo>
                <a:lnTo>
                  <a:pt x="868067" y="6006"/>
                </a:lnTo>
                <a:lnTo>
                  <a:pt x="879892" y="9696"/>
                </a:lnTo>
                <a:lnTo>
                  <a:pt x="913530" y="43337"/>
                </a:lnTo>
                <a:lnTo>
                  <a:pt x="918512" y="67860"/>
                </a:lnTo>
                <a:lnTo>
                  <a:pt x="918512" y="1181268"/>
                </a:lnTo>
                <a:lnTo>
                  <a:pt x="899963" y="1225883"/>
                </a:lnTo>
                <a:lnTo>
                  <a:pt x="855395" y="1244432"/>
                </a:lnTo>
                <a:lnTo>
                  <a:pt x="878610" y="1244432"/>
                </a:lnTo>
                <a:lnTo>
                  <a:pt x="881734" y="1243797"/>
                </a:lnTo>
                <a:lnTo>
                  <a:pt x="903301" y="1229223"/>
                </a:lnTo>
                <a:lnTo>
                  <a:pt x="917874" y="1207643"/>
                </a:lnTo>
                <a:lnTo>
                  <a:pt x="923232" y="1181268"/>
                </a:lnTo>
                <a:lnTo>
                  <a:pt x="923232" y="67860"/>
                </a:lnTo>
                <a:lnTo>
                  <a:pt x="917874" y="41498"/>
                </a:lnTo>
                <a:lnTo>
                  <a:pt x="903301" y="19925"/>
                </a:lnTo>
                <a:lnTo>
                  <a:pt x="881734" y="5354"/>
                </a:lnTo>
                <a:lnTo>
                  <a:pt x="878611" y="4719"/>
                </a:lnTo>
                <a:close/>
              </a:path>
            </a:pathLst>
          </a:custGeom>
          <a:solidFill>
            <a:srgbClr val="231F20"/>
          </a:solidFill>
        </p:spPr>
        <p:txBody>
          <a:bodyPr wrap="square" lIns="0" tIns="0" rIns="0" bIns="0" rtlCol="0"/>
          <a:lstStyle/>
          <a:p>
            <a:endParaRPr sz="864"/>
          </a:p>
        </p:txBody>
      </p:sp>
      <p:sp>
        <p:nvSpPr>
          <p:cNvPr id="644" name="object 644"/>
          <p:cNvSpPr/>
          <p:nvPr/>
        </p:nvSpPr>
        <p:spPr>
          <a:xfrm>
            <a:off x="8520921" y="2715408"/>
            <a:ext cx="12192" cy="16154"/>
          </a:xfrm>
          <a:custGeom>
            <a:avLst/>
            <a:gdLst/>
            <a:ahLst/>
            <a:cxnLst/>
            <a:rect l="l" t="t" r="r" b="b"/>
            <a:pathLst>
              <a:path w="25400" h="33654">
                <a:moveTo>
                  <a:pt x="20248" y="0"/>
                </a:moveTo>
                <a:lnTo>
                  <a:pt x="8955" y="0"/>
                </a:lnTo>
                <a:lnTo>
                  <a:pt x="5746" y="1109"/>
                </a:lnTo>
                <a:lnTo>
                  <a:pt x="2076" y="4837"/>
                </a:lnTo>
                <a:lnTo>
                  <a:pt x="1356" y="6324"/>
                </a:lnTo>
                <a:lnTo>
                  <a:pt x="648" y="9380"/>
                </a:lnTo>
                <a:lnTo>
                  <a:pt x="4613" y="9982"/>
                </a:lnTo>
                <a:lnTo>
                  <a:pt x="4955" y="7858"/>
                </a:lnTo>
                <a:lnTo>
                  <a:pt x="5380" y="6843"/>
                </a:lnTo>
                <a:lnTo>
                  <a:pt x="7681" y="3870"/>
                </a:lnTo>
                <a:lnTo>
                  <a:pt x="9994" y="2926"/>
                </a:lnTo>
                <a:lnTo>
                  <a:pt x="17923" y="2926"/>
                </a:lnTo>
                <a:lnTo>
                  <a:pt x="20944" y="5014"/>
                </a:lnTo>
                <a:lnTo>
                  <a:pt x="20944" y="10832"/>
                </a:lnTo>
                <a:lnTo>
                  <a:pt x="19386" y="12696"/>
                </a:lnTo>
                <a:lnTo>
                  <a:pt x="9144" y="18938"/>
                </a:lnTo>
                <a:lnTo>
                  <a:pt x="4531" y="22513"/>
                </a:lnTo>
                <a:lnTo>
                  <a:pt x="2548" y="24850"/>
                </a:lnTo>
                <a:lnTo>
                  <a:pt x="648" y="29145"/>
                </a:lnTo>
                <a:lnTo>
                  <a:pt x="0" y="33133"/>
                </a:lnTo>
                <a:lnTo>
                  <a:pt x="2206" y="32921"/>
                </a:lnTo>
                <a:lnTo>
                  <a:pt x="19528" y="32921"/>
                </a:lnTo>
                <a:lnTo>
                  <a:pt x="21888" y="32921"/>
                </a:lnTo>
                <a:lnTo>
                  <a:pt x="25333" y="33168"/>
                </a:lnTo>
                <a:lnTo>
                  <a:pt x="25333" y="29605"/>
                </a:lnTo>
                <a:lnTo>
                  <a:pt x="23552" y="29817"/>
                </a:lnTo>
                <a:lnTo>
                  <a:pt x="21935" y="29900"/>
                </a:lnTo>
                <a:lnTo>
                  <a:pt x="4531" y="29900"/>
                </a:lnTo>
                <a:lnTo>
                  <a:pt x="19386" y="16519"/>
                </a:lnTo>
                <a:lnTo>
                  <a:pt x="20625" y="15717"/>
                </a:lnTo>
                <a:lnTo>
                  <a:pt x="23870" y="12448"/>
                </a:lnTo>
                <a:lnTo>
                  <a:pt x="24814" y="10407"/>
                </a:lnTo>
                <a:lnTo>
                  <a:pt x="24814" y="3221"/>
                </a:lnTo>
                <a:lnTo>
                  <a:pt x="20248" y="0"/>
                </a:lnTo>
                <a:close/>
              </a:path>
            </a:pathLst>
          </a:custGeom>
          <a:solidFill>
            <a:srgbClr val="231F20"/>
          </a:solidFill>
        </p:spPr>
        <p:txBody>
          <a:bodyPr wrap="square" lIns="0" tIns="0" rIns="0" bIns="0" rtlCol="0"/>
          <a:lstStyle/>
          <a:p>
            <a:endParaRPr sz="864"/>
          </a:p>
        </p:txBody>
      </p:sp>
      <p:pic>
        <p:nvPicPr>
          <p:cNvPr id="645" name="object 645"/>
          <p:cNvPicPr/>
          <p:nvPr/>
        </p:nvPicPr>
        <p:blipFill>
          <a:blip r:embed="rId351" cstate="print"/>
          <a:stretch>
            <a:fillRect/>
          </a:stretch>
        </p:blipFill>
        <p:spPr>
          <a:xfrm>
            <a:off x="9729406" y="6031789"/>
            <a:ext cx="443151" cy="479491"/>
          </a:xfrm>
          <a:prstGeom prst="rect">
            <a:avLst/>
          </a:prstGeom>
        </p:spPr>
      </p:pic>
      <p:pic>
        <p:nvPicPr>
          <p:cNvPr id="646" name="object 646"/>
          <p:cNvPicPr/>
          <p:nvPr/>
        </p:nvPicPr>
        <p:blipFill>
          <a:blip r:embed="rId352" cstate="print"/>
          <a:stretch>
            <a:fillRect/>
          </a:stretch>
        </p:blipFill>
        <p:spPr>
          <a:xfrm>
            <a:off x="5278974" y="6031789"/>
            <a:ext cx="443157" cy="479491"/>
          </a:xfrm>
          <a:prstGeom prst="rect">
            <a:avLst/>
          </a:prstGeom>
        </p:spPr>
      </p:pic>
      <p:pic>
        <p:nvPicPr>
          <p:cNvPr id="647" name="object 647"/>
          <p:cNvPicPr/>
          <p:nvPr/>
        </p:nvPicPr>
        <p:blipFill>
          <a:blip r:embed="rId353" cstate="print"/>
          <a:stretch>
            <a:fillRect/>
          </a:stretch>
        </p:blipFill>
        <p:spPr>
          <a:xfrm>
            <a:off x="7751436" y="6031789"/>
            <a:ext cx="443151" cy="479491"/>
          </a:xfrm>
          <a:prstGeom prst="rect">
            <a:avLst/>
          </a:prstGeom>
        </p:spPr>
      </p:pic>
      <p:pic>
        <p:nvPicPr>
          <p:cNvPr id="648" name="object 648"/>
          <p:cNvPicPr/>
          <p:nvPr/>
        </p:nvPicPr>
        <p:blipFill>
          <a:blip r:embed="rId354" cstate="print"/>
          <a:stretch>
            <a:fillRect/>
          </a:stretch>
        </p:blipFill>
        <p:spPr>
          <a:xfrm>
            <a:off x="9234914" y="6031789"/>
            <a:ext cx="443151" cy="479491"/>
          </a:xfrm>
          <a:prstGeom prst="rect">
            <a:avLst/>
          </a:prstGeom>
        </p:spPr>
      </p:pic>
      <p:pic>
        <p:nvPicPr>
          <p:cNvPr id="649" name="object 649"/>
          <p:cNvPicPr/>
          <p:nvPr/>
        </p:nvPicPr>
        <p:blipFill>
          <a:blip r:embed="rId355" cstate="print"/>
          <a:stretch>
            <a:fillRect/>
          </a:stretch>
        </p:blipFill>
        <p:spPr>
          <a:xfrm>
            <a:off x="8740421" y="6031789"/>
            <a:ext cx="443151" cy="479491"/>
          </a:xfrm>
          <a:prstGeom prst="rect">
            <a:avLst/>
          </a:prstGeom>
        </p:spPr>
      </p:pic>
      <p:pic>
        <p:nvPicPr>
          <p:cNvPr id="650" name="object 650"/>
          <p:cNvPicPr/>
          <p:nvPr/>
        </p:nvPicPr>
        <p:blipFill>
          <a:blip r:embed="rId356" cstate="print"/>
          <a:stretch>
            <a:fillRect/>
          </a:stretch>
        </p:blipFill>
        <p:spPr>
          <a:xfrm>
            <a:off x="7256944" y="6031789"/>
            <a:ext cx="443151" cy="479491"/>
          </a:xfrm>
          <a:prstGeom prst="rect">
            <a:avLst/>
          </a:prstGeom>
        </p:spPr>
      </p:pic>
      <p:pic>
        <p:nvPicPr>
          <p:cNvPr id="651" name="object 651"/>
          <p:cNvPicPr/>
          <p:nvPr/>
        </p:nvPicPr>
        <p:blipFill>
          <a:blip r:embed="rId357" cstate="print"/>
          <a:stretch>
            <a:fillRect/>
          </a:stretch>
        </p:blipFill>
        <p:spPr>
          <a:xfrm>
            <a:off x="4784479" y="6031709"/>
            <a:ext cx="443157" cy="479570"/>
          </a:xfrm>
          <a:prstGeom prst="rect">
            <a:avLst/>
          </a:prstGeom>
        </p:spPr>
      </p:pic>
      <p:pic>
        <p:nvPicPr>
          <p:cNvPr id="652" name="object 652"/>
          <p:cNvPicPr/>
          <p:nvPr/>
        </p:nvPicPr>
        <p:blipFill>
          <a:blip r:embed="rId358" cstate="print"/>
          <a:stretch>
            <a:fillRect/>
          </a:stretch>
        </p:blipFill>
        <p:spPr>
          <a:xfrm>
            <a:off x="6267959" y="6031789"/>
            <a:ext cx="443151" cy="479491"/>
          </a:xfrm>
          <a:prstGeom prst="rect">
            <a:avLst/>
          </a:prstGeom>
        </p:spPr>
      </p:pic>
      <p:sp>
        <p:nvSpPr>
          <p:cNvPr id="653" name="object 653"/>
          <p:cNvSpPr/>
          <p:nvPr/>
        </p:nvSpPr>
        <p:spPr>
          <a:xfrm>
            <a:off x="8245929" y="6031789"/>
            <a:ext cx="443179" cy="479755"/>
          </a:xfrm>
          <a:custGeom>
            <a:avLst/>
            <a:gdLst/>
            <a:ahLst/>
            <a:cxnLst/>
            <a:rect l="l" t="t" r="r" b="b"/>
            <a:pathLst>
              <a:path w="923290" h="999490">
                <a:moveTo>
                  <a:pt x="855395" y="0"/>
                </a:moveTo>
                <a:lnTo>
                  <a:pt x="67860" y="0"/>
                </a:lnTo>
                <a:lnTo>
                  <a:pt x="41518" y="5358"/>
                </a:lnTo>
                <a:lnTo>
                  <a:pt x="19942" y="19937"/>
                </a:lnTo>
                <a:lnTo>
                  <a:pt x="5361" y="41518"/>
                </a:lnTo>
                <a:lnTo>
                  <a:pt x="0" y="67883"/>
                </a:lnTo>
                <a:lnTo>
                  <a:pt x="0" y="931055"/>
                </a:lnTo>
                <a:lnTo>
                  <a:pt x="5361" y="957421"/>
                </a:lnTo>
                <a:lnTo>
                  <a:pt x="19942" y="979002"/>
                </a:lnTo>
                <a:lnTo>
                  <a:pt x="41518" y="993580"/>
                </a:lnTo>
                <a:lnTo>
                  <a:pt x="67860" y="998939"/>
                </a:lnTo>
                <a:lnTo>
                  <a:pt x="855395" y="998939"/>
                </a:lnTo>
                <a:lnTo>
                  <a:pt x="878595" y="994219"/>
                </a:lnTo>
                <a:lnTo>
                  <a:pt x="67860" y="994219"/>
                </a:lnTo>
                <a:lnTo>
                  <a:pt x="55188" y="992930"/>
                </a:lnTo>
                <a:lnTo>
                  <a:pt x="15547" y="966298"/>
                </a:lnTo>
                <a:lnTo>
                  <a:pt x="4719" y="931055"/>
                </a:lnTo>
                <a:lnTo>
                  <a:pt x="4719" y="67883"/>
                </a:lnTo>
                <a:lnTo>
                  <a:pt x="23280" y="23269"/>
                </a:lnTo>
                <a:lnTo>
                  <a:pt x="67860"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pic>
        <p:nvPicPr>
          <p:cNvPr id="654" name="object 654"/>
          <p:cNvPicPr/>
          <p:nvPr/>
        </p:nvPicPr>
        <p:blipFill>
          <a:blip r:embed="rId359" cstate="print"/>
          <a:stretch>
            <a:fillRect/>
          </a:stretch>
        </p:blipFill>
        <p:spPr>
          <a:xfrm>
            <a:off x="4289984" y="6031789"/>
            <a:ext cx="443157" cy="479491"/>
          </a:xfrm>
          <a:prstGeom prst="rect">
            <a:avLst/>
          </a:prstGeom>
        </p:spPr>
      </p:pic>
      <p:pic>
        <p:nvPicPr>
          <p:cNvPr id="655" name="object 655"/>
          <p:cNvPicPr/>
          <p:nvPr/>
        </p:nvPicPr>
        <p:blipFill>
          <a:blip r:embed="rId360" cstate="print"/>
          <a:stretch>
            <a:fillRect/>
          </a:stretch>
        </p:blipFill>
        <p:spPr>
          <a:xfrm>
            <a:off x="8269869" y="6054692"/>
            <a:ext cx="131082" cy="87784"/>
          </a:xfrm>
          <a:prstGeom prst="rect">
            <a:avLst/>
          </a:prstGeom>
        </p:spPr>
      </p:pic>
      <p:pic>
        <p:nvPicPr>
          <p:cNvPr id="656" name="object 656"/>
          <p:cNvPicPr/>
          <p:nvPr/>
        </p:nvPicPr>
        <p:blipFill>
          <a:blip r:embed="rId361" cstate="print"/>
          <a:stretch>
            <a:fillRect/>
          </a:stretch>
        </p:blipFill>
        <p:spPr>
          <a:xfrm>
            <a:off x="10223898" y="6031789"/>
            <a:ext cx="443151" cy="479491"/>
          </a:xfrm>
          <a:prstGeom prst="rect">
            <a:avLst/>
          </a:prstGeom>
        </p:spPr>
      </p:pic>
      <p:pic>
        <p:nvPicPr>
          <p:cNvPr id="657" name="object 657"/>
          <p:cNvPicPr/>
          <p:nvPr/>
        </p:nvPicPr>
        <p:blipFill>
          <a:blip r:embed="rId362" cstate="print"/>
          <a:stretch>
            <a:fillRect/>
          </a:stretch>
        </p:blipFill>
        <p:spPr>
          <a:xfrm>
            <a:off x="6762452" y="6031789"/>
            <a:ext cx="443151" cy="479491"/>
          </a:xfrm>
          <a:prstGeom prst="rect">
            <a:avLst/>
          </a:prstGeom>
        </p:spPr>
      </p:pic>
      <p:sp>
        <p:nvSpPr>
          <p:cNvPr id="658" name="object 658"/>
          <p:cNvSpPr/>
          <p:nvPr/>
        </p:nvSpPr>
        <p:spPr>
          <a:xfrm>
            <a:off x="3795489" y="6031789"/>
            <a:ext cx="443179" cy="479755"/>
          </a:xfrm>
          <a:custGeom>
            <a:avLst/>
            <a:gdLst/>
            <a:ahLst/>
            <a:cxnLst/>
            <a:rect l="l" t="t" r="r" b="b"/>
            <a:pathLst>
              <a:path w="923289" h="999490">
                <a:moveTo>
                  <a:pt x="855395" y="0"/>
                </a:moveTo>
                <a:lnTo>
                  <a:pt x="67860" y="0"/>
                </a:lnTo>
                <a:lnTo>
                  <a:pt x="41513" y="5358"/>
                </a:lnTo>
                <a:lnTo>
                  <a:pt x="19938" y="19937"/>
                </a:lnTo>
                <a:lnTo>
                  <a:pt x="5359" y="41518"/>
                </a:lnTo>
                <a:lnTo>
                  <a:pt x="0" y="67883"/>
                </a:lnTo>
                <a:lnTo>
                  <a:pt x="0" y="931055"/>
                </a:lnTo>
                <a:lnTo>
                  <a:pt x="5359" y="957421"/>
                </a:lnTo>
                <a:lnTo>
                  <a:pt x="19938" y="979002"/>
                </a:lnTo>
                <a:lnTo>
                  <a:pt x="41513" y="993580"/>
                </a:lnTo>
                <a:lnTo>
                  <a:pt x="67860" y="998939"/>
                </a:lnTo>
                <a:lnTo>
                  <a:pt x="855395" y="998939"/>
                </a:lnTo>
                <a:lnTo>
                  <a:pt x="878601" y="994219"/>
                </a:lnTo>
                <a:lnTo>
                  <a:pt x="67860" y="994219"/>
                </a:lnTo>
                <a:lnTo>
                  <a:pt x="55183" y="992930"/>
                </a:lnTo>
                <a:lnTo>
                  <a:pt x="15547" y="966298"/>
                </a:lnTo>
                <a:lnTo>
                  <a:pt x="4719" y="931055"/>
                </a:lnTo>
                <a:lnTo>
                  <a:pt x="4719" y="67883"/>
                </a:lnTo>
                <a:lnTo>
                  <a:pt x="23280" y="23269"/>
                </a:lnTo>
                <a:lnTo>
                  <a:pt x="67860" y="4719"/>
                </a:lnTo>
                <a:lnTo>
                  <a:pt x="878601" y="4719"/>
                </a:lnTo>
                <a:lnTo>
                  <a:pt x="855395" y="0"/>
                </a:lnTo>
                <a:close/>
              </a:path>
              <a:path w="923289" h="999490">
                <a:moveTo>
                  <a:pt x="878601" y="4719"/>
                </a:moveTo>
                <a:lnTo>
                  <a:pt x="855395" y="4719"/>
                </a:lnTo>
                <a:lnTo>
                  <a:pt x="868067" y="6006"/>
                </a:lnTo>
                <a:lnTo>
                  <a:pt x="879893" y="9697"/>
                </a:lnTo>
                <a:lnTo>
                  <a:pt x="913541" y="43355"/>
                </a:lnTo>
                <a:lnTo>
                  <a:pt x="918524" y="67883"/>
                </a:lnTo>
                <a:lnTo>
                  <a:pt x="918524" y="931055"/>
                </a:lnTo>
                <a:lnTo>
                  <a:pt x="899975" y="975658"/>
                </a:lnTo>
                <a:lnTo>
                  <a:pt x="855395" y="994219"/>
                </a:lnTo>
                <a:lnTo>
                  <a:pt x="878601" y="994219"/>
                </a:lnTo>
                <a:lnTo>
                  <a:pt x="881740" y="993580"/>
                </a:lnTo>
                <a:lnTo>
                  <a:pt x="903311" y="979002"/>
                </a:lnTo>
                <a:lnTo>
                  <a:pt x="917886" y="957421"/>
                </a:lnTo>
                <a:lnTo>
                  <a:pt x="923244" y="931055"/>
                </a:lnTo>
                <a:lnTo>
                  <a:pt x="923244" y="67883"/>
                </a:lnTo>
                <a:lnTo>
                  <a:pt x="917886" y="41518"/>
                </a:lnTo>
                <a:lnTo>
                  <a:pt x="903311" y="19937"/>
                </a:lnTo>
                <a:lnTo>
                  <a:pt x="881740" y="5358"/>
                </a:lnTo>
                <a:lnTo>
                  <a:pt x="878601" y="4719"/>
                </a:lnTo>
                <a:close/>
              </a:path>
            </a:pathLst>
          </a:custGeom>
          <a:solidFill>
            <a:srgbClr val="231F20"/>
          </a:solidFill>
        </p:spPr>
        <p:txBody>
          <a:bodyPr wrap="square" lIns="0" tIns="0" rIns="0" bIns="0" rtlCol="0"/>
          <a:lstStyle/>
          <a:p>
            <a:endParaRPr sz="864"/>
          </a:p>
        </p:txBody>
      </p:sp>
      <p:grpSp>
        <p:nvGrpSpPr>
          <p:cNvPr id="659" name="object 659"/>
          <p:cNvGrpSpPr/>
          <p:nvPr/>
        </p:nvGrpSpPr>
        <p:grpSpPr>
          <a:xfrm>
            <a:off x="6292879" y="2930628"/>
            <a:ext cx="102413" cy="85954"/>
            <a:chOff x="10266368" y="5268679"/>
            <a:chExt cx="213360" cy="179070"/>
          </a:xfrm>
        </p:grpSpPr>
        <p:sp>
          <p:nvSpPr>
            <p:cNvPr id="660" name="object 660"/>
            <p:cNvSpPr/>
            <p:nvPr/>
          </p:nvSpPr>
          <p:spPr>
            <a:xfrm>
              <a:off x="10268128" y="5270446"/>
              <a:ext cx="210185" cy="175895"/>
            </a:xfrm>
            <a:custGeom>
              <a:avLst/>
              <a:gdLst/>
              <a:ahLst/>
              <a:cxnLst/>
              <a:rect l="l" t="t" r="r" b="b"/>
              <a:pathLst>
                <a:path w="210184" h="175895">
                  <a:moveTo>
                    <a:pt x="139395" y="12"/>
                  </a:moveTo>
                  <a:lnTo>
                    <a:pt x="106565" y="12"/>
                  </a:lnTo>
                  <a:lnTo>
                    <a:pt x="106565" y="117703"/>
                  </a:lnTo>
                  <a:lnTo>
                    <a:pt x="34391" y="12"/>
                  </a:lnTo>
                  <a:lnTo>
                    <a:pt x="0" y="12"/>
                  </a:lnTo>
                  <a:lnTo>
                    <a:pt x="0" y="175526"/>
                  </a:lnTo>
                  <a:lnTo>
                    <a:pt x="32816" y="175526"/>
                  </a:lnTo>
                  <a:lnTo>
                    <a:pt x="32816" y="60299"/>
                  </a:lnTo>
                  <a:lnTo>
                    <a:pt x="103924" y="175526"/>
                  </a:lnTo>
                  <a:lnTo>
                    <a:pt x="139395" y="175526"/>
                  </a:lnTo>
                  <a:lnTo>
                    <a:pt x="139395" y="12"/>
                  </a:lnTo>
                  <a:close/>
                </a:path>
                <a:path w="210184" h="175895">
                  <a:moveTo>
                    <a:pt x="209778" y="48310"/>
                  </a:moveTo>
                  <a:lnTo>
                    <a:pt x="176225" y="48310"/>
                  </a:lnTo>
                  <a:lnTo>
                    <a:pt x="176225" y="175526"/>
                  </a:lnTo>
                  <a:lnTo>
                    <a:pt x="209778" y="175526"/>
                  </a:lnTo>
                  <a:lnTo>
                    <a:pt x="209778" y="48310"/>
                  </a:lnTo>
                  <a:close/>
                </a:path>
                <a:path w="210184" h="175895">
                  <a:moveTo>
                    <a:pt x="209778" y="0"/>
                  </a:moveTo>
                  <a:lnTo>
                    <a:pt x="176225" y="0"/>
                  </a:lnTo>
                  <a:lnTo>
                    <a:pt x="176225" y="30975"/>
                  </a:lnTo>
                  <a:lnTo>
                    <a:pt x="209778" y="30975"/>
                  </a:lnTo>
                  <a:lnTo>
                    <a:pt x="209778" y="0"/>
                  </a:lnTo>
                  <a:close/>
                </a:path>
              </a:pathLst>
            </a:custGeom>
            <a:solidFill>
              <a:srgbClr val="FFFFFF"/>
            </a:solidFill>
          </p:spPr>
          <p:txBody>
            <a:bodyPr wrap="square" lIns="0" tIns="0" rIns="0" bIns="0" rtlCol="0"/>
            <a:lstStyle/>
            <a:p>
              <a:endParaRPr sz="864"/>
            </a:p>
          </p:txBody>
        </p:sp>
        <p:sp>
          <p:nvSpPr>
            <p:cNvPr id="661" name="object 661"/>
            <p:cNvSpPr/>
            <p:nvPr/>
          </p:nvSpPr>
          <p:spPr>
            <a:xfrm>
              <a:off x="10266362" y="5268681"/>
              <a:ext cx="213360" cy="179070"/>
            </a:xfrm>
            <a:custGeom>
              <a:avLst/>
              <a:gdLst/>
              <a:ahLst/>
              <a:cxnLst/>
              <a:rect l="l" t="t" r="r" b="b"/>
              <a:pathLst>
                <a:path w="213359" h="179070">
                  <a:moveTo>
                    <a:pt x="142913" y="0"/>
                  </a:moveTo>
                  <a:lnTo>
                    <a:pt x="139382" y="0"/>
                  </a:lnTo>
                  <a:lnTo>
                    <a:pt x="139382" y="3543"/>
                  </a:lnTo>
                  <a:lnTo>
                    <a:pt x="139382" y="175526"/>
                  </a:lnTo>
                  <a:lnTo>
                    <a:pt x="106667" y="175526"/>
                  </a:lnTo>
                  <a:lnTo>
                    <a:pt x="40513" y="68300"/>
                  </a:lnTo>
                  <a:lnTo>
                    <a:pt x="32816" y="55829"/>
                  </a:lnTo>
                  <a:lnTo>
                    <a:pt x="32816" y="175526"/>
                  </a:lnTo>
                  <a:lnTo>
                    <a:pt x="3543" y="175526"/>
                  </a:lnTo>
                  <a:lnTo>
                    <a:pt x="3543" y="3543"/>
                  </a:lnTo>
                  <a:lnTo>
                    <a:pt x="35166" y="3543"/>
                  </a:lnTo>
                  <a:lnTo>
                    <a:pt x="110109" y="125742"/>
                  </a:lnTo>
                  <a:lnTo>
                    <a:pt x="110109" y="113195"/>
                  </a:lnTo>
                  <a:lnTo>
                    <a:pt x="110109" y="3543"/>
                  </a:lnTo>
                  <a:lnTo>
                    <a:pt x="139382" y="3543"/>
                  </a:lnTo>
                  <a:lnTo>
                    <a:pt x="139382" y="0"/>
                  </a:lnTo>
                  <a:lnTo>
                    <a:pt x="106565" y="0"/>
                  </a:lnTo>
                  <a:lnTo>
                    <a:pt x="106565" y="113195"/>
                  </a:lnTo>
                  <a:lnTo>
                    <a:pt x="39319" y="3543"/>
                  </a:lnTo>
                  <a:lnTo>
                    <a:pt x="37147" y="0"/>
                  </a:lnTo>
                  <a:lnTo>
                    <a:pt x="0" y="0"/>
                  </a:lnTo>
                  <a:lnTo>
                    <a:pt x="0" y="179070"/>
                  </a:lnTo>
                  <a:lnTo>
                    <a:pt x="1765" y="179070"/>
                  </a:lnTo>
                  <a:lnTo>
                    <a:pt x="36360" y="179070"/>
                  </a:lnTo>
                  <a:lnTo>
                    <a:pt x="36360" y="177292"/>
                  </a:lnTo>
                  <a:lnTo>
                    <a:pt x="36360" y="68300"/>
                  </a:lnTo>
                  <a:lnTo>
                    <a:pt x="104698" y="179070"/>
                  </a:lnTo>
                  <a:lnTo>
                    <a:pt x="142913" y="179070"/>
                  </a:lnTo>
                  <a:lnTo>
                    <a:pt x="142913" y="175526"/>
                  </a:lnTo>
                  <a:lnTo>
                    <a:pt x="142913" y="3543"/>
                  </a:lnTo>
                  <a:lnTo>
                    <a:pt x="142913" y="0"/>
                  </a:lnTo>
                  <a:close/>
                </a:path>
                <a:path w="213359" h="179070">
                  <a:moveTo>
                    <a:pt x="213309" y="48310"/>
                  </a:moveTo>
                  <a:lnTo>
                    <a:pt x="209765" y="48310"/>
                  </a:lnTo>
                  <a:lnTo>
                    <a:pt x="209765" y="51854"/>
                  </a:lnTo>
                  <a:lnTo>
                    <a:pt x="209765" y="175526"/>
                  </a:lnTo>
                  <a:lnTo>
                    <a:pt x="179755" y="175526"/>
                  </a:lnTo>
                  <a:lnTo>
                    <a:pt x="179755" y="51854"/>
                  </a:lnTo>
                  <a:lnTo>
                    <a:pt x="209765" y="51854"/>
                  </a:lnTo>
                  <a:lnTo>
                    <a:pt x="209765" y="48310"/>
                  </a:lnTo>
                  <a:lnTo>
                    <a:pt x="176212" y="48310"/>
                  </a:lnTo>
                  <a:lnTo>
                    <a:pt x="176212" y="179070"/>
                  </a:lnTo>
                  <a:lnTo>
                    <a:pt x="177977" y="179070"/>
                  </a:lnTo>
                  <a:lnTo>
                    <a:pt x="213309" y="179070"/>
                  </a:lnTo>
                  <a:lnTo>
                    <a:pt x="213309" y="177292"/>
                  </a:lnTo>
                  <a:lnTo>
                    <a:pt x="213309" y="51854"/>
                  </a:lnTo>
                  <a:lnTo>
                    <a:pt x="213309" y="48310"/>
                  </a:lnTo>
                  <a:close/>
                </a:path>
                <a:path w="213359" h="179070">
                  <a:moveTo>
                    <a:pt x="213309" y="0"/>
                  </a:moveTo>
                  <a:lnTo>
                    <a:pt x="209765" y="0"/>
                  </a:lnTo>
                  <a:lnTo>
                    <a:pt x="209765" y="3543"/>
                  </a:lnTo>
                  <a:lnTo>
                    <a:pt x="209765" y="30975"/>
                  </a:lnTo>
                  <a:lnTo>
                    <a:pt x="179755" y="30975"/>
                  </a:lnTo>
                  <a:lnTo>
                    <a:pt x="179755" y="3543"/>
                  </a:lnTo>
                  <a:lnTo>
                    <a:pt x="209765" y="3543"/>
                  </a:lnTo>
                  <a:lnTo>
                    <a:pt x="209765" y="0"/>
                  </a:lnTo>
                  <a:lnTo>
                    <a:pt x="176212" y="0"/>
                  </a:lnTo>
                  <a:lnTo>
                    <a:pt x="176212" y="34518"/>
                  </a:lnTo>
                  <a:lnTo>
                    <a:pt x="177977" y="34518"/>
                  </a:lnTo>
                  <a:lnTo>
                    <a:pt x="213309" y="34518"/>
                  </a:lnTo>
                  <a:lnTo>
                    <a:pt x="213309" y="32753"/>
                  </a:lnTo>
                  <a:lnTo>
                    <a:pt x="213309" y="3543"/>
                  </a:lnTo>
                  <a:lnTo>
                    <a:pt x="213309" y="0"/>
                  </a:lnTo>
                  <a:close/>
                </a:path>
              </a:pathLst>
            </a:custGeom>
            <a:solidFill>
              <a:srgbClr val="231F20"/>
            </a:solidFill>
          </p:spPr>
          <p:txBody>
            <a:bodyPr wrap="square" lIns="0" tIns="0" rIns="0" bIns="0" rtlCol="0"/>
            <a:lstStyle/>
            <a:p>
              <a:endParaRPr sz="864"/>
            </a:p>
          </p:txBody>
        </p:sp>
      </p:grpSp>
      <p:pic>
        <p:nvPicPr>
          <p:cNvPr id="662" name="object 662"/>
          <p:cNvPicPr/>
          <p:nvPr/>
        </p:nvPicPr>
        <p:blipFill>
          <a:blip r:embed="rId363" cstate="print"/>
          <a:stretch>
            <a:fillRect/>
          </a:stretch>
        </p:blipFill>
        <p:spPr>
          <a:xfrm>
            <a:off x="8763043" y="3885942"/>
            <a:ext cx="397628" cy="135103"/>
          </a:xfrm>
          <a:prstGeom prst="rect">
            <a:avLst/>
          </a:prstGeom>
        </p:spPr>
      </p:pic>
      <p:pic>
        <p:nvPicPr>
          <p:cNvPr id="663" name="object 663"/>
          <p:cNvPicPr/>
          <p:nvPr/>
        </p:nvPicPr>
        <p:blipFill>
          <a:blip r:embed="rId364" cstate="print"/>
          <a:stretch>
            <a:fillRect/>
          </a:stretch>
        </p:blipFill>
        <p:spPr>
          <a:xfrm>
            <a:off x="8763038" y="3243432"/>
            <a:ext cx="397412" cy="132746"/>
          </a:xfrm>
          <a:prstGeom prst="rect">
            <a:avLst/>
          </a:prstGeom>
        </p:spPr>
      </p:pic>
      <p:pic>
        <p:nvPicPr>
          <p:cNvPr id="664" name="object 664"/>
          <p:cNvPicPr/>
          <p:nvPr/>
        </p:nvPicPr>
        <p:blipFill>
          <a:blip r:embed="rId365" cstate="print"/>
          <a:stretch>
            <a:fillRect/>
          </a:stretch>
        </p:blipFill>
        <p:spPr>
          <a:xfrm>
            <a:off x="7279180" y="3886807"/>
            <a:ext cx="396559" cy="132070"/>
          </a:xfrm>
          <a:prstGeom prst="rect">
            <a:avLst/>
          </a:prstGeom>
        </p:spPr>
      </p:pic>
      <p:pic>
        <p:nvPicPr>
          <p:cNvPr id="665" name="object 665"/>
          <p:cNvPicPr/>
          <p:nvPr/>
        </p:nvPicPr>
        <p:blipFill>
          <a:blip r:embed="rId366" cstate="print"/>
          <a:stretch>
            <a:fillRect/>
          </a:stretch>
        </p:blipFill>
        <p:spPr>
          <a:xfrm>
            <a:off x="5802464" y="6056096"/>
            <a:ext cx="109729" cy="55069"/>
          </a:xfrm>
          <a:prstGeom prst="rect">
            <a:avLst/>
          </a:prstGeom>
        </p:spPr>
      </p:pic>
      <p:sp>
        <p:nvSpPr>
          <p:cNvPr id="666" name="object 666"/>
          <p:cNvSpPr/>
          <p:nvPr/>
        </p:nvSpPr>
        <p:spPr>
          <a:xfrm>
            <a:off x="5791165" y="4851940"/>
            <a:ext cx="441045" cy="477317"/>
          </a:xfrm>
          <a:custGeom>
            <a:avLst/>
            <a:gdLst/>
            <a:ahLst/>
            <a:cxnLst/>
            <a:rect l="l" t="t" r="r" b="b"/>
            <a:pathLst>
              <a:path w="918845" h="994409">
                <a:moveTo>
                  <a:pt x="853024" y="0"/>
                </a:moveTo>
                <a:lnTo>
                  <a:pt x="65488" y="0"/>
                </a:lnTo>
                <a:lnTo>
                  <a:pt x="40067" y="5172"/>
                </a:lnTo>
                <a:lnTo>
                  <a:pt x="19243" y="19252"/>
                </a:lnTo>
                <a:lnTo>
                  <a:pt x="5169" y="40087"/>
                </a:lnTo>
                <a:lnTo>
                  <a:pt x="0" y="65523"/>
                </a:lnTo>
                <a:lnTo>
                  <a:pt x="0" y="928719"/>
                </a:lnTo>
                <a:lnTo>
                  <a:pt x="5169" y="954175"/>
                </a:lnTo>
                <a:lnTo>
                  <a:pt x="19243" y="975008"/>
                </a:lnTo>
                <a:lnTo>
                  <a:pt x="40067" y="989077"/>
                </a:lnTo>
                <a:lnTo>
                  <a:pt x="65488" y="994243"/>
                </a:lnTo>
                <a:lnTo>
                  <a:pt x="818580" y="994243"/>
                </a:lnTo>
                <a:lnTo>
                  <a:pt x="859925" y="987845"/>
                </a:lnTo>
                <a:lnTo>
                  <a:pt x="891405" y="968851"/>
                </a:lnTo>
                <a:lnTo>
                  <a:pt x="911447" y="937558"/>
                </a:lnTo>
                <a:lnTo>
                  <a:pt x="918477" y="894264"/>
                </a:lnTo>
                <a:lnTo>
                  <a:pt x="918477" y="65523"/>
                </a:lnTo>
                <a:lnTo>
                  <a:pt x="913307" y="40087"/>
                </a:lnTo>
                <a:lnTo>
                  <a:pt x="899237" y="19252"/>
                </a:lnTo>
                <a:lnTo>
                  <a:pt x="878424" y="5172"/>
                </a:lnTo>
                <a:lnTo>
                  <a:pt x="853024" y="0"/>
                </a:lnTo>
                <a:close/>
              </a:path>
            </a:pathLst>
          </a:custGeom>
          <a:solidFill>
            <a:srgbClr val="A7A9AC"/>
          </a:solidFill>
        </p:spPr>
        <p:txBody>
          <a:bodyPr wrap="square" lIns="0" tIns="0" rIns="0" bIns="0" rtlCol="0"/>
          <a:lstStyle/>
          <a:p>
            <a:endParaRPr sz="864"/>
          </a:p>
        </p:txBody>
      </p:sp>
      <p:grpSp>
        <p:nvGrpSpPr>
          <p:cNvPr id="667" name="object 667"/>
          <p:cNvGrpSpPr/>
          <p:nvPr/>
        </p:nvGrpSpPr>
        <p:grpSpPr>
          <a:xfrm>
            <a:off x="3301167" y="4836011"/>
            <a:ext cx="458419" cy="493166"/>
            <a:chOff x="4033635" y="9238226"/>
            <a:chExt cx="955040" cy="1027430"/>
          </a:xfrm>
        </p:grpSpPr>
        <p:sp>
          <p:nvSpPr>
            <p:cNvPr id="668" name="object 668"/>
            <p:cNvSpPr/>
            <p:nvPr/>
          </p:nvSpPr>
          <p:spPr>
            <a:xfrm>
              <a:off x="4070088" y="9271345"/>
              <a:ext cx="918844" cy="994410"/>
            </a:xfrm>
            <a:custGeom>
              <a:avLst/>
              <a:gdLst/>
              <a:ahLst/>
              <a:cxnLst/>
              <a:rect l="l" t="t" r="r" b="b"/>
              <a:pathLst>
                <a:path w="918845" h="994409">
                  <a:moveTo>
                    <a:pt x="853035" y="0"/>
                  </a:moveTo>
                  <a:lnTo>
                    <a:pt x="65500" y="0"/>
                  </a:lnTo>
                  <a:lnTo>
                    <a:pt x="40072" y="5172"/>
                  </a:lnTo>
                  <a:lnTo>
                    <a:pt x="19245" y="19252"/>
                  </a:lnTo>
                  <a:lnTo>
                    <a:pt x="5170" y="40087"/>
                  </a:lnTo>
                  <a:lnTo>
                    <a:pt x="0" y="65523"/>
                  </a:lnTo>
                  <a:lnTo>
                    <a:pt x="0" y="928695"/>
                  </a:lnTo>
                  <a:lnTo>
                    <a:pt x="5170" y="954151"/>
                  </a:lnTo>
                  <a:lnTo>
                    <a:pt x="19245" y="974984"/>
                  </a:lnTo>
                  <a:lnTo>
                    <a:pt x="40072" y="989053"/>
                  </a:lnTo>
                  <a:lnTo>
                    <a:pt x="65500" y="994219"/>
                  </a:lnTo>
                  <a:lnTo>
                    <a:pt x="818580" y="994219"/>
                  </a:lnTo>
                  <a:lnTo>
                    <a:pt x="859958" y="987821"/>
                  </a:lnTo>
                  <a:lnTo>
                    <a:pt x="891451" y="968827"/>
                  </a:lnTo>
                  <a:lnTo>
                    <a:pt x="911495" y="937534"/>
                  </a:lnTo>
                  <a:lnTo>
                    <a:pt x="918524" y="894240"/>
                  </a:lnTo>
                  <a:lnTo>
                    <a:pt x="918524" y="65523"/>
                  </a:lnTo>
                  <a:lnTo>
                    <a:pt x="913354" y="40087"/>
                  </a:lnTo>
                  <a:lnTo>
                    <a:pt x="899280" y="19252"/>
                  </a:lnTo>
                  <a:lnTo>
                    <a:pt x="878456" y="5172"/>
                  </a:lnTo>
                  <a:lnTo>
                    <a:pt x="853035" y="0"/>
                  </a:lnTo>
                  <a:close/>
                </a:path>
              </a:pathLst>
            </a:custGeom>
            <a:solidFill>
              <a:srgbClr val="A7A9AC"/>
            </a:solidFill>
          </p:spPr>
          <p:txBody>
            <a:bodyPr wrap="square" lIns="0" tIns="0" rIns="0" bIns="0" rtlCol="0"/>
            <a:lstStyle/>
            <a:p>
              <a:endParaRPr sz="864"/>
            </a:p>
          </p:txBody>
        </p:sp>
        <p:sp>
          <p:nvSpPr>
            <p:cNvPr id="669" name="object 669"/>
            <p:cNvSpPr/>
            <p:nvPr/>
          </p:nvSpPr>
          <p:spPr>
            <a:xfrm>
              <a:off x="4033635" y="9238226"/>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695"/>
                  </a:lnTo>
                  <a:lnTo>
                    <a:pt x="5170" y="954141"/>
                  </a:lnTo>
                  <a:lnTo>
                    <a:pt x="19245" y="974975"/>
                  </a:lnTo>
                  <a:lnTo>
                    <a:pt x="40072" y="989050"/>
                  </a:lnTo>
                  <a:lnTo>
                    <a:pt x="65500" y="994219"/>
                  </a:lnTo>
                  <a:lnTo>
                    <a:pt x="853035" y="994219"/>
                  </a:lnTo>
                  <a:lnTo>
                    <a:pt x="878456" y="989050"/>
                  </a:lnTo>
                  <a:lnTo>
                    <a:pt x="899280" y="974975"/>
                  </a:lnTo>
                  <a:lnTo>
                    <a:pt x="913354" y="954141"/>
                  </a:lnTo>
                  <a:lnTo>
                    <a:pt x="918524" y="928695"/>
                  </a:lnTo>
                  <a:lnTo>
                    <a:pt x="918524" y="65523"/>
                  </a:lnTo>
                  <a:lnTo>
                    <a:pt x="913354" y="40077"/>
                  </a:lnTo>
                  <a:lnTo>
                    <a:pt x="899280" y="19243"/>
                  </a:lnTo>
                  <a:lnTo>
                    <a:pt x="878456" y="5168"/>
                  </a:lnTo>
                  <a:lnTo>
                    <a:pt x="853035" y="0"/>
                  </a:lnTo>
                  <a:close/>
                </a:path>
              </a:pathLst>
            </a:custGeom>
            <a:solidFill>
              <a:srgbClr val="FFFFFF"/>
            </a:solidFill>
          </p:spPr>
          <p:txBody>
            <a:bodyPr wrap="square" lIns="0" tIns="0" rIns="0" bIns="0" rtlCol="0"/>
            <a:lstStyle/>
            <a:p>
              <a:endParaRPr sz="864"/>
            </a:p>
          </p:txBody>
        </p:sp>
      </p:grpSp>
      <p:grpSp>
        <p:nvGrpSpPr>
          <p:cNvPr id="670" name="object 670"/>
          <p:cNvGrpSpPr/>
          <p:nvPr/>
        </p:nvGrpSpPr>
        <p:grpSpPr>
          <a:xfrm>
            <a:off x="3796622" y="4835369"/>
            <a:ext cx="457505" cy="493776"/>
            <a:chOff x="5065832" y="9236890"/>
            <a:chExt cx="953135" cy="1028700"/>
          </a:xfrm>
        </p:grpSpPr>
        <p:sp>
          <p:nvSpPr>
            <p:cNvPr id="671" name="object 671"/>
            <p:cNvSpPr/>
            <p:nvPr/>
          </p:nvSpPr>
          <p:spPr>
            <a:xfrm>
              <a:off x="5100286" y="9271345"/>
              <a:ext cx="918844" cy="994410"/>
            </a:xfrm>
            <a:custGeom>
              <a:avLst/>
              <a:gdLst/>
              <a:ahLst/>
              <a:cxnLst/>
              <a:rect l="l" t="t" r="r" b="b"/>
              <a:pathLst>
                <a:path w="918845" h="994409">
                  <a:moveTo>
                    <a:pt x="853035" y="0"/>
                  </a:moveTo>
                  <a:lnTo>
                    <a:pt x="65500" y="0"/>
                  </a:lnTo>
                  <a:lnTo>
                    <a:pt x="40072" y="5172"/>
                  </a:lnTo>
                  <a:lnTo>
                    <a:pt x="19245" y="19252"/>
                  </a:lnTo>
                  <a:lnTo>
                    <a:pt x="5170" y="40087"/>
                  </a:lnTo>
                  <a:lnTo>
                    <a:pt x="0" y="65523"/>
                  </a:lnTo>
                  <a:lnTo>
                    <a:pt x="0" y="928695"/>
                  </a:lnTo>
                  <a:lnTo>
                    <a:pt x="5170" y="954151"/>
                  </a:lnTo>
                  <a:lnTo>
                    <a:pt x="19245" y="974984"/>
                  </a:lnTo>
                  <a:lnTo>
                    <a:pt x="40072" y="989053"/>
                  </a:lnTo>
                  <a:lnTo>
                    <a:pt x="65500" y="994219"/>
                  </a:lnTo>
                  <a:lnTo>
                    <a:pt x="818580" y="994219"/>
                  </a:lnTo>
                  <a:lnTo>
                    <a:pt x="859958" y="987821"/>
                  </a:lnTo>
                  <a:lnTo>
                    <a:pt x="891451" y="968827"/>
                  </a:lnTo>
                  <a:lnTo>
                    <a:pt x="911495" y="937534"/>
                  </a:lnTo>
                  <a:lnTo>
                    <a:pt x="918524" y="894240"/>
                  </a:lnTo>
                  <a:lnTo>
                    <a:pt x="918524" y="65523"/>
                  </a:lnTo>
                  <a:lnTo>
                    <a:pt x="913354" y="40087"/>
                  </a:lnTo>
                  <a:lnTo>
                    <a:pt x="899280" y="19252"/>
                  </a:lnTo>
                  <a:lnTo>
                    <a:pt x="878456" y="5172"/>
                  </a:lnTo>
                  <a:lnTo>
                    <a:pt x="853035" y="0"/>
                  </a:lnTo>
                  <a:close/>
                </a:path>
              </a:pathLst>
            </a:custGeom>
            <a:solidFill>
              <a:srgbClr val="A7A9AC"/>
            </a:solidFill>
          </p:spPr>
          <p:txBody>
            <a:bodyPr wrap="square" lIns="0" tIns="0" rIns="0" bIns="0" rtlCol="0"/>
            <a:lstStyle/>
            <a:p>
              <a:endParaRPr sz="864"/>
            </a:p>
          </p:txBody>
        </p:sp>
        <p:sp>
          <p:nvSpPr>
            <p:cNvPr id="672" name="object 672"/>
            <p:cNvSpPr/>
            <p:nvPr/>
          </p:nvSpPr>
          <p:spPr>
            <a:xfrm>
              <a:off x="5065832" y="9236890"/>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695"/>
                  </a:lnTo>
                  <a:lnTo>
                    <a:pt x="5170" y="954141"/>
                  </a:lnTo>
                  <a:lnTo>
                    <a:pt x="19245" y="974975"/>
                  </a:lnTo>
                  <a:lnTo>
                    <a:pt x="40072" y="989050"/>
                  </a:lnTo>
                  <a:lnTo>
                    <a:pt x="65500" y="994219"/>
                  </a:lnTo>
                  <a:lnTo>
                    <a:pt x="853035" y="994219"/>
                  </a:lnTo>
                  <a:lnTo>
                    <a:pt x="878456" y="989050"/>
                  </a:lnTo>
                  <a:lnTo>
                    <a:pt x="899280" y="974975"/>
                  </a:lnTo>
                  <a:lnTo>
                    <a:pt x="913354" y="954141"/>
                  </a:lnTo>
                  <a:lnTo>
                    <a:pt x="918524" y="928695"/>
                  </a:lnTo>
                  <a:lnTo>
                    <a:pt x="918524" y="65523"/>
                  </a:lnTo>
                  <a:lnTo>
                    <a:pt x="913354" y="40077"/>
                  </a:lnTo>
                  <a:lnTo>
                    <a:pt x="899280" y="19243"/>
                  </a:lnTo>
                  <a:lnTo>
                    <a:pt x="878456" y="5168"/>
                  </a:lnTo>
                  <a:lnTo>
                    <a:pt x="853035" y="0"/>
                  </a:lnTo>
                  <a:close/>
                </a:path>
              </a:pathLst>
            </a:custGeom>
            <a:solidFill>
              <a:srgbClr val="FFFFFF"/>
            </a:solidFill>
          </p:spPr>
          <p:txBody>
            <a:bodyPr wrap="square" lIns="0" tIns="0" rIns="0" bIns="0" rtlCol="0"/>
            <a:lstStyle/>
            <a:p>
              <a:endParaRPr sz="864"/>
            </a:p>
          </p:txBody>
        </p:sp>
      </p:grpSp>
      <p:grpSp>
        <p:nvGrpSpPr>
          <p:cNvPr id="673" name="object 673"/>
          <p:cNvGrpSpPr/>
          <p:nvPr/>
        </p:nvGrpSpPr>
        <p:grpSpPr>
          <a:xfrm>
            <a:off x="4291117" y="4835369"/>
            <a:ext cx="457505" cy="493776"/>
            <a:chOff x="6096030" y="9236890"/>
            <a:chExt cx="953135" cy="1028700"/>
          </a:xfrm>
        </p:grpSpPr>
        <p:sp>
          <p:nvSpPr>
            <p:cNvPr id="674" name="object 674"/>
            <p:cNvSpPr/>
            <p:nvPr/>
          </p:nvSpPr>
          <p:spPr>
            <a:xfrm>
              <a:off x="6130485" y="9271345"/>
              <a:ext cx="918844" cy="994410"/>
            </a:xfrm>
            <a:custGeom>
              <a:avLst/>
              <a:gdLst/>
              <a:ahLst/>
              <a:cxnLst/>
              <a:rect l="l" t="t" r="r" b="b"/>
              <a:pathLst>
                <a:path w="918845" h="994409">
                  <a:moveTo>
                    <a:pt x="853035" y="0"/>
                  </a:moveTo>
                  <a:lnTo>
                    <a:pt x="65500" y="0"/>
                  </a:lnTo>
                  <a:lnTo>
                    <a:pt x="40072" y="5172"/>
                  </a:lnTo>
                  <a:lnTo>
                    <a:pt x="19245" y="19252"/>
                  </a:lnTo>
                  <a:lnTo>
                    <a:pt x="5170" y="40087"/>
                  </a:lnTo>
                  <a:lnTo>
                    <a:pt x="0" y="65523"/>
                  </a:lnTo>
                  <a:lnTo>
                    <a:pt x="0" y="928695"/>
                  </a:lnTo>
                  <a:lnTo>
                    <a:pt x="5170" y="954151"/>
                  </a:lnTo>
                  <a:lnTo>
                    <a:pt x="19245" y="974984"/>
                  </a:lnTo>
                  <a:lnTo>
                    <a:pt x="40072" y="989053"/>
                  </a:lnTo>
                  <a:lnTo>
                    <a:pt x="65500" y="994219"/>
                  </a:lnTo>
                  <a:lnTo>
                    <a:pt x="818580" y="994219"/>
                  </a:lnTo>
                  <a:lnTo>
                    <a:pt x="859958" y="987821"/>
                  </a:lnTo>
                  <a:lnTo>
                    <a:pt x="891451" y="968827"/>
                  </a:lnTo>
                  <a:lnTo>
                    <a:pt x="911495" y="937534"/>
                  </a:lnTo>
                  <a:lnTo>
                    <a:pt x="918524" y="894240"/>
                  </a:lnTo>
                  <a:lnTo>
                    <a:pt x="918524" y="65523"/>
                  </a:lnTo>
                  <a:lnTo>
                    <a:pt x="913354" y="40087"/>
                  </a:lnTo>
                  <a:lnTo>
                    <a:pt x="899280" y="19252"/>
                  </a:lnTo>
                  <a:lnTo>
                    <a:pt x="878456" y="5172"/>
                  </a:lnTo>
                  <a:lnTo>
                    <a:pt x="853035" y="0"/>
                  </a:lnTo>
                  <a:close/>
                </a:path>
              </a:pathLst>
            </a:custGeom>
            <a:solidFill>
              <a:srgbClr val="A7A9AC"/>
            </a:solidFill>
          </p:spPr>
          <p:txBody>
            <a:bodyPr wrap="square" lIns="0" tIns="0" rIns="0" bIns="0" rtlCol="0"/>
            <a:lstStyle/>
            <a:p>
              <a:endParaRPr sz="864"/>
            </a:p>
          </p:txBody>
        </p:sp>
        <p:sp>
          <p:nvSpPr>
            <p:cNvPr id="675" name="object 675"/>
            <p:cNvSpPr/>
            <p:nvPr/>
          </p:nvSpPr>
          <p:spPr>
            <a:xfrm>
              <a:off x="6096030" y="9236890"/>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695"/>
                  </a:lnTo>
                  <a:lnTo>
                    <a:pt x="5170" y="954141"/>
                  </a:lnTo>
                  <a:lnTo>
                    <a:pt x="19245" y="974975"/>
                  </a:lnTo>
                  <a:lnTo>
                    <a:pt x="40072" y="989050"/>
                  </a:lnTo>
                  <a:lnTo>
                    <a:pt x="65500" y="994219"/>
                  </a:lnTo>
                  <a:lnTo>
                    <a:pt x="853035" y="994219"/>
                  </a:lnTo>
                  <a:lnTo>
                    <a:pt x="878456" y="989050"/>
                  </a:lnTo>
                  <a:lnTo>
                    <a:pt x="899280" y="974975"/>
                  </a:lnTo>
                  <a:lnTo>
                    <a:pt x="913354" y="954141"/>
                  </a:lnTo>
                  <a:lnTo>
                    <a:pt x="918524" y="928695"/>
                  </a:lnTo>
                  <a:lnTo>
                    <a:pt x="918524" y="65523"/>
                  </a:lnTo>
                  <a:lnTo>
                    <a:pt x="913354" y="40077"/>
                  </a:lnTo>
                  <a:lnTo>
                    <a:pt x="899280" y="19243"/>
                  </a:lnTo>
                  <a:lnTo>
                    <a:pt x="878456" y="5168"/>
                  </a:lnTo>
                  <a:lnTo>
                    <a:pt x="853035" y="0"/>
                  </a:lnTo>
                  <a:close/>
                </a:path>
              </a:pathLst>
            </a:custGeom>
            <a:solidFill>
              <a:srgbClr val="FFFFFF"/>
            </a:solidFill>
          </p:spPr>
          <p:txBody>
            <a:bodyPr wrap="square" lIns="0" tIns="0" rIns="0" bIns="0" rtlCol="0"/>
            <a:lstStyle/>
            <a:p>
              <a:endParaRPr sz="864"/>
            </a:p>
          </p:txBody>
        </p:sp>
      </p:grpSp>
      <p:grpSp>
        <p:nvGrpSpPr>
          <p:cNvPr id="676" name="object 676"/>
          <p:cNvGrpSpPr/>
          <p:nvPr/>
        </p:nvGrpSpPr>
        <p:grpSpPr>
          <a:xfrm>
            <a:off x="4785612" y="4835290"/>
            <a:ext cx="457505" cy="494081"/>
            <a:chOff x="7126229" y="9236725"/>
            <a:chExt cx="953135" cy="1029335"/>
          </a:xfrm>
        </p:grpSpPr>
        <p:sp>
          <p:nvSpPr>
            <p:cNvPr id="677" name="object 677"/>
            <p:cNvSpPr/>
            <p:nvPr/>
          </p:nvSpPr>
          <p:spPr>
            <a:xfrm>
              <a:off x="7160683" y="9271180"/>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860"/>
                  </a:lnTo>
                  <a:lnTo>
                    <a:pt x="5170" y="954316"/>
                  </a:lnTo>
                  <a:lnTo>
                    <a:pt x="19245" y="975149"/>
                  </a:lnTo>
                  <a:lnTo>
                    <a:pt x="40072" y="989219"/>
                  </a:lnTo>
                  <a:lnTo>
                    <a:pt x="65500" y="994384"/>
                  </a:lnTo>
                  <a:lnTo>
                    <a:pt x="818580" y="994384"/>
                  </a:lnTo>
                  <a:lnTo>
                    <a:pt x="859958" y="987987"/>
                  </a:lnTo>
                  <a:lnTo>
                    <a:pt x="891451" y="968993"/>
                  </a:lnTo>
                  <a:lnTo>
                    <a:pt x="911495" y="937700"/>
                  </a:lnTo>
                  <a:lnTo>
                    <a:pt x="918524" y="894405"/>
                  </a:lnTo>
                  <a:lnTo>
                    <a:pt x="918524" y="65523"/>
                  </a:lnTo>
                  <a:lnTo>
                    <a:pt x="913354" y="40077"/>
                  </a:lnTo>
                  <a:lnTo>
                    <a:pt x="899280" y="19243"/>
                  </a:lnTo>
                  <a:lnTo>
                    <a:pt x="878456" y="5168"/>
                  </a:lnTo>
                  <a:lnTo>
                    <a:pt x="853035" y="0"/>
                  </a:lnTo>
                  <a:close/>
                </a:path>
              </a:pathLst>
            </a:custGeom>
            <a:solidFill>
              <a:srgbClr val="A7A9AC"/>
            </a:solidFill>
          </p:spPr>
          <p:txBody>
            <a:bodyPr wrap="square" lIns="0" tIns="0" rIns="0" bIns="0" rtlCol="0"/>
            <a:lstStyle/>
            <a:p>
              <a:endParaRPr sz="864"/>
            </a:p>
          </p:txBody>
        </p:sp>
        <p:sp>
          <p:nvSpPr>
            <p:cNvPr id="678" name="object 678"/>
            <p:cNvSpPr/>
            <p:nvPr/>
          </p:nvSpPr>
          <p:spPr>
            <a:xfrm>
              <a:off x="7126229" y="9236725"/>
              <a:ext cx="918844" cy="994410"/>
            </a:xfrm>
            <a:custGeom>
              <a:avLst/>
              <a:gdLst/>
              <a:ahLst/>
              <a:cxnLst/>
              <a:rect l="l" t="t" r="r" b="b"/>
              <a:pathLst>
                <a:path w="918845" h="994409">
                  <a:moveTo>
                    <a:pt x="853035" y="0"/>
                  </a:moveTo>
                  <a:lnTo>
                    <a:pt x="65500" y="0"/>
                  </a:lnTo>
                  <a:lnTo>
                    <a:pt x="40072" y="5168"/>
                  </a:lnTo>
                  <a:lnTo>
                    <a:pt x="19245" y="19240"/>
                  </a:lnTo>
                  <a:lnTo>
                    <a:pt x="5170" y="40067"/>
                  </a:lnTo>
                  <a:lnTo>
                    <a:pt x="0" y="65500"/>
                  </a:lnTo>
                  <a:lnTo>
                    <a:pt x="0" y="928860"/>
                  </a:lnTo>
                  <a:lnTo>
                    <a:pt x="5170" y="954306"/>
                  </a:lnTo>
                  <a:lnTo>
                    <a:pt x="19245" y="975140"/>
                  </a:lnTo>
                  <a:lnTo>
                    <a:pt x="40072" y="989215"/>
                  </a:lnTo>
                  <a:lnTo>
                    <a:pt x="65500" y="994384"/>
                  </a:lnTo>
                  <a:lnTo>
                    <a:pt x="853035" y="994384"/>
                  </a:lnTo>
                  <a:lnTo>
                    <a:pt x="878456" y="989215"/>
                  </a:lnTo>
                  <a:lnTo>
                    <a:pt x="899280" y="975140"/>
                  </a:lnTo>
                  <a:lnTo>
                    <a:pt x="913354" y="954306"/>
                  </a:lnTo>
                  <a:lnTo>
                    <a:pt x="918524" y="928860"/>
                  </a:lnTo>
                  <a:lnTo>
                    <a:pt x="918524" y="65500"/>
                  </a:lnTo>
                  <a:lnTo>
                    <a:pt x="913354" y="40067"/>
                  </a:lnTo>
                  <a:lnTo>
                    <a:pt x="899280" y="19240"/>
                  </a:lnTo>
                  <a:lnTo>
                    <a:pt x="878456" y="5168"/>
                  </a:lnTo>
                  <a:lnTo>
                    <a:pt x="853035" y="0"/>
                  </a:lnTo>
                  <a:close/>
                </a:path>
              </a:pathLst>
            </a:custGeom>
            <a:solidFill>
              <a:srgbClr val="FFFFFF"/>
            </a:solidFill>
          </p:spPr>
          <p:txBody>
            <a:bodyPr wrap="square" lIns="0" tIns="0" rIns="0" bIns="0" rtlCol="0"/>
            <a:lstStyle/>
            <a:p>
              <a:endParaRPr sz="864"/>
            </a:p>
          </p:txBody>
        </p:sp>
      </p:grpSp>
      <p:grpSp>
        <p:nvGrpSpPr>
          <p:cNvPr id="679" name="object 679"/>
          <p:cNvGrpSpPr/>
          <p:nvPr/>
        </p:nvGrpSpPr>
        <p:grpSpPr>
          <a:xfrm>
            <a:off x="5280107" y="4835369"/>
            <a:ext cx="457505" cy="493776"/>
            <a:chOff x="8156426" y="9236890"/>
            <a:chExt cx="953135" cy="1028700"/>
          </a:xfrm>
        </p:grpSpPr>
        <p:sp>
          <p:nvSpPr>
            <p:cNvPr id="680" name="object 680"/>
            <p:cNvSpPr/>
            <p:nvPr/>
          </p:nvSpPr>
          <p:spPr>
            <a:xfrm>
              <a:off x="8190880" y="9271345"/>
              <a:ext cx="918844" cy="994410"/>
            </a:xfrm>
            <a:custGeom>
              <a:avLst/>
              <a:gdLst/>
              <a:ahLst/>
              <a:cxnLst/>
              <a:rect l="l" t="t" r="r" b="b"/>
              <a:pathLst>
                <a:path w="918845" h="994409">
                  <a:moveTo>
                    <a:pt x="853035" y="0"/>
                  </a:moveTo>
                  <a:lnTo>
                    <a:pt x="65500" y="0"/>
                  </a:lnTo>
                  <a:lnTo>
                    <a:pt x="40072" y="5172"/>
                  </a:lnTo>
                  <a:lnTo>
                    <a:pt x="19245" y="19252"/>
                  </a:lnTo>
                  <a:lnTo>
                    <a:pt x="5170" y="40087"/>
                  </a:lnTo>
                  <a:lnTo>
                    <a:pt x="0" y="65523"/>
                  </a:lnTo>
                  <a:lnTo>
                    <a:pt x="0" y="928695"/>
                  </a:lnTo>
                  <a:lnTo>
                    <a:pt x="5170" y="954151"/>
                  </a:lnTo>
                  <a:lnTo>
                    <a:pt x="19245" y="974984"/>
                  </a:lnTo>
                  <a:lnTo>
                    <a:pt x="40072" y="989053"/>
                  </a:lnTo>
                  <a:lnTo>
                    <a:pt x="65500" y="994219"/>
                  </a:lnTo>
                  <a:lnTo>
                    <a:pt x="818580" y="994219"/>
                  </a:lnTo>
                  <a:lnTo>
                    <a:pt x="859958" y="987821"/>
                  </a:lnTo>
                  <a:lnTo>
                    <a:pt x="891451" y="968827"/>
                  </a:lnTo>
                  <a:lnTo>
                    <a:pt x="911495" y="937534"/>
                  </a:lnTo>
                  <a:lnTo>
                    <a:pt x="918524" y="894240"/>
                  </a:lnTo>
                  <a:lnTo>
                    <a:pt x="918524" y="65523"/>
                  </a:lnTo>
                  <a:lnTo>
                    <a:pt x="913354" y="40087"/>
                  </a:lnTo>
                  <a:lnTo>
                    <a:pt x="899280" y="19252"/>
                  </a:lnTo>
                  <a:lnTo>
                    <a:pt x="878456" y="5172"/>
                  </a:lnTo>
                  <a:lnTo>
                    <a:pt x="853035" y="0"/>
                  </a:lnTo>
                  <a:close/>
                </a:path>
              </a:pathLst>
            </a:custGeom>
            <a:solidFill>
              <a:srgbClr val="A7A9AC"/>
            </a:solidFill>
          </p:spPr>
          <p:txBody>
            <a:bodyPr wrap="square" lIns="0" tIns="0" rIns="0" bIns="0" rtlCol="0"/>
            <a:lstStyle/>
            <a:p>
              <a:endParaRPr sz="864"/>
            </a:p>
          </p:txBody>
        </p:sp>
        <p:sp>
          <p:nvSpPr>
            <p:cNvPr id="681" name="object 681"/>
            <p:cNvSpPr/>
            <p:nvPr/>
          </p:nvSpPr>
          <p:spPr>
            <a:xfrm>
              <a:off x="8156426" y="9236890"/>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695"/>
                  </a:lnTo>
                  <a:lnTo>
                    <a:pt x="5170" y="954141"/>
                  </a:lnTo>
                  <a:lnTo>
                    <a:pt x="19245" y="974975"/>
                  </a:lnTo>
                  <a:lnTo>
                    <a:pt x="40072" y="989050"/>
                  </a:lnTo>
                  <a:lnTo>
                    <a:pt x="65500" y="994219"/>
                  </a:lnTo>
                  <a:lnTo>
                    <a:pt x="853035" y="994219"/>
                  </a:lnTo>
                  <a:lnTo>
                    <a:pt x="878456" y="989050"/>
                  </a:lnTo>
                  <a:lnTo>
                    <a:pt x="899280" y="974975"/>
                  </a:lnTo>
                  <a:lnTo>
                    <a:pt x="913354" y="954141"/>
                  </a:lnTo>
                  <a:lnTo>
                    <a:pt x="918524" y="928695"/>
                  </a:lnTo>
                  <a:lnTo>
                    <a:pt x="918524" y="65523"/>
                  </a:lnTo>
                  <a:lnTo>
                    <a:pt x="913354" y="40077"/>
                  </a:lnTo>
                  <a:lnTo>
                    <a:pt x="899280" y="19243"/>
                  </a:lnTo>
                  <a:lnTo>
                    <a:pt x="878456" y="5168"/>
                  </a:lnTo>
                  <a:lnTo>
                    <a:pt x="853035" y="0"/>
                  </a:lnTo>
                  <a:close/>
                </a:path>
              </a:pathLst>
            </a:custGeom>
            <a:solidFill>
              <a:srgbClr val="FFFFFF"/>
            </a:solidFill>
          </p:spPr>
          <p:txBody>
            <a:bodyPr wrap="square" lIns="0" tIns="0" rIns="0" bIns="0" rtlCol="0"/>
            <a:lstStyle/>
            <a:p>
              <a:endParaRPr sz="864"/>
            </a:p>
          </p:txBody>
        </p:sp>
      </p:grpSp>
      <p:sp>
        <p:nvSpPr>
          <p:cNvPr id="682" name="object 682"/>
          <p:cNvSpPr/>
          <p:nvPr/>
        </p:nvSpPr>
        <p:spPr>
          <a:xfrm>
            <a:off x="5774605" y="4835369"/>
            <a:ext cx="441045" cy="477317"/>
          </a:xfrm>
          <a:custGeom>
            <a:avLst/>
            <a:gdLst/>
            <a:ahLst/>
            <a:cxnLst/>
            <a:rect l="l" t="t" r="r" b="b"/>
            <a:pathLst>
              <a:path w="918845" h="994409">
                <a:moveTo>
                  <a:pt x="853024" y="0"/>
                </a:moveTo>
                <a:lnTo>
                  <a:pt x="65488" y="0"/>
                </a:lnTo>
                <a:lnTo>
                  <a:pt x="40067" y="5168"/>
                </a:lnTo>
                <a:lnTo>
                  <a:pt x="19243" y="19243"/>
                </a:lnTo>
                <a:lnTo>
                  <a:pt x="5169" y="40077"/>
                </a:lnTo>
                <a:lnTo>
                  <a:pt x="0" y="65523"/>
                </a:lnTo>
                <a:lnTo>
                  <a:pt x="0" y="928695"/>
                </a:lnTo>
                <a:lnTo>
                  <a:pt x="5169" y="954141"/>
                </a:lnTo>
                <a:lnTo>
                  <a:pt x="19243" y="974975"/>
                </a:lnTo>
                <a:lnTo>
                  <a:pt x="40067" y="989050"/>
                </a:lnTo>
                <a:lnTo>
                  <a:pt x="65488" y="994219"/>
                </a:lnTo>
                <a:lnTo>
                  <a:pt x="853024" y="994219"/>
                </a:lnTo>
                <a:lnTo>
                  <a:pt x="878442" y="989050"/>
                </a:lnTo>
                <a:lnTo>
                  <a:pt x="899262" y="974975"/>
                </a:lnTo>
                <a:lnTo>
                  <a:pt x="913332" y="954141"/>
                </a:lnTo>
                <a:lnTo>
                  <a:pt x="918500" y="928695"/>
                </a:lnTo>
                <a:lnTo>
                  <a:pt x="918500" y="65523"/>
                </a:lnTo>
                <a:lnTo>
                  <a:pt x="913332" y="40077"/>
                </a:lnTo>
                <a:lnTo>
                  <a:pt x="899262" y="19243"/>
                </a:lnTo>
                <a:lnTo>
                  <a:pt x="878442" y="5168"/>
                </a:lnTo>
                <a:lnTo>
                  <a:pt x="853024" y="0"/>
                </a:lnTo>
                <a:close/>
              </a:path>
            </a:pathLst>
          </a:custGeom>
          <a:solidFill>
            <a:srgbClr val="FFFFFF"/>
          </a:solidFill>
        </p:spPr>
        <p:txBody>
          <a:bodyPr wrap="square" lIns="0" tIns="0" rIns="0" bIns="0" rtlCol="0"/>
          <a:lstStyle/>
          <a:p>
            <a:endParaRPr sz="864"/>
          </a:p>
        </p:txBody>
      </p:sp>
      <p:grpSp>
        <p:nvGrpSpPr>
          <p:cNvPr id="683" name="object 683"/>
          <p:cNvGrpSpPr/>
          <p:nvPr/>
        </p:nvGrpSpPr>
        <p:grpSpPr>
          <a:xfrm>
            <a:off x="6269092" y="4835369"/>
            <a:ext cx="457505" cy="493776"/>
            <a:chOff x="10216812" y="9236890"/>
            <a:chExt cx="953135" cy="1028700"/>
          </a:xfrm>
        </p:grpSpPr>
        <p:sp>
          <p:nvSpPr>
            <p:cNvPr id="684" name="object 684"/>
            <p:cNvSpPr/>
            <p:nvPr/>
          </p:nvSpPr>
          <p:spPr>
            <a:xfrm>
              <a:off x="10251266" y="9271345"/>
              <a:ext cx="918844" cy="994410"/>
            </a:xfrm>
            <a:custGeom>
              <a:avLst/>
              <a:gdLst/>
              <a:ahLst/>
              <a:cxnLst/>
              <a:rect l="l" t="t" r="r" b="b"/>
              <a:pathLst>
                <a:path w="918845" h="994409">
                  <a:moveTo>
                    <a:pt x="853035" y="0"/>
                  </a:moveTo>
                  <a:lnTo>
                    <a:pt x="65500" y="0"/>
                  </a:lnTo>
                  <a:lnTo>
                    <a:pt x="40072" y="5172"/>
                  </a:lnTo>
                  <a:lnTo>
                    <a:pt x="19245" y="19252"/>
                  </a:lnTo>
                  <a:lnTo>
                    <a:pt x="5170" y="40087"/>
                  </a:lnTo>
                  <a:lnTo>
                    <a:pt x="0" y="65523"/>
                  </a:lnTo>
                  <a:lnTo>
                    <a:pt x="0" y="928695"/>
                  </a:lnTo>
                  <a:lnTo>
                    <a:pt x="5170" y="954151"/>
                  </a:lnTo>
                  <a:lnTo>
                    <a:pt x="19245" y="974984"/>
                  </a:lnTo>
                  <a:lnTo>
                    <a:pt x="40072" y="989053"/>
                  </a:lnTo>
                  <a:lnTo>
                    <a:pt x="65500" y="994219"/>
                  </a:lnTo>
                  <a:lnTo>
                    <a:pt x="818580" y="994219"/>
                  </a:lnTo>
                  <a:lnTo>
                    <a:pt x="859951" y="987821"/>
                  </a:lnTo>
                  <a:lnTo>
                    <a:pt x="891441" y="968827"/>
                  </a:lnTo>
                  <a:lnTo>
                    <a:pt x="911483" y="937534"/>
                  </a:lnTo>
                  <a:lnTo>
                    <a:pt x="918512" y="894240"/>
                  </a:lnTo>
                  <a:lnTo>
                    <a:pt x="918512" y="65523"/>
                  </a:lnTo>
                  <a:lnTo>
                    <a:pt x="913346" y="40087"/>
                  </a:lnTo>
                  <a:lnTo>
                    <a:pt x="899279" y="19252"/>
                  </a:lnTo>
                  <a:lnTo>
                    <a:pt x="878459" y="5172"/>
                  </a:lnTo>
                  <a:lnTo>
                    <a:pt x="853035" y="0"/>
                  </a:lnTo>
                  <a:close/>
                </a:path>
              </a:pathLst>
            </a:custGeom>
            <a:solidFill>
              <a:srgbClr val="A7A9AC"/>
            </a:solidFill>
          </p:spPr>
          <p:txBody>
            <a:bodyPr wrap="square" lIns="0" tIns="0" rIns="0" bIns="0" rtlCol="0"/>
            <a:lstStyle/>
            <a:p>
              <a:endParaRPr sz="864"/>
            </a:p>
          </p:txBody>
        </p:sp>
        <p:sp>
          <p:nvSpPr>
            <p:cNvPr id="685" name="object 685"/>
            <p:cNvSpPr/>
            <p:nvPr/>
          </p:nvSpPr>
          <p:spPr>
            <a:xfrm>
              <a:off x="10216812" y="9236890"/>
              <a:ext cx="918844" cy="994410"/>
            </a:xfrm>
            <a:custGeom>
              <a:avLst/>
              <a:gdLst/>
              <a:ahLst/>
              <a:cxnLst/>
              <a:rect l="l" t="t" r="r" b="b"/>
              <a:pathLst>
                <a:path w="918845" h="994409">
                  <a:moveTo>
                    <a:pt x="853035" y="0"/>
                  </a:moveTo>
                  <a:lnTo>
                    <a:pt x="65511" y="0"/>
                  </a:lnTo>
                  <a:lnTo>
                    <a:pt x="40082" y="5168"/>
                  </a:lnTo>
                  <a:lnTo>
                    <a:pt x="19251" y="19243"/>
                  </a:lnTo>
                  <a:lnTo>
                    <a:pt x="5171" y="40077"/>
                  </a:lnTo>
                  <a:lnTo>
                    <a:pt x="0" y="65523"/>
                  </a:lnTo>
                  <a:lnTo>
                    <a:pt x="0" y="928695"/>
                  </a:lnTo>
                  <a:lnTo>
                    <a:pt x="5171" y="954141"/>
                  </a:lnTo>
                  <a:lnTo>
                    <a:pt x="19251" y="974975"/>
                  </a:lnTo>
                  <a:lnTo>
                    <a:pt x="40082" y="989050"/>
                  </a:lnTo>
                  <a:lnTo>
                    <a:pt x="65511"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grpSp>
      <p:grpSp>
        <p:nvGrpSpPr>
          <p:cNvPr id="686" name="object 686"/>
          <p:cNvGrpSpPr/>
          <p:nvPr/>
        </p:nvGrpSpPr>
        <p:grpSpPr>
          <a:xfrm>
            <a:off x="6763585" y="4835369"/>
            <a:ext cx="457505" cy="493776"/>
            <a:chOff x="11247005" y="9236890"/>
            <a:chExt cx="953135" cy="1028700"/>
          </a:xfrm>
        </p:grpSpPr>
        <p:sp>
          <p:nvSpPr>
            <p:cNvPr id="687" name="object 687"/>
            <p:cNvSpPr/>
            <p:nvPr/>
          </p:nvSpPr>
          <p:spPr>
            <a:xfrm>
              <a:off x="11281459" y="9271345"/>
              <a:ext cx="918844" cy="994410"/>
            </a:xfrm>
            <a:custGeom>
              <a:avLst/>
              <a:gdLst/>
              <a:ahLst/>
              <a:cxnLst/>
              <a:rect l="l" t="t" r="r" b="b"/>
              <a:pathLst>
                <a:path w="918845"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688" name="object 688"/>
            <p:cNvSpPr/>
            <p:nvPr/>
          </p:nvSpPr>
          <p:spPr>
            <a:xfrm>
              <a:off x="11247005" y="9236890"/>
              <a:ext cx="918844" cy="994410"/>
            </a:xfrm>
            <a:custGeom>
              <a:avLst/>
              <a:gdLst/>
              <a:ahLst/>
              <a:cxnLst/>
              <a:rect l="l" t="t" r="r" b="b"/>
              <a:pathLst>
                <a:path w="918845" h="994409">
                  <a:moveTo>
                    <a:pt x="853035" y="0"/>
                  </a:moveTo>
                  <a:lnTo>
                    <a:pt x="65500" y="0"/>
                  </a:lnTo>
                  <a:lnTo>
                    <a:pt x="40072" y="5168"/>
                  </a:lnTo>
                  <a:lnTo>
                    <a:pt x="19245" y="19243"/>
                  </a:lnTo>
                  <a:lnTo>
                    <a:pt x="5170" y="40077"/>
                  </a:lnTo>
                  <a:lnTo>
                    <a:pt x="0" y="65523"/>
                  </a:lnTo>
                  <a:lnTo>
                    <a:pt x="0" y="928695"/>
                  </a:lnTo>
                  <a:lnTo>
                    <a:pt x="5170" y="954141"/>
                  </a:lnTo>
                  <a:lnTo>
                    <a:pt x="19245" y="974975"/>
                  </a:lnTo>
                  <a:lnTo>
                    <a:pt x="40072"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grpSp>
      <p:grpSp>
        <p:nvGrpSpPr>
          <p:cNvPr id="689" name="object 689"/>
          <p:cNvGrpSpPr/>
          <p:nvPr/>
        </p:nvGrpSpPr>
        <p:grpSpPr>
          <a:xfrm>
            <a:off x="7258077" y="4835369"/>
            <a:ext cx="457505" cy="493776"/>
            <a:chOff x="12277197" y="9236890"/>
            <a:chExt cx="953135" cy="1028700"/>
          </a:xfrm>
        </p:grpSpPr>
        <p:sp>
          <p:nvSpPr>
            <p:cNvPr id="690" name="object 690"/>
            <p:cNvSpPr/>
            <p:nvPr/>
          </p:nvSpPr>
          <p:spPr>
            <a:xfrm>
              <a:off x="12311651" y="9271345"/>
              <a:ext cx="918844" cy="994410"/>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691" name="object 691"/>
            <p:cNvSpPr/>
            <p:nvPr/>
          </p:nvSpPr>
          <p:spPr>
            <a:xfrm>
              <a:off x="12277197" y="9236890"/>
              <a:ext cx="918844" cy="994410"/>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sp>
          <p:nvSpPr>
            <p:cNvPr id="692" name="object 692"/>
            <p:cNvSpPr/>
            <p:nvPr/>
          </p:nvSpPr>
          <p:spPr>
            <a:xfrm>
              <a:off x="12305270" y="9986953"/>
              <a:ext cx="866140" cy="6350"/>
            </a:xfrm>
            <a:custGeom>
              <a:avLst/>
              <a:gdLst/>
              <a:ahLst/>
              <a:cxnLst/>
              <a:rect l="l" t="t" r="r" b="b"/>
              <a:pathLst>
                <a:path w="866140" h="6350">
                  <a:moveTo>
                    <a:pt x="16377" y="0"/>
                  </a:moveTo>
                  <a:lnTo>
                    <a:pt x="1321" y="0"/>
                  </a:lnTo>
                  <a:lnTo>
                    <a:pt x="0" y="1321"/>
                  </a:lnTo>
                  <a:lnTo>
                    <a:pt x="0" y="4578"/>
                  </a:lnTo>
                  <a:lnTo>
                    <a:pt x="1321" y="5899"/>
                  </a:lnTo>
                  <a:lnTo>
                    <a:pt x="16377" y="5899"/>
                  </a:lnTo>
                  <a:lnTo>
                    <a:pt x="17699" y="4578"/>
                  </a:lnTo>
                  <a:lnTo>
                    <a:pt x="17699" y="1321"/>
                  </a:lnTo>
                  <a:lnTo>
                    <a:pt x="16377" y="0"/>
                  </a:lnTo>
                  <a:close/>
                </a:path>
                <a:path w="866140" h="6350">
                  <a:moveTo>
                    <a:pt x="39977" y="0"/>
                  </a:moveTo>
                  <a:lnTo>
                    <a:pt x="24920" y="0"/>
                  </a:lnTo>
                  <a:lnTo>
                    <a:pt x="23599" y="1321"/>
                  </a:lnTo>
                  <a:lnTo>
                    <a:pt x="23599" y="4578"/>
                  </a:lnTo>
                  <a:lnTo>
                    <a:pt x="24920" y="5899"/>
                  </a:lnTo>
                  <a:lnTo>
                    <a:pt x="39977" y="5899"/>
                  </a:lnTo>
                  <a:lnTo>
                    <a:pt x="41298" y="4578"/>
                  </a:lnTo>
                  <a:lnTo>
                    <a:pt x="41298" y="1321"/>
                  </a:lnTo>
                  <a:lnTo>
                    <a:pt x="39977" y="0"/>
                  </a:lnTo>
                  <a:close/>
                </a:path>
                <a:path w="866140" h="6350">
                  <a:moveTo>
                    <a:pt x="63576" y="0"/>
                  </a:moveTo>
                  <a:lnTo>
                    <a:pt x="48520" y="0"/>
                  </a:lnTo>
                  <a:lnTo>
                    <a:pt x="47198" y="1321"/>
                  </a:lnTo>
                  <a:lnTo>
                    <a:pt x="47198" y="4578"/>
                  </a:lnTo>
                  <a:lnTo>
                    <a:pt x="48520" y="5899"/>
                  </a:lnTo>
                  <a:lnTo>
                    <a:pt x="63576" y="5899"/>
                  </a:lnTo>
                  <a:lnTo>
                    <a:pt x="64898" y="4578"/>
                  </a:lnTo>
                  <a:lnTo>
                    <a:pt x="64898" y="1321"/>
                  </a:lnTo>
                  <a:lnTo>
                    <a:pt x="63576" y="0"/>
                  </a:lnTo>
                  <a:close/>
                </a:path>
                <a:path w="866140" h="6350">
                  <a:moveTo>
                    <a:pt x="87176" y="0"/>
                  </a:moveTo>
                  <a:lnTo>
                    <a:pt x="72119" y="0"/>
                  </a:lnTo>
                  <a:lnTo>
                    <a:pt x="70798" y="1321"/>
                  </a:lnTo>
                  <a:lnTo>
                    <a:pt x="70798" y="4578"/>
                  </a:lnTo>
                  <a:lnTo>
                    <a:pt x="72119" y="5899"/>
                  </a:lnTo>
                  <a:lnTo>
                    <a:pt x="87176" y="5899"/>
                  </a:lnTo>
                  <a:lnTo>
                    <a:pt x="88497" y="4578"/>
                  </a:lnTo>
                  <a:lnTo>
                    <a:pt x="88497" y="1321"/>
                  </a:lnTo>
                  <a:lnTo>
                    <a:pt x="87176" y="0"/>
                  </a:lnTo>
                  <a:close/>
                </a:path>
                <a:path w="866140" h="6350">
                  <a:moveTo>
                    <a:pt x="110775" y="0"/>
                  </a:moveTo>
                  <a:lnTo>
                    <a:pt x="95719" y="0"/>
                  </a:lnTo>
                  <a:lnTo>
                    <a:pt x="94397" y="1321"/>
                  </a:lnTo>
                  <a:lnTo>
                    <a:pt x="94397" y="4578"/>
                  </a:lnTo>
                  <a:lnTo>
                    <a:pt x="95719" y="5899"/>
                  </a:lnTo>
                  <a:lnTo>
                    <a:pt x="110775" y="5899"/>
                  </a:lnTo>
                  <a:lnTo>
                    <a:pt x="112097" y="4578"/>
                  </a:lnTo>
                  <a:lnTo>
                    <a:pt x="112097" y="1321"/>
                  </a:lnTo>
                  <a:lnTo>
                    <a:pt x="110775" y="0"/>
                  </a:lnTo>
                  <a:close/>
                </a:path>
                <a:path w="866140" h="6350">
                  <a:moveTo>
                    <a:pt x="134375" y="0"/>
                  </a:moveTo>
                  <a:lnTo>
                    <a:pt x="119318" y="0"/>
                  </a:lnTo>
                  <a:lnTo>
                    <a:pt x="117997" y="1321"/>
                  </a:lnTo>
                  <a:lnTo>
                    <a:pt x="117997" y="4578"/>
                  </a:lnTo>
                  <a:lnTo>
                    <a:pt x="119318" y="5899"/>
                  </a:lnTo>
                  <a:lnTo>
                    <a:pt x="134375" y="5899"/>
                  </a:lnTo>
                  <a:lnTo>
                    <a:pt x="135696" y="4578"/>
                  </a:lnTo>
                  <a:lnTo>
                    <a:pt x="135696" y="1321"/>
                  </a:lnTo>
                  <a:lnTo>
                    <a:pt x="134375" y="0"/>
                  </a:lnTo>
                  <a:close/>
                </a:path>
                <a:path w="866140" h="6350">
                  <a:moveTo>
                    <a:pt x="157974" y="0"/>
                  </a:moveTo>
                  <a:lnTo>
                    <a:pt x="142918" y="0"/>
                  </a:lnTo>
                  <a:lnTo>
                    <a:pt x="141596" y="1321"/>
                  </a:lnTo>
                  <a:lnTo>
                    <a:pt x="141596" y="4578"/>
                  </a:lnTo>
                  <a:lnTo>
                    <a:pt x="142918" y="5899"/>
                  </a:lnTo>
                  <a:lnTo>
                    <a:pt x="157974" y="5899"/>
                  </a:lnTo>
                  <a:lnTo>
                    <a:pt x="159296" y="4578"/>
                  </a:lnTo>
                  <a:lnTo>
                    <a:pt x="159296" y="1321"/>
                  </a:lnTo>
                  <a:lnTo>
                    <a:pt x="157974" y="0"/>
                  </a:lnTo>
                  <a:close/>
                </a:path>
                <a:path w="866140" h="6350">
                  <a:moveTo>
                    <a:pt x="181573" y="0"/>
                  </a:moveTo>
                  <a:lnTo>
                    <a:pt x="166517" y="0"/>
                  </a:lnTo>
                  <a:lnTo>
                    <a:pt x="165195" y="1321"/>
                  </a:lnTo>
                  <a:lnTo>
                    <a:pt x="165195" y="4578"/>
                  </a:lnTo>
                  <a:lnTo>
                    <a:pt x="166517" y="5899"/>
                  </a:lnTo>
                  <a:lnTo>
                    <a:pt x="181573" y="5899"/>
                  </a:lnTo>
                  <a:lnTo>
                    <a:pt x="182895" y="4578"/>
                  </a:lnTo>
                  <a:lnTo>
                    <a:pt x="182895" y="1321"/>
                  </a:lnTo>
                  <a:lnTo>
                    <a:pt x="181573" y="0"/>
                  </a:lnTo>
                  <a:close/>
                </a:path>
                <a:path w="866140" h="6350">
                  <a:moveTo>
                    <a:pt x="205173" y="0"/>
                  </a:moveTo>
                  <a:lnTo>
                    <a:pt x="190116" y="0"/>
                  </a:lnTo>
                  <a:lnTo>
                    <a:pt x="188795" y="1321"/>
                  </a:lnTo>
                  <a:lnTo>
                    <a:pt x="188795" y="4578"/>
                  </a:lnTo>
                  <a:lnTo>
                    <a:pt x="190116" y="5899"/>
                  </a:lnTo>
                  <a:lnTo>
                    <a:pt x="205173" y="5899"/>
                  </a:lnTo>
                  <a:lnTo>
                    <a:pt x="206494" y="4578"/>
                  </a:lnTo>
                  <a:lnTo>
                    <a:pt x="206494" y="1321"/>
                  </a:lnTo>
                  <a:lnTo>
                    <a:pt x="205173" y="0"/>
                  </a:lnTo>
                  <a:close/>
                </a:path>
                <a:path w="866140" h="6350">
                  <a:moveTo>
                    <a:pt x="228772" y="0"/>
                  </a:moveTo>
                  <a:lnTo>
                    <a:pt x="213716" y="0"/>
                  </a:lnTo>
                  <a:lnTo>
                    <a:pt x="212394" y="1321"/>
                  </a:lnTo>
                  <a:lnTo>
                    <a:pt x="212394" y="4578"/>
                  </a:lnTo>
                  <a:lnTo>
                    <a:pt x="213716" y="5899"/>
                  </a:lnTo>
                  <a:lnTo>
                    <a:pt x="228772" y="5899"/>
                  </a:lnTo>
                  <a:lnTo>
                    <a:pt x="230094" y="4578"/>
                  </a:lnTo>
                  <a:lnTo>
                    <a:pt x="230094" y="1321"/>
                  </a:lnTo>
                  <a:lnTo>
                    <a:pt x="228772" y="0"/>
                  </a:lnTo>
                  <a:close/>
                </a:path>
                <a:path w="866140" h="6350">
                  <a:moveTo>
                    <a:pt x="252372" y="0"/>
                  </a:moveTo>
                  <a:lnTo>
                    <a:pt x="237315" y="0"/>
                  </a:lnTo>
                  <a:lnTo>
                    <a:pt x="235994" y="1321"/>
                  </a:lnTo>
                  <a:lnTo>
                    <a:pt x="235994" y="4578"/>
                  </a:lnTo>
                  <a:lnTo>
                    <a:pt x="237315" y="5899"/>
                  </a:lnTo>
                  <a:lnTo>
                    <a:pt x="252372" y="5899"/>
                  </a:lnTo>
                  <a:lnTo>
                    <a:pt x="253693" y="4578"/>
                  </a:lnTo>
                  <a:lnTo>
                    <a:pt x="253693" y="1321"/>
                  </a:lnTo>
                  <a:lnTo>
                    <a:pt x="252372" y="0"/>
                  </a:lnTo>
                  <a:close/>
                </a:path>
                <a:path w="866140" h="6350">
                  <a:moveTo>
                    <a:pt x="275971" y="0"/>
                  </a:moveTo>
                  <a:lnTo>
                    <a:pt x="260915" y="0"/>
                  </a:lnTo>
                  <a:lnTo>
                    <a:pt x="259593" y="1321"/>
                  </a:lnTo>
                  <a:lnTo>
                    <a:pt x="259593" y="4578"/>
                  </a:lnTo>
                  <a:lnTo>
                    <a:pt x="260915" y="5899"/>
                  </a:lnTo>
                  <a:lnTo>
                    <a:pt x="275971" y="5899"/>
                  </a:lnTo>
                  <a:lnTo>
                    <a:pt x="277293" y="4578"/>
                  </a:lnTo>
                  <a:lnTo>
                    <a:pt x="277293" y="1321"/>
                  </a:lnTo>
                  <a:lnTo>
                    <a:pt x="275971" y="0"/>
                  </a:lnTo>
                  <a:close/>
                </a:path>
                <a:path w="866140" h="6350">
                  <a:moveTo>
                    <a:pt x="299570" y="0"/>
                  </a:moveTo>
                  <a:lnTo>
                    <a:pt x="284514" y="0"/>
                  </a:lnTo>
                  <a:lnTo>
                    <a:pt x="283192" y="1321"/>
                  </a:lnTo>
                  <a:lnTo>
                    <a:pt x="283192" y="4578"/>
                  </a:lnTo>
                  <a:lnTo>
                    <a:pt x="284514" y="5899"/>
                  </a:lnTo>
                  <a:lnTo>
                    <a:pt x="299570" y="5899"/>
                  </a:lnTo>
                  <a:lnTo>
                    <a:pt x="300892" y="4578"/>
                  </a:lnTo>
                  <a:lnTo>
                    <a:pt x="300892" y="1321"/>
                  </a:lnTo>
                  <a:lnTo>
                    <a:pt x="299570" y="0"/>
                  </a:lnTo>
                  <a:close/>
                </a:path>
                <a:path w="866140" h="6350">
                  <a:moveTo>
                    <a:pt x="323170" y="0"/>
                  </a:moveTo>
                  <a:lnTo>
                    <a:pt x="308113" y="0"/>
                  </a:lnTo>
                  <a:lnTo>
                    <a:pt x="306792" y="1321"/>
                  </a:lnTo>
                  <a:lnTo>
                    <a:pt x="306792" y="4578"/>
                  </a:lnTo>
                  <a:lnTo>
                    <a:pt x="308113" y="5899"/>
                  </a:lnTo>
                  <a:lnTo>
                    <a:pt x="323170" y="5899"/>
                  </a:lnTo>
                  <a:lnTo>
                    <a:pt x="324491" y="4578"/>
                  </a:lnTo>
                  <a:lnTo>
                    <a:pt x="324491" y="1321"/>
                  </a:lnTo>
                  <a:lnTo>
                    <a:pt x="323170" y="0"/>
                  </a:lnTo>
                  <a:close/>
                </a:path>
                <a:path w="866140" h="6350">
                  <a:moveTo>
                    <a:pt x="346769" y="0"/>
                  </a:moveTo>
                  <a:lnTo>
                    <a:pt x="331713" y="0"/>
                  </a:lnTo>
                  <a:lnTo>
                    <a:pt x="330391" y="1321"/>
                  </a:lnTo>
                  <a:lnTo>
                    <a:pt x="330391" y="4578"/>
                  </a:lnTo>
                  <a:lnTo>
                    <a:pt x="331713" y="5899"/>
                  </a:lnTo>
                  <a:lnTo>
                    <a:pt x="346769" y="5899"/>
                  </a:lnTo>
                  <a:lnTo>
                    <a:pt x="348091" y="4578"/>
                  </a:lnTo>
                  <a:lnTo>
                    <a:pt x="348091" y="1321"/>
                  </a:lnTo>
                  <a:lnTo>
                    <a:pt x="346769" y="0"/>
                  </a:lnTo>
                  <a:close/>
                </a:path>
                <a:path w="866140" h="6350">
                  <a:moveTo>
                    <a:pt x="370369" y="0"/>
                  </a:moveTo>
                  <a:lnTo>
                    <a:pt x="355312" y="0"/>
                  </a:lnTo>
                  <a:lnTo>
                    <a:pt x="353991" y="1321"/>
                  </a:lnTo>
                  <a:lnTo>
                    <a:pt x="353991" y="4578"/>
                  </a:lnTo>
                  <a:lnTo>
                    <a:pt x="355312" y="5899"/>
                  </a:lnTo>
                  <a:lnTo>
                    <a:pt x="370369" y="5899"/>
                  </a:lnTo>
                  <a:lnTo>
                    <a:pt x="371690" y="4578"/>
                  </a:lnTo>
                  <a:lnTo>
                    <a:pt x="371690" y="1321"/>
                  </a:lnTo>
                  <a:lnTo>
                    <a:pt x="370369" y="0"/>
                  </a:lnTo>
                  <a:close/>
                </a:path>
                <a:path w="866140" h="6350">
                  <a:moveTo>
                    <a:pt x="393968" y="0"/>
                  </a:moveTo>
                  <a:lnTo>
                    <a:pt x="378912" y="0"/>
                  </a:lnTo>
                  <a:lnTo>
                    <a:pt x="377590" y="1321"/>
                  </a:lnTo>
                  <a:lnTo>
                    <a:pt x="377590" y="4578"/>
                  </a:lnTo>
                  <a:lnTo>
                    <a:pt x="378912" y="5899"/>
                  </a:lnTo>
                  <a:lnTo>
                    <a:pt x="393968" y="5899"/>
                  </a:lnTo>
                  <a:lnTo>
                    <a:pt x="395290" y="4578"/>
                  </a:lnTo>
                  <a:lnTo>
                    <a:pt x="395290" y="1321"/>
                  </a:lnTo>
                  <a:lnTo>
                    <a:pt x="393968" y="0"/>
                  </a:lnTo>
                  <a:close/>
                </a:path>
                <a:path w="866140" h="6350">
                  <a:moveTo>
                    <a:pt x="417567" y="0"/>
                  </a:moveTo>
                  <a:lnTo>
                    <a:pt x="402511" y="0"/>
                  </a:lnTo>
                  <a:lnTo>
                    <a:pt x="401189" y="1321"/>
                  </a:lnTo>
                  <a:lnTo>
                    <a:pt x="401189" y="4578"/>
                  </a:lnTo>
                  <a:lnTo>
                    <a:pt x="402511" y="5899"/>
                  </a:lnTo>
                  <a:lnTo>
                    <a:pt x="417567" y="5899"/>
                  </a:lnTo>
                  <a:lnTo>
                    <a:pt x="418889" y="4578"/>
                  </a:lnTo>
                  <a:lnTo>
                    <a:pt x="418889" y="1321"/>
                  </a:lnTo>
                  <a:lnTo>
                    <a:pt x="417567" y="0"/>
                  </a:lnTo>
                  <a:close/>
                </a:path>
                <a:path w="866140" h="6350">
                  <a:moveTo>
                    <a:pt x="441167" y="0"/>
                  </a:moveTo>
                  <a:lnTo>
                    <a:pt x="426110" y="0"/>
                  </a:lnTo>
                  <a:lnTo>
                    <a:pt x="424789" y="1321"/>
                  </a:lnTo>
                  <a:lnTo>
                    <a:pt x="424789" y="4578"/>
                  </a:lnTo>
                  <a:lnTo>
                    <a:pt x="426110" y="5899"/>
                  </a:lnTo>
                  <a:lnTo>
                    <a:pt x="441167" y="5899"/>
                  </a:lnTo>
                  <a:lnTo>
                    <a:pt x="442488" y="4578"/>
                  </a:lnTo>
                  <a:lnTo>
                    <a:pt x="442488" y="1321"/>
                  </a:lnTo>
                  <a:lnTo>
                    <a:pt x="441167" y="0"/>
                  </a:lnTo>
                  <a:close/>
                </a:path>
                <a:path w="866140" h="6350">
                  <a:moveTo>
                    <a:pt x="464766" y="0"/>
                  </a:moveTo>
                  <a:lnTo>
                    <a:pt x="449710" y="0"/>
                  </a:lnTo>
                  <a:lnTo>
                    <a:pt x="448388" y="1321"/>
                  </a:lnTo>
                  <a:lnTo>
                    <a:pt x="448388" y="4578"/>
                  </a:lnTo>
                  <a:lnTo>
                    <a:pt x="449710" y="5899"/>
                  </a:lnTo>
                  <a:lnTo>
                    <a:pt x="464766" y="5899"/>
                  </a:lnTo>
                  <a:lnTo>
                    <a:pt x="466088" y="4578"/>
                  </a:lnTo>
                  <a:lnTo>
                    <a:pt x="466088" y="1321"/>
                  </a:lnTo>
                  <a:lnTo>
                    <a:pt x="464766" y="0"/>
                  </a:lnTo>
                  <a:close/>
                </a:path>
                <a:path w="866140" h="6350">
                  <a:moveTo>
                    <a:pt x="488366" y="0"/>
                  </a:moveTo>
                  <a:lnTo>
                    <a:pt x="473309" y="0"/>
                  </a:lnTo>
                  <a:lnTo>
                    <a:pt x="471988" y="1321"/>
                  </a:lnTo>
                  <a:lnTo>
                    <a:pt x="471988" y="4578"/>
                  </a:lnTo>
                  <a:lnTo>
                    <a:pt x="473309" y="5899"/>
                  </a:lnTo>
                  <a:lnTo>
                    <a:pt x="488366" y="5899"/>
                  </a:lnTo>
                  <a:lnTo>
                    <a:pt x="489687" y="4578"/>
                  </a:lnTo>
                  <a:lnTo>
                    <a:pt x="489687" y="1321"/>
                  </a:lnTo>
                  <a:lnTo>
                    <a:pt x="488366" y="0"/>
                  </a:lnTo>
                  <a:close/>
                </a:path>
                <a:path w="866140" h="6350">
                  <a:moveTo>
                    <a:pt x="511965" y="0"/>
                  </a:moveTo>
                  <a:lnTo>
                    <a:pt x="496909" y="0"/>
                  </a:lnTo>
                  <a:lnTo>
                    <a:pt x="495587" y="1321"/>
                  </a:lnTo>
                  <a:lnTo>
                    <a:pt x="495587" y="4578"/>
                  </a:lnTo>
                  <a:lnTo>
                    <a:pt x="496909" y="5899"/>
                  </a:lnTo>
                  <a:lnTo>
                    <a:pt x="511965" y="5899"/>
                  </a:lnTo>
                  <a:lnTo>
                    <a:pt x="513287" y="4578"/>
                  </a:lnTo>
                  <a:lnTo>
                    <a:pt x="513287" y="1321"/>
                  </a:lnTo>
                  <a:lnTo>
                    <a:pt x="511965" y="0"/>
                  </a:lnTo>
                  <a:close/>
                </a:path>
                <a:path w="866140" h="6350">
                  <a:moveTo>
                    <a:pt x="535564" y="0"/>
                  </a:moveTo>
                  <a:lnTo>
                    <a:pt x="520508" y="0"/>
                  </a:lnTo>
                  <a:lnTo>
                    <a:pt x="519186" y="1321"/>
                  </a:lnTo>
                  <a:lnTo>
                    <a:pt x="519186" y="4578"/>
                  </a:lnTo>
                  <a:lnTo>
                    <a:pt x="520508" y="5899"/>
                  </a:lnTo>
                  <a:lnTo>
                    <a:pt x="535564" y="5899"/>
                  </a:lnTo>
                  <a:lnTo>
                    <a:pt x="536886" y="4578"/>
                  </a:lnTo>
                  <a:lnTo>
                    <a:pt x="536886" y="1321"/>
                  </a:lnTo>
                  <a:lnTo>
                    <a:pt x="535564" y="0"/>
                  </a:lnTo>
                  <a:close/>
                </a:path>
                <a:path w="866140" h="6350">
                  <a:moveTo>
                    <a:pt x="559164" y="0"/>
                  </a:moveTo>
                  <a:lnTo>
                    <a:pt x="544107" y="0"/>
                  </a:lnTo>
                  <a:lnTo>
                    <a:pt x="542786" y="1321"/>
                  </a:lnTo>
                  <a:lnTo>
                    <a:pt x="542786" y="4578"/>
                  </a:lnTo>
                  <a:lnTo>
                    <a:pt x="544107" y="5899"/>
                  </a:lnTo>
                  <a:lnTo>
                    <a:pt x="559164" y="5899"/>
                  </a:lnTo>
                  <a:lnTo>
                    <a:pt x="560485" y="4578"/>
                  </a:lnTo>
                  <a:lnTo>
                    <a:pt x="560485" y="1321"/>
                  </a:lnTo>
                  <a:lnTo>
                    <a:pt x="559164" y="0"/>
                  </a:lnTo>
                  <a:close/>
                </a:path>
                <a:path w="866140" h="6350">
                  <a:moveTo>
                    <a:pt x="582763" y="0"/>
                  </a:moveTo>
                  <a:lnTo>
                    <a:pt x="567707" y="0"/>
                  </a:lnTo>
                  <a:lnTo>
                    <a:pt x="566385" y="1321"/>
                  </a:lnTo>
                  <a:lnTo>
                    <a:pt x="566385" y="4578"/>
                  </a:lnTo>
                  <a:lnTo>
                    <a:pt x="567707" y="5899"/>
                  </a:lnTo>
                  <a:lnTo>
                    <a:pt x="582763" y="5899"/>
                  </a:lnTo>
                  <a:lnTo>
                    <a:pt x="584085" y="4578"/>
                  </a:lnTo>
                  <a:lnTo>
                    <a:pt x="584085" y="1321"/>
                  </a:lnTo>
                  <a:lnTo>
                    <a:pt x="582763" y="0"/>
                  </a:lnTo>
                  <a:close/>
                </a:path>
                <a:path w="866140" h="6350">
                  <a:moveTo>
                    <a:pt x="606363" y="0"/>
                  </a:moveTo>
                  <a:lnTo>
                    <a:pt x="591306" y="0"/>
                  </a:lnTo>
                  <a:lnTo>
                    <a:pt x="589985" y="1321"/>
                  </a:lnTo>
                  <a:lnTo>
                    <a:pt x="589985" y="4578"/>
                  </a:lnTo>
                  <a:lnTo>
                    <a:pt x="591306" y="5899"/>
                  </a:lnTo>
                  <a:lnTo>
                    <a:pt x="606363" y="5899"/>
                  </a:lnTo>
                  <a:lnTo>
                    <a:pt x="607684" y="4578"/>
                  </a:lnTo>
                  <a:lnTo>
                    <a:pt x="607684" y="1321"/>
                  </a:lnTo>
                  <a:lnTo>
                    <a:pt x="606363" y="0"/>
                  </a:lnTo>
                  <a:close/>
                </a:path>
                <a:path w="866140" h="6350">
                  <a:moveTo>
                    <a:pt x="629962" y="0"/>
                  </a:moveTo>
                  <a:lnTo>
                    <a:pt x="614906" y="0"/>
                  </a:lnTo>
                  <a:lnTo>
                    <a:pt x="613584" y="1321"/>
                  </a:lnTo>
                  <a:lnTo>
                    <a:pt x="613584" y="4578"/>
                  </a:lnTo>
                  <a:lnTo>
                    <a:pt x="614906" y="5899"/>
                  </a:lnTo>
                  <a:lnTo>
                    <a:pt x="629962" y="5899"/>
                  </a:lnTo>
                  <a:lnTo>
                    <a:pt x="631284" y="4578"/>
                  </a:lnTo>
                  <a:lnTo>
                    <a:pt x="631284" y="1321"/>
                  </a:lnTo>
                  <a:lnTo>
                    <a:pt x="629962" y="0"/>
                  </a:lnTo>
                  <a:close/>
                </a:path>
                <a:path w="866140" h="6350">
                  <a:moveTo>
                    <a:pt x="653562" y="0"/>
                  </a:moveTo>
                  <a:lnTo>
                    <a:pt x="638505" y="0"/>
                  </a:lnTo>
                  <a:lnTo>
                    <a:pt x="637184" y="1321"/>
                  </a:lnTo>
                  <a:lnTo>
                    <a:pt x="637184" y="4578"/>
                  </a:lnTo>
                  <a:lnTo>
                    <a:pt x="638505" y="5899"/>
                  </a:lnTo>
                  <a:lnTo>
                    <a:pt x="653562" y="5899"/>
                  </a:lnTo>
                  <a:lnTo>
                    <a:pt x="654883" y="4578"/>
                  </a:lnTo>
                  <a:lnTo>
                    <a:pt x="654883" y="1321"/>
                  </a:lnTo>
                  <a:lnTo>
                    <a:pt x="653562" y="0"/>
                  </a:lnTo>
                  <a:close/>
                </a:path>
                <a:path w="866140" h="6350">
                  <a:moveTo>
                    <a:pt x="677161" y="0"/>
                  </a:moveTo>
                  <a:lnTo>
                    <a:pt x="662104" y="0"/>
                  </a:lnTo>
                  <a:lnTo>
                    <a:pt x="660783" y="1321"/>
                  </a:lnTo>
                  <a:lnTo>
                    <a:pt x="660783" y="4578"/>
                  </a:lnTo>
                  <a:lnTo>
                    <a:pt x="662104" y="5899"/>
                  </a:lnTo>
                  <a:lnTo>
                    <a:pt x="677161" y="5899"/>
                  </a:lnTo>
                  <a:lnTo>
                    <a:pt x="678482" y="4578"/>
                  </a:lnTo>
                  <a:lnTo>
                    <a:pt x="678482" y="1321"/>
                  </a:lnTo>
                  <a:lnTo>
                    <a:pt x="677161" y="0"/>
                  </a:lnTo>
                  <a:close/>
                </a:path>
                <a:path w="866140" h="6350">
                  <a:moveTo>
                    <a:pt x="700760" y="0"/>
                  </a:moveTo>
                  <a:lnTo>
                    <a:pt x="685704" y="0"/>
                  </a:lnTo>
                  <a:lnTo>
                    <a:pt x="684382" y="1321"/>
                  </a:lnTo>
                  <a:lnTo>
                    <a:pt x="684382" y="4578"/>
                  </a:lnTo>
                  <a:lnTo>
                    <a:pt x="685704" y="5899"/>
                  </a:lnTo>
                  <a:lnTo>
                    <a:pt x="700760" y="5899"/>
                  </a:lnTo>
                  <a:lnTo>
                    <a:pt x="702082" y="4578"/>
                  </a:lnTo>
                  <a:lnTo>
                    <a:pt x="702082" y="1321"/>
                  </a:lnTo>
                  <a:lnTo>
                    <a:pt x="700760" y="0"/>
                  </a:lnTo>
                  <a:close/>
                </a:path>
                <a:path w="866140" h="6350">
                  <a:moveTo>
                    <a:pt x="724360" y="0"/>
                  </a:moveTo>
                  <a:lnTo>
                    <a:pt x="709303" y="0"/>
                  </a:lnTo>
                  <a:lnTo>
                    <a:pt x="707982" y="1321"/>
                  </a:lnTo>
                  <a:lnTo>
                    <a:pt x="707982" y="4578"/>
                  </a:lnTo>
                  <a:lnTo>
                    <a:pt x="709303" y="5899"/>
                  </a:lnTo>
                  <a:lnTo>
                    <a:pt x="724360" y="5899"/>
                  </a:lnTo>
                  <a:lnTo>
                    <a:pt x="725681" y="4578"/>
                  </a:lnTo>
                  <a:lnTo>
                    <a:pt x="725681" y="1321"/>
                  </a:lnTo>
                  <a:lnTo>
                    <a:pt x="724360" y="0"/>
                  </a:lnTo>
                  <a:close/>
                </a:path>
                <a:path w="866140" h="6350">
                  <a:moveTo>
                    <a:pt x="747959" y="0"/>
                  </a:moveTo>
                  <a:lnTo>
                    <a:pt x="732903" y="0"/>
                  </a:lnTo>
                  <a:lnTo>
                    <a:pt x="731581" y="1321"/>
                  </a:lnTo>
                  <a:lnTo>
                    <a:pt x="731581" y="4578"/>
                  </a:lnTo>
                  <a:lnTo>
                    <a:pt x="732903" y="5899"/>
                  </a:lnTo>
                  <a:lnTo>
                    <a:pt x="747959" y="5899"/>
                  </a:lnTo>
                  <a:lnTo>
                    <a:pt x="749281" y="4578"/>
                  </a:lnTo>
                  <a:lnTo>
                    <a:pt x="749281" y="1321"/>
                  </a:lnTo>
                  <a:lnTo>
                    <a:pt x="747959" y="0"/>
                  </a:lnTo>
                  <a:close/>
                </a:path>
                <a:path w="866140" h="6350">
                  <a:moveTo>
                    <a:pt x="771559" y="0"/>
                  </a:moveTo>
                  <a:lnTo>
                    <a:pt x="756502" y="0"/>
                  </a:lnTo>
                  <a:lnTo>
                    <a:pt x="755181" y="1321"/>
                  </a:lnTo>
                  <a:lnTo>
                    <a:pt x="755181" y="4578"/>
                  </a:lnTo>
                  <a:lnTo>
                    <a:pt x="756502" y="5899"/>
                  </a:lnTo>
                  <a:lnTo>
                    <a:pt x="771559" y="5899"/>
                  </a:lnTo>
                  <a:lnTo>
                    <a:pt x="772880" y="4578"/>
                  </a:lnTo>
                  <a:lnTo>
                    <a:pt x="772880" y="1321"/>
                  </a:lnTo>
                  <a:lnTo>
                    <a:pt x="771559" y="0"/>
                  </a:lnTo>
                  <a:close/>
                </a:path>
                <a:path w="866140" h="6350">
                  <a:moveTo>
                    <a:pt x="795158" y="0"/>
                  </a:moveTo>
                  <a:lnTo>
                    <a:pt x="780102" y="0"/>
                  </a:lnTo>
                  <a:lnTo>
                    <a:pt x="778780" y="1321"/>
                  </a:lnTo>
                  <a:lnTo>
                    <a:pt x="778780" y="4578"/>
                  </a:lnTo>
                  <a:lnTo>
                    <a:pt x="780102" y="5899"/>
                  </a:lnTo>
                  <a:lnTo>
                    <a:pt x="795158" y="5899"/>
                  </a:lnTo>
                  <a:lnTo>
                    <a:pt x="796480" y="4578"/>
                  </a:lnTo>
                  <a:lnTo>
                    <a:pt x="796480" y="1321"/>
                  </a:lnTo>
                  <a:lnTo>
                    <a:pt x="795158" y="0"/>
                  </a:lnTo>
                  <a:close/>
                </a:path>
                <a:path w="866140" h="6350">
                  <a:moveTo>
                    <a:pt x="818757" y="0"/>
                  </a:moveTo>
                  <a:lnTo>
                    <a:pt x="803701" y="0"/>
                  </a:lnTo>
                  <a:lnTo>
                    <a:pt x="802379" y="1321"/>
                  </a:lnTo>
                  <a:lnTo>
                    <a:pt x="802379" y="4578"/>
                  </a:lnTo>
                  <a:lnTo>
                    <a:pt x="803701" y="5899"/>
                  </a:lnTo>
                  <a:lnTo>
                    <a:pt x="818757" y="5899"/>
                  </a:lnTo>
                  <a:lnTo>
                    <a:pt x="820079" y="4578"/>
                  </a:lnTo>
                  <a:lnTo>
                    <a:pt x="820079" y="1321"/>
                  </a:lnTo>
                  <a:lnTo>
                    <a:pt x="818757" y="0"/>
                  </a:lnTo>
                  <a:close/>
                </a:path>
                <a:path w="866140" h="6350">
                  <a:moveTo>
                    <a:pt x="842357" y="0"/>
                  </a:moveTo>
                  <a:lnTo>
                    <a:pt x="827300" y="0"/>
                  </a:lnTo>
                  <a:lnTo>
                    <a:pt x="825979" y="1321"/>
                  </a:lnTo>
                  <a:lnTo>
                    <a:pt x="825979" y="4578"/>
                  </a:lnTo>
                  <a:lnTo>
                    <a:pt x="827300" y="5899"/>
                  </a:lnTo>
                  <a:lnTo>
                    <a:pt x="842357" y="5899"/>
                  </a:lnTo>
                  <a:lnTo>
                    <a:pt x="843678" y="4578"/>
                  </a:lnTo>
                  <a:lnTo>
                    <a:pt x="843678" y="1321"/>
                  </a:lnTo>
                  <a:lnTo>
                    <a:pt x="842357" y="0"/>
                  </a:lnTo>
                  <a:close/>
                </a:path>
                <a:path w="866140" h="6350">
                  <a:moveTo>
                    <a:pt x="864257" y="0"/>
                  </a:moveTo>
                  <a:lnTo>
                    <a:pt x="850900" y="0"/>
                  </a:lnTo>
                  <a:lnTo>
                    <a:pt x="849578" y="1321"/>
                  </a:lnTo>
                  <a:lnTo>
                    <a:pt x="849578" y="4578"/>
                  </a:lnTo>
                  <a:lnTo>
                    <a:pt x="850900" y="5899"/>
                  </a:lnTo>
                  <a:lnTo>
                    <a:pt x="864257" y="5899"/>
                  </a:lnTo>
                  <a:lnTo>
                    <a:pt x="865567" y="4578"/>
                  </a:lnTo>
                  <a:lnTo>
                    <a:pt x="865567" y="1321"/>
                  </a:lnTo>
                  <a:lnTo>
                    <a:pt x="864257" y="0"/>
                  </a:lnTo>
                  <a:close/>
                </a:path>
              </a:pathLst>
            </a:custGeom>
            <a:solidFill>
              <a:srgbClr val="808285"/>
            </a:solidFill>
          </p:spPr>
          <p:txBody>
            <a:bodyPr wrap="square" lIns="0" tIns="0" rIns="0" bIns="0" rtlCol="0"/>
            <a:lstStyle/>
            <a:p>
              <a:endParaRPr sz="864"/>
            </a:p>
          </p:txBody>
        </p:sp>
      </p:grpSp>
      <p:pic>
        <p:nvPicPr>
          <p:cNvPr id="693" name="object 693"/>
          <p:cNvPicPr/>
          <p:nvPr/>
        </p:nvPicPr>
        <p:blipFill>
          <a:blip r:embed="rId367" cstate="print"/>
          <a:stretch>
            <a:fillRect/>
          </a:stretch>
        </p:blipFill>
        <p:spPr>
          <a:xfrm>
            <a:off x="4291221" y="4835313"/>
            <a:ext cx="440401" cy="243172"/>
          </a:xfrm>
          <a:prstGeom prst="rect">
            <a:avLst/>
          </a:prstGeom>
        </p:spPr>
      </p:pic>
      <p:pic>
        <p:nvPicPr>
          <p:cNvPr id="694" name="object 694"/>
          <p:cNvPicPr/>
          <p:nvPr/>
        </p:nvPicPr>
        <p:blipFill>
          <a:blip r:embed="rId368" cstate="print"/>
          <a:stretch>
            <a:fillRect/>
          </a:stretch>
        </p:blipFill>
        <p:spPr>
          <a:xfrm>
            <a:off x="3797292" y="4836344"/>
            <a:ext cx="439934" cy="241574"/>
          </a:xfrm>
          <a:prstGeom prst="rect">
            <a:avLst/>
          </a:prstGeom>
        </p:spPr>
      </p:pic>
      <p:grpSp>
        <p:nvGrpSpPr>
          <p:cNvPr id="695" name="object 695"/>
          <p:cNvGrpSpPr/>
          <p:nvPr/>
        </p:nvGrpSpPr>
        <p:grpSpPr>
          <a:xfrm>
            <a:off x="3300994" y="4834237"/>
            <a:ext cx="443179" cy="479755"/>
            <a:chOff x="4033274" y="9234530"/>
            <a:chExt cx="923290" cy="999490"/>
          </a:xfrm>
        </p:grpSpPr>
        <p:pic>
          <p:nvPicPr>
            <p:cNvPr id="696" name="object 696"/>
            <p:cNvPicPr/>
            <p:nvPr/>
          </p:nvPicPr>
          <p:blipFill>
            <a:blip r:embed="rId369" cstate="print"/>
            <a:stretch>
              <a:fillRect/>
            </a:stretch>
          </p:blipFill>
          <p:spPr>
            <a:xfrm>
              <a:off x="4036997" y="9236773"/>
              <a:ext cx="915621" cy="506608"/>
            </a:xfrm>
            <a:prstGeom prst="rect">
              <a:avLst/>
            </a:prstGeom>
          </p:spPr>
        </p:pic>
        <p:sp>
          <p:nvSpPr>
            <p:cNvPr id="697" name="object 697"/>
            <p:cNvSpPr/>
            <p:nvPr/>
          </p:nvSpPr>
          <p:spPr>
            <a:xfrm>
              <a:off x="4033274" y="9234530"/>
              <a:ext cx="923290" cy="999490"/>
            </a:xfrm>
            <a:custGeom>
              <a:avLst/>
              <a:gdLst/>
              <a:ahLst/>
              <a:cxnLst/>
              <a:rect l="l" t="t" r="r" b="b"/>
              <a:pathLst>
                <a:path w="923289" h="999490">
                  <a:moveTo>
                    <a:pt x="855395" y="0"/>
                  </a:moveTo>
                  <a:lnTo>
                    <a:pt x="67860" y="0"/>
                  </a:lnTo>
                  <a:lnTo>
                    <a:pt x="41513" y="5358"/>
                  </a:lnTo>
                  <a:lnTo>
                    <a:pt x="19938" y="19937"/>
                  </a:lnTo>
                  <a:lnTo>
                    <a:pt x="5359" y="41518"/>
                  </a:lnTo>
                  <a:lnTo>
                    <a:pt x="0" y="67883"/>
                  </a:lnTo>
                  <a:lnTo>
                    <a:pt x="0" y="931055"/>
                  </a:lnTo>
                  <a:lnTo>
                    <a:pt x="5359" y="957421"/>
                  </a:lnTo>
                  <a:lnTo>
                    <a:pt x="19938" y="979002"/>
                  </a:lnTo>
                  <a:lnTo>
                    <a:pt x="41513" y="993580"/>
                  </a:lnTo>
                  <a:lnTo>
                    <a:pt x="67860" y="998939"/>
                  </a:lnTo>
                  <a:lnTo>
                    <a:pt x="855395" y="998939"/>
                  </a:lnTo>
                  <a:lnTo>
                    <a:pt x="878601" y="994219"/>
                  </a:lnTo>
                  <a:lnTo>
                    <a:pt x="67860" y="994219"/>
                  </a:lnTo>
                  <a:lnTo>
                    <a:pt x="55183" y="992930"/>
                  </a:lnTo>
                  <a:lnTo>
                    <a:pt x="15547" y="966298"/>
                  </a:lnTo>
                  <a:lnTo>
                    <a:pt x="4719" y="931055"/>
                  </a:lnTo>
                  <a:lnTo>
                    <a:pt x="4719" y="67883"/>
                  </a:lnTo>
                  <a:lnTo>
                    <a:pt x="23280" y="23269"/>
                  </a:lnTo>
                  <a:lnTo>
                    <a:pt x="67860" y="4719"/>
                  </a:lnTo>
                  <a:lnTo>
                    <a:pt x="878601" y="4719"/>
                  </a:lnTo>
                  <a:lnTo>
                    <a:pt x="855395" y="0"/>
                  </a:lnTo>
                  <a:close/>
                </a:path>
                <a:path w="923289" h="999490">
                  <a:moveTo>
                    <a:pt x="878601" y="4719"/>
                  </a:moveTo>
                  <a:lnTo>
                    <a:pt x="855395" y="4719"/>
                  </a:lnTo>
                  <a:lnTo>
                    <a:pt x="868067" y="6006"/>
                  </a:lnTo>
                  <a:lnTo>
                    <a:pt x="879893" y="9697"/>
                  </a:lnTo>
                  <a:lnTo>
                    <a:pt x="913541" y="43355"/>
                  </a:lnTo>
                  <a:lnTo>
                    <a:pt x="918524" y="67883"/>
                  </a:lnTo>
                  <a:lnTo>
                    <a:pt x="918524" y="931055"/>
                  </a:lnTo>
                  <a:lnTo>
                    <a:pt x="899975" y="975658"/>
                  </a:lnTo>
                  <a:lnTo>
                    <a:pt x="855395" y="994219"/>
                  </a:lnTo>
                  <a:lnTo>
                    <a:pt x="878601" y="994219"/>
                  </a:lnTo>
                  <a:lnTo>
                    <a:pt x="881740" y="993580"/>
                  </a:lnTo>
                  <a:lnTo>
                    <a:pt x="903311" y="979002"/>
                  </a:lnTo>
                  <a:lnTo>
                    <a:pt x="917886" y="957421"/>
                  </a:lnTo>
                  <a:lnTo>
                    <a:pt x="923244" y="931055"/>
                  </a:lnTo>
                  <a:lnTo>
                    <a:pt x="923244" y="67883"/>
                  </a:lnTo>
                  <a:lnTo>
                    <a:pt x="917886" y="41518"/>
                  </a:lnTo>
                  <a:lnTo>
                    <a:pt x="903311" y="19937"/>
                  </a:lnTo>
                  <a:lnTo>
                    <a:pt x="881740" y="5358"/>
                  </a:lnTo>
                  <a:lnTo>
                    <a:pt x="878601" y="4719"/>
                  </a:lnTo>
                  <a:close/>
                </a:path>
              </a:pathLst>
            </a:custGeom>
            <a:solidFill>
              <a:srgbClr val="231F20"/>
            </a:solidFill>
          </p:spPr>
          <p:txBody>
            <a:bodyPr wrap="square" lIns="0" tIns="0" rIns="0" bIns="0" rtlCol="0"/>
            <a:lstStyle/>
            <a:p>
              <a:endParaRPr sz="864"/>
            </a:p>
          </p:txBody>
        </p:sp>
      </p:grpSp>
      <p:pic>
        <p:nvPicPr>
          <p:cNvPr id="698" name="object 698"/>
          <p:cNvPicPr/>
          <p:nvPr/>
        </p:nvPicPr>
        <p:blipFill>
          <a:blip r:embed="rId370" cstate="print"/>
          <a:stretch>
            <a:fillRect/>
          </a:stretch>
        </p:blipFill>
        <p:spPr>
          <a:xfrm>
            <a:off x="5280447" y="4835370"/>
            <a:ext cx="440123" cy="242362"/>
          </a:xfrm>
          <a:prstGeom prst="rect">
            <a:avLst/>
          </a:prstGeom>
        </p:spPr>
      </p:pic>
      <p:pic>
        <p:nvPicPr>
          <p:cNvPr id="699" name="object 699"/>
          <p:cNvPicPr/>
          <p:nvPr/>
        </p:nvPicPr>
        <p:blipFill>
          <a:blip r:embed="rId371" cstate="print"/>
          <a:stretch>
            <a:fillRect/>
          </a:stretch>
        </p:blipFill>
        <p:spPr>
          <a:xfrm>
            <a:off x="5774851" y="4835370"/>
            <a:ext cx="440123" cy="242362"/>
          </a:xfrm>
          <a:prstGeom prst="rect">
            <a:avLst/>
          </a:prstGeom>
        </p:spPr>
      </p:pic>
      <p:pic>
        <p:nvPicPr>
          <p:cNvPr id="700" name="object 700"/>
          <p:cNvPicPr/>
          <p:nvPr/>
        </p:nvPicPr>
        <p:blipFill>
          <a:blip r:embed="rId372" cstate="print"/>
          <a:stretch>
            <a:fillRect/>
          </a:stretch>
        </p:blipFill>
        <p:spPr>
          <a:xfrm>
            <a:off x="6270342" y="4834905"/>
            <a:ext cx="438614" cy="242560"/>
          </a:xfrm>
          <a:prstGeom prst="rect">
            <a:avLst/>
          </a:prstGeom>
        </p:spPr>
      </p:pic>
      <p:pic>
        <p:nvPicPr>
          <p:cNvPr id="701" name="object 701"/>
          <p:cNvPicPr/>
          <p:nvPr/>
        </p:nvPicPr>
        <p:blipFill>
          <a:blip r:embed="rId373" cstate="print"/>
          <a:stretch>
            <a:fillRect/>
          </a:stretch>
        </p:blipFill>
        <p:spPr>
          <a:xfrm>
            <a:off x="7258460" y="4835370"/>
            <a:ext cx="440124" cy="242362"/>
          </a:xfrm>
          <a:prstGeom prst="rect">
            <a:avLst/>
          </a:prstGeom>
        </p:spPr>
      </p:pic>
      <p:pic>
        <p:nvPicPr>
          <p:cNvPr id="702" name="object 702"/>
          <p:cNvPicPr/>
          <p:nvPr/>
        </p:nvPicPr>
        <p:blipFill>
          <a:blip r:embed="rId374" cstate="print"/>
          <a:stretch>
            <a:fillRect/>
          </a:stretch>
        </p:blipFill>
        <p:spPr>
          <a:xfrm>
            <a:off x="7752825" y="4835370"/>
            <a:ext cx="440124" cy="242373"/>
          </a:xfrm>
          <a:prstGeom prst="rect">
            <a:avLst/>
          </a:prstGeom>
        </p:spPr>
      </p:pic>
      <p:pic>
        <p:nvPicPr>
          <p:cNvPr id="703" name="object 703"/>
          <p:cNvPicPr/>
          <p:nvPr/>
        </p:nvPicPr>
        <p:blipFill>
          <a:blip r:embed="rId375" cstate="print"/>
          <a:stretch>
            <a:fillRect/>
          </a:stretch>
        </p:blipFill>
        <p:spPr>
          <a:xfrm>
            <a:off x="6763975" y="4835370"/>
            <a:ext cx="440121" cy="242362"/>
          </a:xfrm>
          <a:prstGeom prst="rect">
            <a:avLst/>
          </a:prstGeom>
        </p:spPr>
      </p:pic>
      <p:pic>
        <p:nvPicPr>
          <p:cNvPr id="704" name="object 704"/>
          <p:cNvPicPr/>
          <p:nvPr/>
        </p:nvPicPr>
        <p:blipFill>
          <a:blip r:embed="rId376" cstate="print"/>
          <a:stretch>
            <a:fillRect/>
          </a:stretch>
        </p:blipFill>
        <p:spPr>
          <a:xfrm>
            <a:off x="4785920" y="4835370"/>
            <a:ext cx="440124" cy="242362"/>
          </a:xfrm>
          <a:prstGeom prst="rect">
            <a:avLst/>
          </a:prstGeom>
        </p:spPr>
      </p:pic>
      <p:sp>
        <p:nvSpPr>
          <p:cNvPr id="705" name="object 705"/>
          <p:cNvSpPr/>
          <p:nvPr/>
        </p:nvSpPr>
        <p:spPr>
          <a:xfrm>
            <a:off x="5773473" y="4834237"/>
            <a:ext cx="443179" cy="479755"/>
          </a:xfrm>
          <a:custGeom>
            <a:avLst/>
            <a:gdLst/>
            <a:ahLst/>
            <a:cxnLst/>
            <a:rect l="l" t="t" r="r" b="b"/>
            <a:pathLst>
              <a:path w="923290" h="999490">
                <a:moveTo>
                  <a:pt x="855384" y="0"/>
                </a:moveTo>
                <a:lnTo>
                  <a:pt x="67848" y="0"/>
                </a:lnTo>
                <a:lnTo>
                  <a:pt x="41501" y="5358"/>
                </a:lnTo>
                <a:lnTo>
                  <a:pt x="19928" y="19937"/>
                </a:lnTo>
                <a:lnTo>
                  <a:pt x="5352" y="41518"/>
                </a:lnTo>
                <a:lnTo>
                  <a:pt x="0" y="67883"/>
                </a:lnTo>
                <a:lnTo>
                  <a:pt x="0" y="931055"/>
                </a:lnTo>
                <a:lnTo>
                  <a:pt x="5352" y="957421"/>
                </a:lnTo>
                <a:lnTo>
                  <a:pt x="19928" y="979002"/>
                </a:lnTo>
                <a:lnTo>
                  <a:pt x="41501" y="993580"/>
                </a:lnTo>
                <a:lnTo>
                  <a:pt x="67848" y="998939"/>
                </a:lnTo>
                <a:lnTo>
                  <a:pt x="855384" y="998939"/>
                </a:lnTo>
                <a:lnTo>
                  <a:pt x="878584" y="994219"/>
                </a:lnTo>
                <a:lnTo>
                  <a:pt x="67848" y="994219"/>
                </a:lnTo>
                <a:lnTo>
                  <a:pt x="55176" y="992930"/>
                </a:lnTo>
                <a:lnTo>
                  <a:pt x="15537" y="966298"/>
                </a:lnTo>
                <a:lnTo>
                  <a:pt x="4719" y="931055"/>
                </a:lnTo>
                <a:lnTo>
                  <a:pt x="4719" y="67883"/>
                </a:lnTo>
                <a:lnTo>
                  <a:pt x="23269" y="23269"/>
                </a:lnTo>
                <a:lnTo>
                  <a:pt x="67848" y="4719"/>
                </a:lnTo>
                <a:lnTo>
                  <a:pt x="878584" y="4719"/>
                </a:lnTo>
                <a:lnTo>
                  <a:pt x="855384" y="0"/>
                </a:lnTo>
                <a:close/>
              </a:path>
              <a:path w="923290" h="999490">
                <a:moveTo>
                  <a:pt x="878584" y="4719"/>
                </a:moveTo>
                <a:lnTo>
                  <a:pt x="855384" y="4719"/>
                </a:lnTo>
                <a:lnTo>
                  <a:pt x="868055" y="6006"/>
                </a:lnTo>
                <a:lnTo>
                  <a:pt x="879880" y="9697"/>
                </a:lnTo>
                <a:lnTo>
                  <a:pt x="913518" y="43355"/>
                </a:lnTo>
                <a:lnTo>
                  <a:pt x="918500" y="67883"/>
                </a:lnTo>
                <a:lnTo>
                  <a:pt x="918500" y="931055"/>
                </a:lnTo>
                <a:lnTo>
                  <a:pt x="899951" y="975658"/>
                </a:lnTo>
                <a:lnTo>
                  <a:pt x="855384" y="994219"/>
                </a:lnTo>
                <a:lnTo>
                  <a:pt x="878584" y="994219"/>
                </a:lnTo>
                <a:lnTo>
                  <a:pt x="881722" y="993580"/>
                </a:lnTo>
                <a:lnTo>
                  <a:pt x="903289" y="979002"/>
                </a:lnTo>
                <a:lnTo>
                  <a:pt x="917863" y="957421"/>
                </a:lnTo>
                <a:lnTo>
                  <a:pt x="923220" y="931055"/>
                </a:lnTo>
                <a:lnTo>
                  <a:pt x="923220" y="67883"/>
                </a:lnTo>
                <a:lnTo>
                  <a:pt x="917863" y="41518"/>
                </a:lnTo>
                <a:lnTo>
                  <a:pt x="903289" y="19937"/>
                </a:lnTo>
                <a:lnTo>
                  <a:pt x="881722" y="5358"/>
                </a:lnTo>
                <a:lnTo>
                  <a:pt x="878584" y="4719"/>
                </a:lnTo>
                <a:close/>
              </a:path>
            </a:pathLst>
          </a:custGeom>
          <a:solidFill>
            <a:srgbClr val="231F20"/>
          </a:solidFill>
        </p:spPr>
        <p:txBody>
          <a:bodyPr wrap="square" lIns="0" tIns="0" rIns="0" bIns="0" rtlCol="0"/>
          <a:lstStyle/>
          <a:p>
            <a:endParaRPr sz="864"/>
          </a:p>
        </p:txBody>
      </p:sp>
      <p:sp>
        <p:nvSpPr>
          <p:cNvPr id="706" name="object 706"/>
          <p:cNvSpPr/>
          <p:nvPr/>
        </p:nvSpPr>
        <p:spPr>
          <a:xfrm>
            <a:off x="5278974" y="4834237"/>
            <a:ext cx="443179" cy="479755"/>
          </a:xfrm>
          <a:custGeom>
            <a:avLst/>
            <a:gdLst/>
            <a:ahLst/>
            <a:cxnLst/>
            <a:rect l="l" t="t" r="r" b="b"/>
            <a:pathLst>
              <a:path w="923290" h="999490">
                <a:moveTo>
                  <a:pt x="855395" y="0"/>
                </a:moveTo>
                <a:lnTo>
                  <a:pt x="67860" y="0"/>
                </a:lnTo>
                <a:lnTo>
                  <a:pt x="41513" y="5358"/>
                </a:lnTo>
                <a:lnTo>
                  <a:pt x="19938" y="19937"/>
                </a:lnTo>
                <a:lnTo>
                  <a:pt x="5359" y="41518"/>
                </a:lnTo>
                <a:lnTo>
                  <a:pt x="0" y="67883"/>
                </a:lnTo>
                <a:lnTo>
                  <a:pt x="0" y="931055"/>
                </a:lnTo>
                <a:lnTo>
                  <a:pt x="5359" y="957421"/>
                </a:lnTo>
                <a:lnTo>
                  <a:pt x="19938" y="979002"/>
                </a:lnTo>
                <a:lnTo>
                  <a:pt x="41513" y="993580"/>
                </a:lnTo>
                <a:lnTo>
                  <a:pt x="67860" y="998939"/>
                </a:lnTo>
                <a:lnTo>
                  <a:pt x="855395" y="998939"/>
                </a:lnTo>
                <a:lnTo>
                  <a:pt x="878601" y="994219"/>
                </a:lnTo>
                <a:lnTo>
                  <a:pt x="67860" y="994219"/>
                </a:lnTo>
                <a:lnTo>
                  <a:pt x="55183" y="992930"/>
                </a:lnTo>
                <a:lnTo>
                  <a:pt x="15547" y="966298"/>
                </a:lnTo>
                <a:lnTo>
                  <a:pt x="4719" y="931055"/>
                </a:lnTo>
                <a:lnTo>
                  <a:pt x="4719" y="67883"/>
                </a:lnTo>
                <a:lnTo>
                  <a:pt x="23280" y="23269"/>
                </a:lnTo>
                <a:lnTo>
                  <a:pt x="67860" y="4719"/>
                </a:lnTo>
                <a:lnTo>
                  <a:pt x="878601" y="4719"/>
                </a:lnTo>
                <a:lnTo>
                  <a:pt x="855395" y="0"/>
                </a:lnTo>
                <a:close/>
              </a:path>
              <a:path w="923290" h="999490">
                <a:moveTo>
                  <a:pt x="878601" y="4719"/>
                </a:moveTo>
                <a:lnTo>
                  <a:pt x="855395" y="4719"/>
                </a:lnTo>
                <a:lnTo>
                  <a:pt x="868067" y="6006"/>
                </a:lnTo>
                <a:lnTo>
                  <a:pt x="879893" y="9697"/>
                </a:lnTo>
                <a:lnTo>
                  <a:pt x="913541" y="43355"/>
                </a:lnTo>
                <a:lnTo>
                  <a:pt x="918524" y="67883"/>
                </a:lnTo>
                <a:lnTo>
                  <a:pt x="918524" y="931055"/>
                </a:lnTo>
                <a:lnTo>
                  <a:pt x="899975" y="975658"/>
                </a:lnTo>
                <a:lnTo>
                  <a:pt x="855395" y="994219"/>
                </a:lnTo>
                <a:lnTo>
                  <a:pt x="878601" y="994219"/>
                </a:lnTo>
                <a:lnTo>
                  <a:pt x="881740" y="993580"/>
                </a:lnTo>
                <a:lnTo>
                  <a:pt x="903311" y="979002"/>
                </a:lnTo>
                <a:lnTo>
                  <a:pt x="917886" y="957421"/>
                </a:lnTo>
                <a:lnTo>
                  <a:pt x="923244" y="931055"/>
                </a:lnTo>
                <a:lnTo>
                  <a:pt x="923244" y="67883"/>
                </a:lnTo>
                <a:lnTo>
                  <a:pt x="917886" y="41518"/>
                </a:lnTo>
                <a:lnTo>
                  <a:pt x="903311" y="19937"/>
                </a:lnTo>
                <a:lnTo>
                  <a:pt x="881740" y="5358"/>
                </a:lnTo>
                <a:lnTo>
                  <a:pt x="878601" y="4719"/>
                </a:lnTo>
                <a:close/>
              </a:path>
            </a:pathLst>
          </a:custGeom>
          <a:solidFill>
            <a:srgbClr val="231F20"/>
          </a:solidFill>
        </p:spPr>
        <p:txBody>
          <a:bodyPr wrap="square" lIns="0" tIns="0" rIns="0" bIns="0" rtlCol="0"/>
          <a:lstStyle/>
          <a:p>
            <a:endParaRPr sz="864"/>
          </a:p>
        </p:txBody>
      </p:sp>
      <p:sp>
        <p:nvSpPr>
          <p:cNvPr id="707" name="object 707"/>
          <p:cNvSpPr/>
          <p:nvPr/>
        </p:nvSpPr>
        <p:spPr>
          <a:xfrm>
            <a:off x="7256944" y="4834237"/>
            <a:ext cx="443179" cy="479755"/>
          </a:xfrm>
          <a:custGeom>
            <a:avLst/>
            <a:gdLst/>
            <a:ahLst/>
            <a:cxnLst/>
            <a:rect l="l" t="t" r="r" b="b"/>
            <a:pathLst>
              <a:path w="923290" h="999490">
                <a:moveTo>
                  <a:pt x="855395" y="0"/>
                </a:moveTo>
                <a:lnTo>
                  <a:pt x="67860" y="0"/>
                </a:lnTo>
                <a:lnTo>
                  <a:pt x="41518" y="5358"/>
                </a:lnTo>
                <a:lnTo>
                  <a:pt x="19942" y="19937"/>
                </a:lnTo>
                <a:lnTo>
                  <a:pt x="5361" y="41518"/>
                </a:lnTo>
                <a:lnTo>
                  <a:pt x="0" y="67883"/>
                </a:lnTo>
                <a:lnTo>
                  <a:pt x="0" y="931055"/>
                </a:lnTo>
                <a:lnTo>
                  <a:pt x="5361" y="957421"/>
                </a:lnTo>
                <a:lnTo>
                  <a:pt x="19942" y="979002"/>
                </a:lnTo>
                <a:lnTo>
                  <a:pt x="41518" y="993580"/>
                </a:lnTo>
                <a:lnTo>
                  <a:pt x="67860" y="998939"/>
                </a:lnTo>
                <a:lnTo>
                  <a:pt x="855395" y="998939"/>
                </a:lnTo>
                <a:lnTo>
                  <a:pt x="878595" y="994219"/>
                </a:lnTo>
                <a:lnTo>
                  <a:pt x="67860" y="994219"/>
                </a:lnTo>
                <a:lnTo>
                  <a:pt x="55188" y="992930"/>
                </a:lnTo>
                <a:lnTo>
                  <a:pt x="15547" y="966298"/>
                </a:lnTo>
                <a:lnTo>
                  <a:pt x="4719" y="931055"/>
                </a:lnTo>
                <a:lnTo>
                  <a:pt x="4719" y="67883"/>
                </a:lnTo>
                <a:lnTo>
                  <a:pt x="23280" y="23269"/>
                </a:lnTo>
                <a:lnTo>
                  <a:pt x="67860"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sp>
        <p:nvSpPr>
          <p:cNvPr id="708" name="object 708"/>
          <p:cNvSpPr/>
          <p:nvPr/>
        </p:nvSpPr>
        <p:spPr>
          <a:xfrm>
            <a:off x="4784479" y="4834157"/>
            <a:ext cx="443179" cy="479755"/>
          </a:xfrm>
          <a:custGeom>
            <a:avLst/>
            <a:gdLst/>
            <a:ahLst/>
            <a:cxnLst/>
            <a:rect l="l" t="t" r="r" b="b"/>
            <a:pathLst>
              <a:path w="923290" h="999490">
                <a:moveTo>
                  <a:pt x="855395" y="0"/>
                </a:moveTo>
                <a:lnTo>
                  <a:pt x="67860" y="0"/>
                </a:lnTo>
                <a:lnTo>
                  <a:pt x="41513" y="5357"/>
                </a:lnTo>
                <a:lnTo>
                  <a:pt x="19938" y="19934"/>
                </a:lnTo>
                <a:lnTo>
                  <a:pt x="5359" y="41508"/>
                </a:lnTo>
                <a:lnTo>
                  <a:pt x="0" y="67860"/>
                </a:lnTo>
                <a:lnTo>
                  <a:pt x="0" y="931220"/>
                </a:lnTo>
                <a:lnTo>
                  <a:pt x="5359" y="957586"/>
                </a:lnTo>
                <a:lnTo>
                  <a:pt x="19938" y="979167"/>
                </a:lnTo>
                <a:lnTo>
                  <a:pt x="41513" y="993746"/>
                </a:lnTo>
                <a:lnTo>
                  <a:pt x="67860" y="999104"/>
                </a:lnTo>
                <a:lnTo>
                  <a:pt x="855395" y="999104"/>
                </a:lnTo>
                <a:lnTo>
                  <a:pt x="878601" y="994384"/>
                </a:lnTo>
                <a:lnTo>
                  <a:pt x="67860" y="994384"/>
                </a:lnTo>
                <a:lnTo>
                  <a:pt x="55183" y="993095"/>
                </a:lnTo>
                <a:lnTo>
                  <a:pt x="15547" y="966463"/>
                </a:lnTo>
                <a:lnTo>
                  <a:pt x="4719" y="931220"/>
                </a:lnTo>
                <a:lnTo>
                  <a:pt x="4719" y="67860"/>
                </a:lnTo>
                <a:lnTo>
                  <a:pt x="23280" y="23269"/>
                </a:lnTo>
                <a:lnTo>
                  <a:pt x="67860" y="4719"/>
                </a:lnTo>
                <a:lnTo>
                  <a:pt x="878603" y="4719"/>
                </a:lnTo>
                <a:lnTo>
                  <a:pt x="855395" y="0"/>
                </a:lnTo>
                <a:close/>
              </a:path>
              <a:path w="923290" h="999490">
                <a:moveTo>
                  <a:pt x="878603" y="4719"/>
                </a:moveTo>
                <a:lnTo>
                  <a:pt x="855395" y="4719"/>
                </a:lnTo>
                <a:lnTo>
                  <a:pt x="868067" y="6008"/>
                </a:lnTo>
                <a:lnTo>
                  <a:pt x="879893" y="9702"/>
                </a:lnTo>
                <a:lnTo>
                  <a:pt x="913541" y="43352"/>
                </a:lnTo>
                <a:lnTo>
                  <a:pt x="918524" y="67860"/>
                </a:lnTo>
                <a:lnTo>
                  <a:pt x="918524" y="931220"/>
                </a:lnTo>
                <a:lnTo>
                  <a:pt x="899975" y="975823"/>
                </a:lnTo>
                <a:lnTo>
                  <a:pt x="855395" y="994384"/>
                </a:lnTo>
                <a:lnTo>
                  <a:pt x="878601" y="994384"/>
                </a:lnTo>
                <a:lnTo>
                  <a:pt x="881740" y="993746"/>
                </a:lnTo>
                <a:lnTo>
                  <a:pt x="903311" y="979167"/>
                </a:lnTo>
                <a:lnTo>
                  <a:pt x="917886" y="957586"/>
                </a:lnTo>
                <a:lnTo>
                  <a:pt x="923244" y="931220"/>
                </a:lnTo>
                <a:lnTo>
                  <a:pt x="923244" y="67860"/>
                </a:lnTo>
                <a:lnTo>
                  <a:pt x="917886" y="41508"/>
                </a:lnTo>
                <a:lnTo>
                  <a:pt x="903311" y="19934"/>
                </a:lnTo>
                <a:lnTo>
                  <a:pt x="881740" y="5357"/>
                </a:lnTo>
                <a:lnTo>
                  <a:pt x="878603" y="4719"/>
                </a:lnTo>
                <a:close/>
              </a:path>
            </a:pathLst>
          </a:custGeom>
          <a:solidFill>
            <a:srgbClr val="231F20"/>
          </a:solidFill>
        </p:spPr>
        <p:txBody>
          <a:bodyPr wrap="square" lIns="0" tIns="0" rIns="0" bIns="0" rtlCol="0"/>
          <a:lstStyle/>
          <a:p>
            <a:endParaRPr sz="864"/>
          </a:p>
        </p:txBody>
      </p:sp>
      <p:sp>
        <p:nvSpPr>
          <p:cNvPr id="709" name="object 709"/>
          <p:cNvSpPr/>
          <p:nvPr/>
        </p:nvSpPr>
        <p:spPr>
          <a:xfrm>
            <a:off x="6267959" y="4834237"/>
            <a:ext cx="443179" cy="479755"/>
          </a:xfrm>
          <a:custGeom>
            <a:avLst/>
            <a:gdLst/>
            <a:ahLst/>
            <a:cxnLst/>
            <a:rect l="l" t="t" r="r" b="b"/>
            <a:pathLst>
              <a:path w="923290" h="999490">
                <a:moveTo>
                  <a:pt x="855395" y="0"/>
                </a:moveTo>
                <a:lnTo>
                  <a:pt x="67871" y="0"/>
                </a:lnTo>
                <a:lnTo>
                  <a:pt x="41523" y="5358"/>
                </a:lnTo>
                <a:lnTo>
                  <a:pt x="19944" y="19937"/>
                </a:lnTo>
                <a:lnTo>
                  <a:pt x="5361" y="41518"/>
                </a:lnTo>
                <a:lnTo>
                  <a:pt x="0" y="67883"/>
                </a:lnTo>
                <a:lnTo>
                  <a:pt x="0" y="931055"/>
                </a:lnTo>
                <a:lnTo>
                  <a:pt x="5361" y="957421"/>
                </a:lnTo>
                <a:lnTo>
                  <a:pt x="19944" y="979002"/>
                </a:lnTo>
                <a:lnTo>
                  <a:pt x="41523" y="993580"/>
                </a:lnTo>
                <a:lnTo>
                  <a:pt x="67871" y="998939"/>
                </a:lnTo>
                <a:lnTo>
                  <a:pt x="855395" y="998939"/>
                </a:lnTo>
                <a:lnTo>
                  <a:pt x="878595" y="994219"/>
                </a:lnTo>
                <a:lnTo>
                  <a:pt x="67871" y="994219"/>
                </a:lnTo>
                <a:lnTo>
                  <a:pt x="55193" y="992930"/>
                </a:lnTo>
                <a:lnTo>
                  <a:pt x="15547" y="966298"/>
                </a:lnTo>
                <a:lnTo>
                  <a:pt x="4719" y="931055"/>
                </a:lnTo>
                <a:lnTo>
                  <a:pt x="4719" y="67883"/>
                </a:lnTo>
                <a:lnTo>
                  <a:pt x="23280" y="23269"/>
                </a:lnTo>
                <a:lnTo>
                  <a:pt x="67871"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pic>
        <p:nvPicPr>
          <p:cNvPr id="710" name="object 710"/>
          <p:cNvPicPr/>
          <p:nvPr/>
        </p:nvPicPr>
        <p:blipFill>
          <a:blip r:embed="rId377" cstate="print"/>
          <a:stretch>
            <a:fillRect/>
          </a:stretch>
        </p:blipFill>
        <p:spPr>
          <a:xfrm>
            <a:off x="4289984" y="4834237"/>
            <a:ext cx="443157" cy="479491"/>
          </a:xfrm>
          <a:prstGeom prst="rect">
            <a:avLst/>
          </a:prstGeom>
        </p:spPr>
      </p:pic>
      <p:sp>
        <p:nvSpPr>
          <p:cNvPr id="711" name="object 711"/>
          <p:cNvSpPr/>
          <p:nvPr/>
        </p:nvSpPr>
        <p:spPr>
          <a:xfrm>
            <a:off x="6762452" y="4834237"/>
            <a:ext cx="443179" cy="479755"/>
          </a:xfrm>
          <a:custGeom>
            <a:avLst/>
            <a:gdLst/>
            <a:ahLst/>
            <a:cxnLst/>
            <a:rect l="l" t="t" r="r" b="b"/>
            <a:pathLst>
              <a:path w="923290" h="999490">
                <a:moveTo>
                  <a:pt x="855395" y="0"/>
                </a:moveTo>
                <a:lnTo>
                  <a:pt x="67860" y="0"/>
                </a:lnTo>
                <a:lnTo>
                  <a:pt x="41513" y="5358"/>
                </a:lnTo>
                <a:lnTo>
                  <a:pt x="19938" y="19937"/>
                </a:lnTo>
                <a:lnTo>
                  <a:pt x="5359" y="41518"/>
                </a:lnTo>
                <a:lnTo>
                  <a:pt x="0" y="67883"/>
                </a:lnTo>
                <a:lnTo>
                  <a:pt x="0" y="931055"/>
                </a:lnTo>
                <a:lnTo>
                  <a:pt x="5359" y="957421"/>
                </a:lnTo>
                <a:lnTo>
                  <a:pt x="19938" y="979002"/>
                </a:lnTo>
                <a:lnTo>
                  <a:pt x="41513" y="993580"/>
                </a:lnTo>
                <a:lnTo>
                  <a:pt x="67860" y="998939"/>
                </a:lnTo>
                <a:lnTo>
                  <a:pt x="855395" y="998939"/>
                </a:lnTo>
                <a:lnTo>
                  <a:pt x="878595" y="994219"/>
                </a:lnTo>
                <a:lnTo>
                  <a:pt x="67860" y="994219"/>
                </a:lnTo>
                <a:lnTo>
                  <a:pt x="55181" y="992930"/>
                </a:lnTo>
                <a:lnTo>
                  <a:pt x="15547" y="966298"/>
                </a:lnTo>
                <a:lnTo>
                  <a:pt x="4719" y="931055"/>
                </a:lnTo>
                <a:lnTo>
                  <a:pt x="4719" y="67883"/>
                </a:lnTo>
                <a:lnTo>
                  <a:pt x="23280" y="23269"/>
                </a:lnTo>
                <a:lnTo>
                  <a:pt x="67860"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pic>
        <p:nvPicPr>
          <p:cNvPr id="712" name="object 712"/>
          <p:cNvPicPr/>
          <p:nvPr/>
        </p:nvPicPr>
        <p:blipFill>
          <a:blip r:embed="rId378" cstate="print"/>
          <a:stretch>
            <a:fillRect/>
          </a:stretch>
        </p:blipFill>
        <p:spPr>
          <a:xfrm>
            <a:off x="3795489" y="4834237"/>
            <a:ext cx="443157" cy="479491"/>
          </a:xfrm>
          <a:prstGeom prst="rect">
            <a:avLst/>
          </a:prstGeom>
        </p:spPr>
      </p:pic>
      <p:pic>
        <p:nvPicPr>
          <p:cNvPr id="713" name="object 713"/>
          <p:cNvPicPr/>
          <p:nvPr/>
        </p:nvPicPr>
        <p:blipFill>
          <a:blip r:embed="rId379" cstate="print"/>
          <a:stretch>
            <a:fillRect/>
          </a:stretch>
        </p:blipFill>
        <p:spPr>
          <a:xfrm>
            <a:off x="8268883" y="6149685"/>
            <a:ext cx="84246" cy="55064"/>
          </a:xfrm>
          <a:prstGeom prst="rect">
            <a:avLst/>
          </a:prstGeom>
        </p:spPr>
      </p:pic>
      <p:pic>
        <p:nvPicPr>
          <p:cNvPr id="714" name="object 714"/>
          <p:cNvPicPr/>
          <p:nvPr/>
        </p:nvPicPr>
        <p:blipFill>
          <a:blip r:embed="rId380" cstate="print"/>
          <a:stretch>
            <a:fillRect/>
          </a:stretch>
        </p:blipFill>
        <p:spPr>
          <a:xfrm>
            <a:off x="10244017" y="6199112"/>
            <a:ext cx="81784" cy="58512"/>
          </a:xfrm>
          <a:prstGeom prst="rect">
            <a:avLst/>
          </a:prstGeom>
        </p:spPr>
      </p:pic>
      <p:pic>
        <p:nvPicPr>
          <p:cNvPr id="715" name="object 715"/>
          <p:cNvPicPr/>
          <p:nvPr/>
        </p:nvPicPr>
        <p:blipFill>
          <a:blip r:embed="rId381" cstate="print"/>
          <a:stretch>
            <a:fillRect/>
          </a:stretch>
        </p:blipFill>
        <p:spPr>
          <a:xfrm>
            <a:off x="9257255" y="4528857"/>
            <a:ext cx="393220" cy="132269"/>
          </a:xfrm>
          <a:prstGeom prst="rect">
            <a:avLst/>
          </a:prstGeom>
        </p:spPr>
      </p:pic>
      <p:pic>
        <p:nvPicPr>
          <p:cNvPr id="716" name="object 716"/>
          <p:cNvPicPr/>
          <p:nvPr/>
        </p:nvPicPr>
        <p:blipFill>
          <a:blip r:embed="rId382" cstate="print"/>
          <a:stretch>
            <a:fillRect/>
          </a:stretch>
        </p:blipFill>
        <p:spPr>
          <a:xfrm>
            <a:off x="10245970" y="4529265"/>
            <a:ext cx="334583" cy="132274"/>
          </a:xfrm>
          <a:prstGeom prst="rect">
            <a:avLst/>
          </a:prstGeom>
        </p:spPr>
      </p:pic>
      <p:pic>
        <p:nvPicPr>
          <p:cNvPr id="717" name="object 717"/>
          <p:cNvPicPr/>
          <p:nvPr/>
        </p:nvPicPr>
        <p:blipFill>
          <a:blip r:embed="rId383" cstate="print"/>
          <a:stretch>
            <a:fillRect/>
          </a:stretch>
        </p:blipFill>
        <p:spPr>
          <a:xfrm>
            <a:off x="2333378" y="3886560"/>
            <a:ext cx="401292" cy="132394"/>
          </a:xfrm>
          <a:prstGeom prst="rect">
            <a:avLst/>
          </a:prstGeom>
        </p:spPr>
      </p:pic>
      <p:pic>
        <p:nvPicPr>
          <p:cNvPr id="718" name="object 718"/>
          <p:cNvPicPr/>
          <p:nvPr/>
        </p:nvPicPr>
        <p:blipFill>
          <a:blip r:embed="rId384" cstate="print"/>
          <a:stretch>
            <a:fillRect/>
          </a:stretch>
        </p:blipFill>
        <p:spPr>
          <a:xfrm>
            <a:off x="6289382" y="3886230"/>
            <a:ext cx="396478" cy="133153"/>
          </a:xfrm>
          <a:prstGeom prst="rect">
            <a:avLst/>
          </a:prstGeom>
        </p:spPr>
      </p:pic>
      <p:pic>
        <p:nvPicPr>
          <p:cNvPr id="719" name="object 719"/>
          <p:cNvPicPr/>
          <p:nvPr/>
        </p:nvPicPr>
        <p:blipFill>
          <a:blip r:embed="rId385" cstate="print"/>
          <a:stretch>
            <a:fillRect/>
          </a:stretch>
        </p:blipFill>
        <p:spPr>
          <a:xfrm>
            <a:off x="3816656" y="5727241"/>
            <a:ext cx="396211" cy="132013"/>
          </a:xfrm>
          <a:prstGeom prst="rect">
            <a:avLst/>
          </a:prstGeom>
        </p:spPr>
      </p:pic>
      <p:pic>
        <p:nvPicPr>
          <p:cNvPr id="720" name="object 720"/>
          <p:cNvPicPr/>
          <p:nvPr/>
        </p:nvPicPr>
        <p:blipFill>
          <a:blip r:embed="rId386" cstate="print"/>
          <a:stretch>
            <a:fillRect/>
          </a:stretch>
        </p:blipFill>
        <p:spPr>
          <a:xfrm>
            <a:off x="3323319" y="5085752"/>
            <a:ext cx="387282" cy="96363"/>
          </a:xfrm>
          <a:prstGeom prst="rect">
            <a:avLst/>
          </a:prstGeom>
        </p:spPr>
      </p:pic>
      <p:pic>
        <p:nvPicPr>
          <p:cNvPr id="721" name="object 721"/>
          <p:cNvPicPr/>
          <p:nvPr/>
        </p:nvPicPr>
        <p:blipFill>
          <a:blip r:embed="rId387" cstate="print"/>
          <a:stretch>
            <a:fillRect/>
          </a:stretch>
        </p:blipFill>
        <p:spPr>
          <a:xfrm>
            <a:off x="10247609" y="3570282"/>
            <a:ext cx="252233" cy="24347"/>
          </a:xfrm>
          <a:prstGeom prst="rect">
            <a:avLst/>
          </a:prstGeom>
        </p:spPr>
      </p:pic>
      <p:pic>
        <p:nvPicPr>
          <p:cNvPr id="722" name="object 722"/>
          <p:cNvPicPr/>
          <p:nvPr/>
        </p:nvPicPr>
        <p:blipFill>
          <a:blip r:embed="rId388" cstate="print"/>
          <a:stretch>
            <a:fillRect/>
          </a:stretch>
        </p:blipFill>
        <p:spPr>
          <a:xfrm>
            <a:off x="10245590" y="1315328"/>
            <a:ext cx="398595" cy="132896"/>
          </a:xfrm>
          <a:prstGeom prst="rect">
            <a:avLst/>
          </a:prstGeom>
        </p:spPr>
      </p:pic>
      <p:pic>
        <p:nvPicPr>
          <p:cNvPr id="723" name="object 723"/>
          <p:cNvPicPr/>
          <p:nvPr/>
        </p:nvPicPr>
        <p:blipFill>
          <a:blip r:embed="rId389" cstate="print"/>
          <a:stretch>
            <a:fillRect/>
          </a:stretch>
        </p:blipFill>
        <p:spPr>
          <a:xfrm>
            <a:off x="3430800" y="3190949"/>
            <a:ext cx="285770" cy="24219"/>
          </a:xfrm>
          <a:prstGeom prst="rect">
            <a:avLst/>
          </a:prstGeom>
        </p:spPr>
      </p:pic>
      <p:grpSp>
        <p:nvGrpSpPr>
          <p:cNvPr id="724" name="object 724"/>
          <p:cNvGrpSpPr/>
          <p:nvPr/>
        </p:nvGrpSpPr>
        <p:grpSpPr>
          <a:xfrm>
            <a:off x="8247029" y="4835369"/>
            <a:ext cx="457505" cy="493776"/>
            <a:chOff x="14337514" y="9236890"/>
            <a:chExt cx="953135" cy="1028700"/>
          </a:xfrm>
        </p:grpSpPr>
        <p:sp>
          <p:nvSpPr>
            <p:cNvPr id="725" name="object 725"/>
            <p:cNvSpPr/>
            <p:nvPr/>
          </p:nvSpPr>
          <p:spPr>
            <a:xfrm>
              <a:off x="14371968" y="9271345"/>
              <a:ext cx="918844" cy="994410"/>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726" name="object 726"/>
            <p:cNvSpPr/>
            <p:nvPr/>
          </p:nvSpPr>
          <p:spPr>
            <a:xfrm>
              <a:off x="14337514" y="9236890"/>
              <a:ext cx="918844" cy="994410"/>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pic>
          <p:nvPicPr>
            <p:cNvPr id="727" name="object 727"/>
            <p:cNvPicPr/>
            <p:nvPr/>
          </p:nvPicPr>
          <p:blipFill>
            <a:blip r:embed="rId390" cstate="print"/>
            <a:stretch>
              <a:fillRect/>
            </a:stretch>
          </p:blipFill>
          <p:spPr>
            <a:xfrm>
              <a:off x="14338000" y="9236891"/>
              <a:ext cx="916869" cy="504921"/>
            </a:xfrm>
            <a:prstGeom prst="rect">
              <a:avLst/>
            </a:prstGeom>
          </p:spPr>
        </p:pic>
      </p:grpSp>
      <p:grpSp>
        <p:nvGrpSpPr>
          <p:cNvPr id="728" name="object 728"/>
          <p:cNvGrpSpPr/>
          <p:nvPr/>
        </p:nvGrpSpPr>
        <p:grpSpPr>
          <a:xfrm>
            <a:off x="8741366" y="4835103"/>
            <a:ext cx="457505" cy="494081"/>
            <a:chOff x="15367382" y="9236336"/>
            <a:chExt cx="953135" cy="1029335"/>
          </a:xfrm>
        </p:grpSpPr>
        <p:sp>
          <p:nvSpPr>
            <p:cNvPr id="729" name="object 729"/>
            <p:cNvSpPr/>
            <p:nvPr/>
          </p:nvSpPr>
          <p:spPr>
            <a:xfrm>
              <a:off x="15401836" y="9271345"/>
              <a:ext cx="918844" cy="994410"/>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730" name="object 730"/>
            <p:cNvSpPr/>
            <p:nvPr/>
          </p:nvSpPr>
          <p:spPr>
            <a:xfrm>
              <a:off x="15367382" y="9236336"/>
              <a:ext cx="918844" cy="994410"/>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grpSp>
      <p:grpSp>
        <p:nvGrpSpPr>
          <p:cNvPr id="731" name="object 731"/>
          <p:cNvGrpSpPr/>
          <p:nvPr/>
        </p:nvGrpSpPr>
        <p:grpSpPr>
          <a:xfrm>
            <a:off x="9235936" y="4835369"/>
            <a:ext cx="457505" cy="493776"/>
            <a:chOff x="16397737" y="9236890"/>
            <a:chExt cx="953135" cy="1028700"/>
          </a:xfrm>
        </p:grpSpPr>
        <p:sp>
          <p:nvSpPr>
            <p:cNvPr id="732" name="object 732"/>
            <p:cNvSpPr/>
            <p:nvPr/>
          </p:nvSpPr>
          <p:spPr>
            <a:xfrm>
              <a:off x="16432191" y="9271345"/>
              <a:ext cx="918844" cy="994410"/>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733" name="object 733"/>
            <p:cNvSpPr/>
            <p:nvPr/>
          </p:nvSpPr>
          <p:spPr>
            <a:xfrm>
              <a:off x="16397737" y="9236890"/>
              <a:ext cx="918844" cy="994410"/>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pic>
          <p:nvPicPr>
            <p:cNvPr id="734" name="object 734"/>
            <p:cNvPicPr/>
            <p:nvPr/>
          </p:nvPicPr>
          <p:blipFill>
            <a:blip r:embed="rId391" cstate="print"/>
            <a:stretch>
              <a:fillRect/>
            </a:stretch>
          </p:blipFill>
          <p:spPr>
            <a:xfrm>
              <a:off x="16398272" y="9236891"/>
              <a:ext cx="916923" cy="504944"/>
            </a:xfrm>
            <a:prstGeom prst="rect">
              <a:avLst/>
            </a:prstGeom>
          </p:spPr>
        </p:pic>
      </p:grpSp>
      <p:sp>
        <p:nvSpPr>
          <p:cNvPr id="735" name="object 735"/>
          <p:cNvSpPr/>
          <p:nvPr/>
        </p:nvSpPr>
        <p:spPr>
          <a:xfrm>
            <a:off x="9747143" y="4851908"/>
            <a:ext cx="441045" cy="477317"/>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pic>
        <p:nvPicPr>
          <p:cNvPr id="736" name="object 736"/>
          <p:cNvPicPr/>
          <p:nvPr/>
        </p:nvPicPr>
        <p:blipFill>
          <a:blip r:embed="rId392" cstate="print"/>
          <a:stretch>
            <a:fillRect/>
          </a:stretch>
        </p:blipFill>
        <p:spPr>
          <a:xfrm>
            <a:off x="9234803" y="4834237"/>
            <a:ext cx="443151" cy="479491"/>
          </a:xfrm>
          <a:prstGeom prst="rect">
            <a:avLst/>
          </a:prstGeom>
        </p:spPr>
      </p:pic>
      <p:sp>
        <p:nvSpPr>
          <p:cNvPr id="737" name="object 737"/>
          <p:cNvSpPr/>
          <p:nvPr/>
        </p:nvSpPr>
        <p:spPr>
          <a:xfrm>
            <a:off x="9730605" y="4835369"/>
            <a:ext cx="441045" cy="477317"/>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grpSp>
        <p:nvGrpSpPr>
          <p:cNvPr id="738" name="object 738"/>
          <p:cNvGrpSpPr/>
          <p:nvPr/>
        </p:nvGrpSpPr>
        <p:grpSpPr>
          <a:xfrm>
            <a:off x="10224683" y="4835369"/>
            <a:ext cx="457505" cy="493776"/>
            <a:chOff x="18457626" y="9236890"/>
            <a:chExt cx="953135" cy="1028700"/>
          </a:xfrm>
        </p:grpSpPr>
        <p:sp>
          <p:nvSpPr>
            <p:cNvPr id="739" name="object 739"/>
            <p:cNvSpPr/>
            <p:nvPr/>
          </p:nvSpPr>
          <p:spPr>
            <a:xfrm>
              <a:off x="18492080" y="9271345"/>
              <a:ext cx="918844" cy="994410"/>
            </a:xfrm>
            <a:custGeom>
              <a:avLst/>
              <a:gdLst/>
              <a:ahLst/>
              <a:cxnLst/>
              <a:rect l="l" t="t" r="r" b="b"/>
              <a:pathLst>
                <a:path w="918844" h="994409">
                  <a:moveTo>
                    <a:pt x="853035" y="0"/>
                  </a:moveTo>
                  <a:lnTo>
                    <a:pt x="65500" y="0"/>
                  </a:lnTo>
                  <a:lnTo>
                    <a:pt x="40067" y="5172"/>
                  </a:lnTo>
                  <a:lnTo>
                    <a:pt x="19240" y="19252"/>
                  </a:lnTo>
                  <a:lnTo>
                    <a:pt x="5168" y="40087"/>
                  </a:lnTo>
                  <a:lnTo>
                    <a:pt x="0" y="65523"/>
                  </a:lnTo>
                  <a:lnTo>
                    <a:pt x="0" y="928695"/>
                  </a:lnTo>
                  <a:lnTo>
                    <a:pt x="5168" y="954151"/>
                  </a:lnTo>
                  <a:lnTo>
                    <a:pt x="19240" y="974984"/>
                  </a:lnTo>
                  <a:lnTo>
                    <a:pt x="40067" y="989053"/>
                  </a:lnTo>
                  <a:lnTo>
                    <a:pt x="65500" y="994219"/>
                  </a:lnTo>
                  <a:lnTo>
                    <a:pt x="818580" y="994219"/>
                  </a:lnTo>
                  <a:lnTo>
                    <a:pt x="859951" y="987821"/>
                  </a:lnTo>
                  <a:lnTo>
                    <a:pt x="891441" y="968827"/>
                  </a:lnTo>
                  <a:lnTo>
                    <a:pt x="911483" y="937534"/>
                  </a:lnTo>
                  <a:lnTo>
                    <a:pt x="918512" y="894240"/>
                  </a:lnTo>
                  <a:lnTo>
                    <a:pt x="918512" y="65523"/>
                  </a:lnTo>
                  <a:lnTo>
                    <a:pt x="913344" y="40087"/>
                  </a:lnTo>
                  <a:lnTo>
                    <a:pt x="899274" y="19252"/>
                  </a:lnTo>
                  <a:lnTo>
                    <a:pt x="878454" y="5172"/>
                  </a:lnTo>
                  <a:lnTo>
                    <a:pt x="853035" y="0"/>
                  </a:lnTo>
                  <a:close/>
                </a:path>
              </a:pathLst>
            </a:custGeom>
            <a:solidFill>
              <a:srgbClr val="A7A9AC"/>
            </a:solidFill>
          </p:spPr>
          <p:txBody>
            <a:bodyPr wrap="square" lIns="0" tIns="0" rIns="0" bIns="0" rtlCol="0"/>
            <a:lstStyle/>
            <a:p>
              <a:endParaRPr sz="864"/>
            </a:p>
          </p:txBody>
        </p:sp>
        <p:sp>
          <p:nvSpPr>
            <p:cNvPr id="740" name="object 740"/>
            <p:cNvSpPr/>
            <p:nvPr/>
          </p:nvSpPr>
          <p:spPr>
            <a:xfrm>
              <a:off x="18457626" y="9236890"/>
              <a:ext cx="918844" cy="994410"/>
            </a:xfrm>
            <a:custGeom>
              <a:avLst/>
              <a:gdLst/>
              <a:ahLst/>
              <a:cxnLst/>
              <a:rect l="l" t="t" r="r" b="b"/>
              <a:pathLst>
                <a:path w="918844" h="994409">
                  <a:moveTo>
                    <a:pt x="853035" y="0"/>
                  </a:moveTo>
                  <a:lnTo>
                    <a:pt x="65500" y="0"/>
                  </a:lnTo>
                  <a:lnTo>
                    <a:pt x="40077" y="5168"/>
                  </a:lnTo>
                  <a:lnTo>
                    <a:pt x="19249" y="19243"/>
                  </a:lnTo>
                  <a:lnTo>
                    <a:pt x="5171" y="40077"/>
                  </a:lnTo>
                  <a:lnTo>
                    <a:pt x="0" y="65523"/>
                  </a:lnTo>
                  <a:lnTo>
                    <a:pt x="0" y="928695"/>
                  </a:lnTo>
                  <a:lnTo>
                    <a:pt x="5171" y="954141"/>
                  </a:lnTo>
                  <a:lnTo>
                    <a:pt x="19249" y="974975"/>
                  </a:lnTo>
                  <a:lnTo>
                    <a:pt x="40077" y="989050"/>
                  </a:lnTo>
                  <a:lnTo>
                    <a:pt x="65500" y="994219"/>
                  </a:lnTo>
                  <a:lnTo>
                    <a:pt x="853035" y="994219"/>
                  </a:lnTo>
                  <a:lnTo>
                    <a:pt x="878454" y="989050"/>
                  </a:lnTo>
                  <a:lnTo>
                    <a:pt x="899274" y="974975"/>
                  </a:lnTo>
                  <a:lnTo>
                    <a:pt x="913344" y="954141"/>
                  </a:lnTo>
                  <a:lnTo>
                    <a:pt x="918512" y="928695"/>
                  </a:lnTo>
                  <a:lnTo>
                    <a:pt x="918512" y="65523"/>
                  </a:lnTo>
                  <a:lnTo>
                    <a:pt x="913344" y="40077"/>
                  </a:lnTo>
                  <a:lnTo>
                    <a:pt x="899274" y="19243"/>
                  </a:lnTo>
                  <a:lnTo>
                    <a:pt x="878454" y="5168"/>
                  </a:lnTo>
                  <a:lnTo>
                    <a:pt x="853035" y="0"/>
                  </a:lnTo>
                  <a:close/>
                </a:path>
              </a:pathLst>
            </a:custGeom>
            <a:solidFill>
              <a:srgbClr val="FFFFFF"/>
            </a:solidFill>
          </p:spPr>
          <p:txBody>
            <a:bodyPr wrap="square" lIns="0" tIns="0" rIns="0" bIns="0" rtlCol="0"/>
            <a:lstStyle/>
            <a:p>
              <a:endParaRPr sz="864"/>
            </a:p>
          </p:txBody>
        </p:sp>
      </p:grpSp>
      <p:sp>
        <p:nvSpPr>
          <p:cNvPr id="741" name="object 741"/>
          <p:cNvSpPr/>
          <p:nvPr/>
        </p:nvSpPr>
        <p:spPr>
          <a:xfrm>
            <a:off x="4289984" y="5389030"/>
            <a:ext cx="443179" cy="599846"/>
          </a:xfrm>
          <a:custGeom>
            <a:avLst/>
            <a:gdLst/>
            <a:ahLst/>
            <a:cxnLst/>
            <a:rect l="l" t="t" r="r" b="b"/>
            <a:pathLst>
              <a:path w="923290" h="1249679">
                <a:moveTo>
                  <a:pt x="855395" y="0"/>
                </a:moveTo>
                <a:lnTo>
                  <a:pt x="67860" y="0"/>
                </a:lnTo>
                <a:lnTo>
                  <a:pt x="41513" y="5355"/>
                </a:lnTo>
                <a:lnTo>
                  <a:pt x="19938" y="19928"/>
                </a:lnTo>
                <a:lnTo>
                  <a:pt x="5359" y="41508"/>
                </a:lnTo>
                <a:lnTo>
                  <a:pt x="0" y="67883"/>
                </a:lnTo>
                <a:lnTo>
                  <a:pt x="0" y="1181268"/>
                </a:lnTo>
                <a:lnTo>
                  <a:pt x="5359" y="1207623"/>
                </a:lnTo>
                <a:lnTo>
                  <a:pt x="19938" y="1229206"/>
                </a:lnTo>
                <a:lnTo>
                  <a:pt x="41513" y="1243790"/>
                </a:lnTo>
                <a:lnTo>
                  <a:pt x="67860" y="1249152"/>
                </a:lnTo>
                <a:lnTo>
                  <a:pt x="855395" y="1249152"/>
                </a:lnTo>
                <a:lnTo>
                  <a:pt x="878587" y="1244432"/>
                </a:lnTo>
                <a:lnTo>
                  <a:pt x="67860" y="1244432"/>
                </a:lnTo>
                <a:lnTo>
                  <a:pt x="55183" y="1243143"/>
                </a:lnTo>
                <a:lnTo>
                  <a:pt x="15547" y="1216504"/>
                </a:lnTo>
                <a:lnTo>
                  <a:pt x="4719" y="1181268"/>
                </a:lnTo>
                <a:lnTo>
                  <a:pt x="4719" y="67883"/>
                </a:lnTo>
                <a:lnTo>
                  <a:pt x="23280" y="23257"/>
                </a:lnTo>
                <a:lnTo>
                  <a:pt x="67860" y="4719"/>
                </a:lnTo>
                <a:lnTo>
                  <a:pt x="878616" y="4719"/>
                </a:lnTo>
                <a:lnTo>
                  <a:pt x="855395" y="0"/>
                </a:lnTo>
                <a:close/>
              </a:path>
              <a:path w="923290" h="1249679">
                <a:moveTo>
                  <a:pt x="878616" y="4719"/>
                </a:moveTo>
                <a:lnTo>
                  <a:pt x="855395" y="4719"/>
                </a:lnTo>
                <a:lnTo>
                  <a:pt x="868067" y="6006"/>
                </a:lnTo>
                <a:lnTo>
                  <a:pt x="879893" y="9696"/>
                </a:lnTo>
                <a:lnTo>
                  <a:pt x="913541" y="43344"/>
                </a:lnTo>
                <a:lnTo>
                  <a:pt x="918524" y="67883"/>
                </a:lnTo>
                <a:lnTo>
                  <a:pt x="918524" y="1181268"/>
                </a:lnTo>
                <a:lnTo>
                  <a:pt x="899975" y="1225871"/>
                </a:lnTo>
                <a:lnTo>
                  <a:pt x="855395" y="1244432"/>
                </a:lnTo>
                <a:lnTo>
                  <a:pt x="878587" y="1244432"/>
                </a:lnTo>
                <a:lnTo>
                  <a:pt x="881740" y="1243790"/>
                </a:lnTo>
                <a:lnTo>
                  <a:pt x="903311" y="1229206"/>
                </a:lnTo>
                <a:lnTo>
                  <a:pt x="917886" y="1207623"/>
                </a:lnTo>
                <a:lnTo>
                  <a:pt x="923244" y="1181268"/>
                </a:lnTo>
                <a:lnTo>
                  <a:pt x="923244" y="67883"/>
                </a:lnTo>
                <a:lnTo>
                  <a:pt x="917886" y="41508"/>
                </a:lnTo>
                <a:lnTo>
                  <a:pt x="903311" y="19928"/>
                </a:lnTo>
                <a:lnTo>
                  <a:pt x="881740" y="5355"/>
                </a:lnTo>
                <a:lnTo>
                  <a:pt x="878616" y="4719"/>
                </a:lnTo>
                <a:close/>
              </a:path>
            </a:pathLst>
          </a:custGeom>
          <a:solidFill>
            <a:srgbClr val="231F20"/>
          </a:solidFill>
        </p:spPr>
        <p:txBody>
          <a:bodyPr wrap="square" lIns="0" tIns="0" rIns="0" bIns="0" rtlCol="0"/>
          <a:lstStyle/>
          <a:p>
            <a:endParaRPr sz="864"/>
          </a:p>
        </p:txBody>
      </p:sp>
      <p:pic>
        <p:nvPicPr>
          <p:cNvPr id="742" name="object 742"/>
          <p:cNvPicPr/>
          <p:nvPr/>
        </p:nvPicPr>
        <p:blipFill>
          <a:blip r:embed="rId393" cstate="print"/>
          <a:stretch>
            <a:fillRect/>
          </a:stretch>
        </p:blipFill>
        <p:spPr>
          <a:xfrm>
            <a:off x="8041483" y="4998928"/>
            <a:ext cx="128227" cy="61983"/>
          </a:xfrm>
          <a:prstGeom prst="rect">
            <a:avLst/>
          </a:prstGeom>
        </p:spPr>
      </p:pic>
      <p:pic>
        <p:nvPicPr>
          <p:cNvPr id="743" name="object 743"/>
          <p:cNvPicPr/>
          <p:nvPr/>
        </p:nvPicPr>
        <p:blipFill>
          <a:blip r:embed="rId394" cstate="print"/>
          <a:stretch>
            <a:fillRect/>
          </a:stretch>
        </p:blipFill>
        <p:spPr>
          <a:xfrm>
            <a:off x="8588554" y="5001814"/>
            <a:ext cx="73357" cy="55007"/>
          </a:xfrm>
          <a:prstGeom prst="rect">
            <a:avLst/>
          </a:prstGeom>
        </p:spPr>
      </p:pic>
      <p:grpSp>
        <p:nvGrpSpPr>
          <p:cNvPr id="744" name="object 744"/>
          <p:cNvGrpSpPr/>
          <p:nvPr/>
        </p:nvGrpSpPr>
        <p:grpSpPr>
          <a:xfrm>
            <a:off x="8245895" y="4834237"/>
            <a:ext cx="443179" cy="479755"/>
            <a:chOff x="14335152" y="9234530"/>
            <a:chExt cx="923290" cy="999490"/>
          </a:xfrm>
        </p:grpSpPr>
        <p:pic>
          <p:nvPicPr>
            <p:cNvPr id="745" name="object 745"/>
            <p:cNvPicPr/>
            <p:nvPr/>
          </p:nvPicPr>
          <p:blipFill>
            <a:blip r:embed="rId395" cstate="print"/>
            <a:stretch>
              <a:fillRect/>
            </a:stretch>
          </p:blipFill>
          <p:spPr>
            <a:xfrm>
              <a:off x="15008190" y="9278927"/>
              <a:ext cx="123743" cy="179070"/>
            </a:xfrm>
            <a:prstGeom prst="rect">
              <a:avLst/>
            </a:prstGeom>
          </p:spPr>
        </p:pic>
        <p:sp>
          <p:nvSpPr>
            <p:cNvPr id="746" name="object 746"/>
            <p:cNvSpPr/>
            <p:nvPr/>
          </p:nvSpPr>
          <p:spPr>
            <a:xfrm>
              <a:off x="15167149" y="9283346"/>
              <a:ext cx="33655" cy="175895"/>
            </a:xfrm>
            <a:custGeom>
              <a:avLst/>
              <a:gdLst/>
              <a:ahLst/>
              <a:cxnLst/>
              <a:rect l="l" t="t" r="r" b="b"/>
              <a:pathLst>
                <a:path w="33655" h="175895">
                  <a:moveTo>
                    <a:pt x="33558" y="0"/>
                  </a:moveTo>
                  <a:lnTo>
                    <a:pt x="0" y="0"/>
                  </a:lnTo>
                  <a:lnTo>
                    <a:pt x="0" y="175520"/>
                  </a:lnTo>
                  <a:lnTo>
                    <a:pt x="33558" y="175520"/>
                  </a:lnTo>
                  <a:lnTo>
                    <a:pt x="33558" y="0"/>
                  </a:lnTo>
                  <a:close/>
                </a:path>
              </a:pathLst>
            </a:custGeom>
            <a:solidFill>
              <a:srgbClr val="FFFFFF"/>
            </a:solidFill>
          </p:spPr>
          <p:txBody>
            <a:bodyPr wrap="square" lIns="0" tIns="0" rIns="0" bIns="0" rtlCol="0"/>
            <a:lstStyle/>
            <a:p>
              <a:endParaRPr sz="864"/>
            </a:p>
          </p:txBody>
        </p:sp>
        <p:sp>
          <p:nvSpPr>
            <p:cNvPr id="747" name="object 747"/>
            <p:cNvSpPr/>
            <p:nvPr/>
          </p:nvSpPr>
          <p:spPr>
            <a:xfrm>
              <a:off x="14335150" y="9234535"/>
              <a:ext cx="923290" cy="999490"/>
            </a:xfrm>
            <a:custGeom>
              <a:avLst/>
              <a:gdLst/>
              <a:ahLst/>
              <a:cxnLst/>
              <a:rect l="l" t="t" r="r" b="b"/>
              <a:pathLst>
                <a:path w="923290" h="999490">
                  <a:moveTo>
                    <a:pt x="867321" y="46545"/>
                  </a:moveTo>
                  <a:lnTo>
                    <a:pt x="863777" y="46545"/>
                  </a:lnTo>
                  <a:lnTo>
                    <a:pt x="863777" y="50355"/>
                  </a:lnTo>
                  <a:lnTo>
                    <a:pt x="863777" y="223075"/>
                  </a:lnTo>
                  <a:lnTo>
                    <a:pt x="833767" y="223075"/>
                  </a:lnTo>
                  <a:lnTo>
                    <a:pt x="833767" y="50355"/>
                  </a:lnTo>
                  <a:lnTo>
                    <a:pt x="863777" y="50355"/>
                  </a:lnTo>
                  <a:lnTo>
                    <a:pt x="863777" y="46545"/>
                  </a:lnTo>
                  <a:lnTo>
                    <a:pt x="830224" y="46545"/>
                  </a:lnTo>
                  <a:lnTo>
                    <a:pt x="830224" y="50355"/>
                  </a:lnTo>
                  <a:lnTo>
                    <a:pt x="830224" y="223075"/>
                  </a:lnTo>
                  <a:lnTo>
                    <a:pt x="830224" y="225615"/>
                  </a:lnTo>
                  <a:lnTo>
                    <a:pt x="831989" y="225615"/>
                  </a:lnTo>
                  <a:lnTo>
                    <a:pt x="867321" y="225615"/>
                  </a:lnTo>
                  <a:lnTo>
                    <a:pt x="867321" y="224345"/>
                  </a:lnTo>
                  <a:lnTo>
                    <a:pt x="867321" y="223075"/>
                  </a:lnTo>
                  <a:lnTo>
                    <a:pt x="867321" y="50355"/>
                  </a:lnTo>
                  <a:lnTo>
                    <a:pt x="867321" y="46545"/>
                  </a:lnTo>
                  <a:close/>
                </a:path>
                <a:path w="923290" h="999490">
                  <a:moveTo>
                    <a:pt x="923226" y="67881"/>
                  </a:moveTo>
                  <a:lnTo>
                    <a:pt x="918514" y="44704"/>
                  </a:lnTo>
                  <a:lnTo>
                    <a:pt x="918514" y="67881"/>
                  </a:lnTo>
                  <a:lnTo>
                    <a:pt x="918514" y="931062"/>
                  </a:lnTo>
                  <a:lnTo>
                    <a:pt x="899960" y="975664"/>
                  </a:lnTo>
                  <a:lnTo>
                    <a:pt x="855395" y="994219"/>
                  </a:lnTo>
                  <a:lnTo>
                    <a:pt x="67856" y="994219"/>
                  </a:lnTo>
                  <a:lnTo>
                    <a:pt x="23279" y="975664"/>
                  </a:lnTo>
                  <a:lnTo>
                    <a:pt x="4711" y="931062"/>
                  </a:lnTo>
                  <a:lnTo>
                    <a:pt x="4711" y="67881"/>
                  </a:lnTo>
                  <a:lnTo>
                    <a:pt x="23279" y="23266"/>
                  </a:lnTo>
                  <a:lnTo>
                    <a:pt x="67856" y="4724"/>
                  </a:lnTo>
                  <a:lnTo>
                    <a:pt x="855395" y="4724"/>
                  </a:lnTo>
                  <a:lnTo>
                    <a:pt x="899960" y="23266"/>
                  </a:lnTo>
                  <a:lnTo>
                    <a:pt x="918514" y="67881"/>
                  </a:lnTo>
                  <a:lnTo>
                    <a:pt x="918514" y="44704"/>
                  </a:lnTo>
                  <a:lnTo>
                    <a:pt x="917867" y="41516"/>
                  </a:lnTo>
                  <a:lnTo>
                    <a:pt x="903300" y="19939"/>
                  </a:lnTo>
                  <a:lnTo>
                    <a:pt x="881735" y="5359"/>
                  </a:lnTo>
                  <a:lnTo>
                    <a:pt x="878598" y="4724"/>
                  </a:lnTo>
                  <a:lnTo>
                    <a:pt x="855395" y="0"/>
                  </a:lnTo>
                  <a:lnTo>
                    <a:pt x="67856" y="0"/>
                  </a:lnTo>
                  <a:lnTo>
                    <a:pt x="41516" y="5359"/>
                  </a:lnTo>
                  <a:lnTo>
                    <a:pt x="19939" y="19939"/>
                  </a:lnTo>
                  <a:lnTo>
                    <a:pt x="5359" y="41516"/>
                  </a:lnTo>
                  <a:lnTo>
                    <a:pt x="0" y="67881"/>
                  </a:lnTo>
                  <a:lnTo>
                    <a:pt x="0" y="931062"/>
                  </a:lnTo>
                  <a:lnTo>
                    <a:pt x="5359" y="957427"/>
                  </a:lnTo>
                  <a:lnTo>
                    <a:pt x="19939" y="979004"/>
                  </a:lnTo>
                  <a:lnTo>
                    <a:pt x="41516" y="993584"/>
                  </a:lnTo>
                  <a:lnTo>
                    <a:pt x="67856" y="998943"/>
                  </a:lnTo>
                  <a:lnTo>
                    <a:pt x="855395" y="998943"/>
                  </a:lnTo>
                  <a:lnTo>
                    <a:pt x="878598" y="994219"/>
                  </a:lnTo>
                  <a:lnTo>
                    <a:pt x="881735" y="993584"/>
                  </a:lnTo>
                  <a:lnTo>
                    <a:pt x="903300" y="979004"/>
                  </a:lnTo>
                  <a:lnTo>
                    <a:pt x="917867" y="957427"/>
                  </a:lnTo>
                  <a:lnTo>
                    <a:pt x="923226" y="931062"/>
                  </a:lnTo>
                  <a:lnTo>
                    <a:pt x="923226" y="67881"/>
                  </a:lnTo>
                  <a:close/>
                </a:path>
              </a:pathLst>
            </a:custGeom>
            <a:solidFill>
              <a:srgbClr val="231F20"/>
            </a:solidFill>
          </p:spPr>
          <p:txBody>
            <a:bodyPr wrap="square" lIns="0" tIns="0" rIns="0" bIns="0" rtlCol="0"/>
            <a:lstStyle/>
            <a:p>
              <a:endParaRPr sz="864"/>
            </a:p>
          </p:txBody>
        </p:sp>
      </p:grpSp>
      <p:pic>
        <p:nvPicPr>
          <p:cNvPr id="748" name="object 748"/>
          <p:cNvPicPr/>
          <p:nvPr/>
        </p:nvPicPr>
        <p:blipFill>
          <a:blip r:embed="rId396" cstate="print"/>
          <a:stretch>
            <a:fillRect/>
          </a:stretch>
        </p:blipFill>
        <p:spPr>
          <a:xfrm>
            <a:off x="3624385" y="5003558"/>
            <a:ext cx="90974" cy="54894"/>
          </a:xfrm>
          <a:prstGeom prst="rect">
            <a:avLst/>
          </a:prstGeom>
        </p:spPr>
      </p:pic>
      <p:pic>
        <p:nvPicPr>
          <p:cNvPr id="749" name="object 749"/>
          <p:cNvPicPr/>
          <p:nvPr/>
        </p:nvPicPr>
        <p:blipFill>
          <a:blip r:embed="rId397" cstate="print"/>
          <a:stretch>
            <a:fillRect/>
          </a:stretch>
        </p:blipFill>
        <p:spPr>
          <a:xfrm>
            <a:off x="5592429" y="5000341"/>
            <a:ext cx="103513" cy="55008"/>
          </a:xfrm>
          <a:prstGeom prst="rect">
            <a:avLst/>
          </a:prstGeom>
        </p:spPr>
      </p:pic>
      <p:pic>
        <p:nvPicPr>
          <p:cNvPr id="750" name="object 750"/>
          <p:cNvPicPr/>
          <p:nvPr/>
        </p:nvPicPr>
        <p:blipFill>
          <a:blip r:embed="rId398" cstate="print"/>
          <a:stretch>
            <a:fillRect/>
          </a:stretch>
        </p:blipFill>
        <p:spPr>
          <a:xfrm>
            <a:off x="10225232" y="4835200"/>
            <a:ext cx="440886" cy="242566"/>
          </a:xfrm>
          <a:prstGeom prst="rect">
            <a:avLst/>
          </a:prstGeom>
        </p:spPr>
      </p:pic>
      <p:pic>
        <p:nvPicPr>
          <p:cNvPr id="751" name="object 751"/>
          <p:cNvPicPr/>
          <p:nvPr/>
        </p:nvPicPr>
        <p:blipFill>
          <a:blip r:embed="rId399" cstate="print"/>
          <a:stretch>
            <a:fillRect/>
          </a:stretch>
        </p:blipFill>
        <p:spPr>
          <a:xfrm>
            <a:off x="6107148" y="4993505"/>
            <a:ext cx="96138" cy="65739"/>
          </a:xfrm>
          <a:prstGeom prst="rect">
            <a:avLst/>
          </a:prstGeom>
        </p:spPr>
      </p:pic>
      <p:sp>
        <p:nvSpPr>
          <p:cNvPr id="752" name="object 752"/>
          <p:cNvSpPr/>
          <p:nvPr/>
        </p:nvSpPr>
        <p:spPr>
          <a:xfrm>
            <a:off x="6267959" y="2905887"/>
            <a:ext cx="443179" cy="599846"/>
          </a:xfrm>
          <a:custGeom>
            <a:avLst/>
            <a:gdLst/>
            <a:ahLst/>
            <a:cxnLst/>
            <a:rect l="l" t="t" r="r" b="b"/>
            <a:pathLst>
              <a:path w="923290" h="1249679">
                <a:moveTo>
                  <a:pt x="855395" y="0"/>
                </a:moveTo>
                <a:lnTo>
                  <a:pt x="67871" y="0"/>
                </a:lnTo>
                <a:lnTo>
                  <a:pt x="41523" y="5356"/>
                </a:lnTo>
                <a:lnTo>
                  <a:pt x="19944" y="19931"/>
                </a:lnTo>
                <a:lnTo>
                  <a:pt x="5361" y="41508"/>
                </a:lnTo>
                <a:lnTo>
                  <a:pt x="0" y="67871"/>
                </a:lnTo>
                <a:lnTo>
                  <a:pt x="0" y="1181291"/>
                </a:lnTo>
                <a:lnTo>
                  <a:pt x="5361" y="1207655"/>
                </a:lnTo>
                <a:lnTo>
                  <a:pt x="19944" y="1229232"/>
                </a:lnTo>
                <a:lnTo>
                  <a:pt x="41523" y="1243807"/>
                </a:lnTo>
                <a:lnTo>
                  <a:pt x="67871" y="1249163"/>
                </a:lnTo>
                <a:lnTo>
                  <a:pt x="855395" y="1249163"/>
                </a:lnTo>
                <a:lnTo>
                  <a:pt x="878603" y="1244443"/>
                </a:lnTo>
                <a:lnTo>
                  <a:pt x="67871" y="1244443"/>
                </a:lnTo>
                <a:lnTo>
                  <a:pt x="55193" y="1243156"/>
                </a:lnTo>
                <a:lnTo>
                  <a:pt x="15547" y="1216534"/>
                </a:lnTo>
                <a:lnTo>
                  <a:pt x="4719" y="1181291"/>
                </a:lnTo>
                <a:lnTo>
                  <a:pt x="4719" y="67871"/>
                </a:lnTo>
                <a:lnTo>
                  <a:pt x="23280" y="23269"/>
                </a:lnTo>
                <a:lnTo>
                  <a:pt x="67871"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91"/>
                </a:lnTo>
                <a:lnTo>
                  <a:pt x="899963" y="1225894"/>
                </a:lnTo>
                <a:lnTo>
                  <a:pt x="855395" y="1244443"/>
                </a:lnTo>
                <a:lnTo>
                  <a:pt x="878603" y="1244443"/>
                </a:lnTo>
                <a:lnTo>
                  <a:pt x="881734" y="1243807"/>
                </a:lnTo>
                <a:lnTo>
                  <a:pt x="903301" y="1229232"/>
                </a:lnTo>
                <a:lnTo>
                  <a:pt x="917874" y="1207655"/>
                </a:lnTo>
                <a:lnTo>
                  <a:pt x="923232" y="1181291"/>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sz="864"/>
          </a:p>
        </p:txBody>
      </p:sp>
      <p:sp>
        <p:nvSpPr>
          <p:cNvPr id="753" name="object 753"/>
          <p:cNvSpPr/>
          <p:nvPr/>
        </p:nvSpPr>
        <p:spPr>
          <a:xfrm>
            <a:off x="8510303" y="3411603"/>
            <a:ext cx="71323" cy="21641"/>
          </a:xfrm>
          <a:custGeom>
            <a:avLst/>
            <a:gdLst/>
            <a:ahLst/>
            <a:cxnLst/>
            <a:rect l="l" t="t" r="r" b="b"/>
            <a:pathLst>
              <a:path w="148590" h="45085">
                <a:moveTo>
                  <a:pt x="28384" y="1181"/>
                </a:moveTo>
                <a:lnTo>
                  <a:pt x="0" y="1181"/>
                </a:lnTo>
                <a:lnTo>
                  <a:pt x="0" y="8928"/>
                </a:lnTo>
                <a:lnTo>
                  <a:pt x="18821" y="8928"/>
                </a:lnTo>
                <a:lnTo>
                  <a:pt x="14897" y="13855"/>
                </a:lnTo>
                <a:lnTo>
                  <a:pt x="11772" y="19456"/>
                </a:lnTo>
                <a:lnTo>
                  <a:pt x="7099" y="31978"/>
                </a:lnTo>
                <a:lnTo>
                  <a:pt x="5854" y="38112"/>
                </a:lnTo>
                <a:lnTo>
                  <a:pt x="5715" y="44132"/>
                </a:lnTo>
                <a:lnTo>
                  <a:pt x="13728" y="44132"/>
                </a:lnTo>
                <a:lnTo>
                  <a:pt x="13716" y="40297"/>
                </a:lnTo>
                <a:lnTo>
                  <a:pt x="14351" y="35941"/>
                </a:lnTo>
                <a:lnTo>
                  <a:pt x="28384" y="7264"/>
                </a:lnTo>
                <a:lnTo>
                  <a:pt x="28384" y="1181"/>
                </a:lnTo>
                <a:close/>
              </a:path>
              <a:path w="148590" h="45085">
                <a:moveTo>
                  <a:pt x="62001" y="9118"/>
                </a:moveTo>
                <a:lnTo>
                  <a:pt x="60782" y="6235"/>
                </a:lnTo>
                <a:lnTo>
                  <a:pt x="55841" y="1600"/>
                </a:lnTo>
                <a:lnTo>
                  <a:pt x="52451" y="444"/>
                </a:lnTo>
                <a:lnTo>
                  <a:pt x="44196" y="444"/>
                </a:lnTo>
                <a:lnTo>
                  <a:pt x="40919" y="1447"/>
                </a:lnTo>
                <a:lnTo>
                  <a:pt x="35687" y="5448"/>
                </a:lnTo>
                <a:lnTo>
                  <a:pt x="34112" y="8750"/>
                </a:lnTo>
                <a:lnTo>
                  <a:pt x="33616" y="13335"/>
                </a:lnTo>
                <a:lnTo>
                  <a:pt x="41910" y="14173"/>
                </a:lnTo>
                <a:lnTo>
                  <a:pt x="42075" y="11734"/>
                </a:lnTo>
                <a:lnTo>
                  <a:pt x="42672" y="9982"/>
                </a:lnTo>
                <a:lnTo>
                  <a:pt x="44742" y="7886"/>
                </a:lnTo>
                <a:lnTo>
                  <a:pt x="46151" y="7353"/>
                </a:lnTo>
                <a:lnTo>
                  <a:pt x="49682" y="7353"/>
                </a:lnTo>
                <a:lnTo>
                  <a:pt x="51092" y="7861"/>
                </a:lnTo>
                <a:lnTo>
                  <a:pt x="53111" y="9855"/>
                </a:lnTo>
                <a:lnTo>
                  <a:pt x="53619" y="11290"/>
                </a:lnTo>
                <a:lnTo>
                  <a:pt x="53619" y="14820"/>
                </a:lnTo>
                <a:lnTo>
                  <a:pt x="53035" y="16522"/>
                </a:lnTo>
                <a:lnTo>
                  <a:pt x="51028" y="19494"/>
                </a:lnTo>
                <a:lnTo>
                  <a:pt x="48717" y="21882"/>
                </a:lnTo>
                <a:lnTo>
                  <a:pt x="40271" y="29718"/>
                </a:lnTo>
                <a:lnTo>
                  <a:pt x="37147" y="33197"/>
                </a:lnTo>
                <a:lnTo>
                  <a:pt x="33959" y="38430"/>
                </a:lnTo>
                <a:lnTo>
                  <a:pt x="33007" y="41211"/>
                </a:lnTo>
                <a:lnTo>
                  <a:pt x="32689" y="44132"/>
                </a:lnTo>
                <a:lnTo>
                  <a:pt x="62001" y="44132"/>
                </a:lnTo>
                <a:lnTo>
                  <a:pt x="62001" y="36398"/>
                </a:lnTo>
                <a:lnTo>
                  <a:pt x="45313" y="36398"/>
                </a:lnTo>
                <a:lnTo>
                  <a:pt x="47028" y="34086"/>
                </a:lnTo>
                <a:lnTo>
                  <a:pt x="47726" y="33286"/>
                </a:lnTo>
                <a:lnTo>
                  <a:pt x="54737" y="26847"/>
                </a:lnTo>
                <a:lnTo>
                  <a:pt x="56578" y="25006"/>
                </a:lnTo>
                <a:lnTo>
                  <a:pt x="59131" y="21780"/>
                </a:lnTo>
                <a:lnTo>
                  <a:pt x="60248" y="19926"/>
                </a:lnTo>
                <a:lnTo>
                  <a:pt x="61645" y="16383"/>
                </a:lnTo>
                <a:lnTo>
                  <a:pt x="62001" y="14516"/>
                </a:lnTo>
                <a:lnTo>
                  <a:pt x="62001" y="9118"/>
                </a:lnTo>
                <a:close/>
              </a:path>
              <a:path w="148590" h="45085">
                <a:moveTo>
                  <a:pt x="77647" y="35852"/>
                </a:moveTo>
                <a:lnTo>
                  <a:pt x="69354" y="35852"/>
                </a:lnTo>
                <a:lnTo>
                  <a:pt x="69354" y="44145"/>
                </a:lnTo>
                <a:lnTo>
                  <a:pt x="77647" y="44145"/>
                </a:lnTo>
                <a:lnTo>
                  <a:pt x="77647" y="35852"/>
                </a:lnTo>
                <a:close/>
              </a:path>
              <a:path w="148590" h="45085">
                <a:moveTo>
                  <a:pt x="113614" y="26060"/>
                </a:moveTo>
                <a:lnTo>
                  <a:pt x="105498" y="16535"/>
                </a:lnTo>
                <a:lnTo>
                  <a:pt x="105498" y="33083"/>
                </a:lnTo>
                <a:lnTo>
                  <a:pt x="104978" y="35052"/>
                </a:lnTo>
                <a:lnTo>
                  <a:pt x="102882" y="37452"/>
                </a:lnTo>
                <a:lnTo>
                  <a:pt x="101574" y="38061"/>
                </a:lnTo>
                <a:lnTo>
                  <a:pt x="98399" y="38061"/>
                </a:lnTo>
                <a:lnTo>
                  <a:pt x="96951" y="37325"/>
                </a:lnTo>
                <a:lnTo>
                  <a:pt x="94424" y="34391"/>
                </a:lnTo>
                <a:lnTo>
                  <a:pt x="93789" y="32308"/>
                </a:lnTo>
                <a:lnTo>
                  <a:pt x="93789" y="27165"/>
                </a:lnTo>
                <a:lnTo>
                  <a:pt x="94348" y="25323"/>
                </a:lnTo>
                <a:lnTo>
                  <a:pt x="96596" y="22821"/>
                </a:lnTo>
                <a:lnTo>
                  <a:pt x="97967" y="22199"/>
                </a:lnTo>
                <a:lnTo>
                  <a:pt x="101282" y="22199"/>
                </a:lnTo>
                <a:lnTo>
                  <a:pt x="102679" y="22860"/>
                </a:lnTo>
                <a:lnTo>
                  <a:pt x="104927" y="25463"/>
                </a:lnTo>
                <a:lnTo>
                  <a:pt x="105397" y="27165"/>
                </a:lnTo>
                <a:lnTo>
                  <a:pt x="105498" y="33083"/>
                </a:lnTo>
                <a:lnTo>
                  <a:pt x="105498" y="16535"/>
                </a:lnTo>
                <a:lnTo>
                  <a:pt x="104355" y="16027"/>
                </a:lnTo>
                <a:lnTo>
                  <a:pt x="97764" y="16027"/>
                </a:lnTo>
                <a:lnTo>
                  <a:pt x="95173" y="17259"/>
                </a:lnTo>
                <a:lnTo>
                  <a:pt x="93078" y="19697"/>
                </a:lnTo>
                <a:lnTo>
                  <a:pt x="93395" y="14668"/>
                </a:lnTo>
                <a:lnTo>
                  <a:pt x="94157" y="11353"/>
                </a:lnTo>
                <a:lnTo>
                  <a:pt x="96570" y="8153"/>
                </a:lnTo>
                <a:lnTo>
                  <a:pt x="98056" y="7353"/>
                </a:lnTo>
                <a:lnTo>
                  <a:pt x="101142" y="7353"/>
                </a:lnTo>
                <a:lnTo>
                  <a:pt x="102222" y="7759"/>
                </a:lnTo>
                <a:lnTo>
                  <a:pt x="103860" y="9296"/>
                </a:lnTo>
                <a:lnTo>
                  <a:pt x="104368" y="10515"/>
                </a:lnTo>
                <a:lnTo>
                  <a:pt x="104571" y="12153"/>
                </a:lnTo>
                <a:lnTo>
                  <a:pt x="112687" y="11264"/>
                </a:lnTo>
                <a:lnTo>
                  <a:pt x="112090" y="7747"/>
                </a:lnTo>
                <a:lnTo>
                  <a:pt x="111899" y="7353"/>
                </a:lnTo>
                <a:lnTo>
                  <a:pt x="110718" y="5067"/>
                </a:lnTo>
                <a:lnTo>
                  <a:pt x="108546" y="3225"/>
                </a:lnTo>
                <a:lnTo>
                  <a:pt x="106387" y="1358"/>
                </a:lnTo>
                <a:lnTo>
                  <a:pt x="103657" y="444"/>
                </a:lnTo>
                <a:lnTo>
                  <a:pt x="95656" y="444"/>
                </a:lnTo>
                <a:lnTo>
                  <a:pt x="91846" y="2209"/>
                </a:lnTo>
                <a:lnTo>
                  <a:pt x="85953" y="9271"/>
                </a:lnTo>
                <a:lnTo>
                  <a:pt x="84569" y="14668"/>
                </a:lnTo>
                <a:lnTo>
                  <a:pt x="84480" y="30810"/>
                </a:lnTo>
                <a:lnTo>
                  <a:pt x="85890" y="36410"/>
                </a:lnTo>
                <a:lnTo>
                  <a:pt x="91567" y="43256"/>
                </a:lnTo>
                <a:lnTo>
                  <a:pt x="95186" y="44970"/>
                </a:lnTo>
                <a:lnTo>
                  <a:pt x="103695" y="44970"/>
                </a:lnTo>
                <a:lnTo>
                  <a:pt x="107061" y="43624"/>
                </a:lnTo>
                <a:lnTo>
                  <a:pt x="112293" y="38239"/>
                </a:lnTo>
                <a:lnTo>
                  <a:pt x="112356" y="38061"/>
                </a:lnTo>
                <a:lnTo>
                  <a:pt x="113614" y="34696"/>
                </a:lnTo>
                <a:lnTo>
                  <a:pt x="113614" y="26060"/>
                </a:lnTo>
                <a:close/>
              </a:path>
              <a:path w="148590" h="45085">
                <a:moveTo>
                  <a:pt x="148424" y="28028"/>
                </a:moveTo>
                <a:lnTo>
                  <a:pt x="147675" y="25781"/>
                </a:lnTo>
                <a:lnTo>
                  <a:pt x="144691" y="22034"/>
                </a:lnTo>
                <a:lnTo>
                  <a:pt x="142697" y="20853"/>
                </a:lnTo>
                <a:lnTo>
                  <a:pt x="140208" y="20307"/>
                </a:lnTo>
                <a:lnTo>
                  <a:pt x="144399" y="18034"/>
                </a:lnTo>
                <a:lnTo>
                  <a:pt x="146494" y="14986"/>
                </a:lnTo>
                <a:lnTo>
                  <a:pt x="146494" y="8470"/>
                </a:lnTo>
                <a:lnTo>
                  <a:pt x="145478" y="6045"/>
                </a:lnTo>
                <a:lnTo>
                  <a:pt x="140982" y="1295"/>
                </a:lnTo>
                <a:lnTo>
                  <a:pt x="137693" y="0"/>
                </a:lnTo>
                <a:lnTo>
                  <a:pt x="131216" y="0"/>
                </a:lnTo>
                <a:lnTo>
                  <a:pt x="120218" y="11404"/>
                </a:lnTo>
                <a:lnTo>
                  <a:pt x="127863" y="12712"/>
                </a:lnTo>
                <a:lnTo>
                  <a:pt x="128092" y="10820"/>
                </a:lnTo>
                <a:lnTo>
                  <a:pt x="128701" y="9372"/>
                </a:lnTo>
                <a:lnTo>
                  <a:pt x="130708" y="7404"/>
                </a:lnTo>
                <a:lnTo>
                  <a:pt x="131914" y="6908"/>
                </a:lnTo>
                <a:lnTo>
                  <a:pt x="134785" y="6908"/>
                </a:lnTo>
                <a:lnTo>
                  <a:pt x="135940" y="7353"/>
                </a:lnTo>
                <a:lnTo>
                  <a:pt x="137668" y="9080"/>
                </a:lnTo>
                <a:lnTo>
                  <a:pt x="138099" y="10248"/>
                </a:lnTo>
                <a:lnTo>
                  <a:pt x="138099" y="13436"/>
                </a:lnTo>
                <a:lnTo>
                  <a:pt x="137515" y="14820"/>
                </a:lnTo>
                <a:lnTo>
                  <a:pt x="135140" y="16891"/>
                </a:lnTo>
                <a:lnTo>
                  <a:pt x="133438" y="17373"/>
                </a:lnTo>
                <a:lnTo>
                  <a:pt x="131178" y="17322"/>
                </a:lnTo>
                <a:lnTo>
                  <a:pt x="130263" y="24028"/>
                </a:lnTo>
                <a:lnTo>
                  <a:pt x="131737" y="23622"/>
                </a:lnTo>
                <a:lnTo>
                  <a:pt x="133007" y="23406"/>
                </a:lnTo>
                <a:lnTo>
                  <a:pt x="135674" y="23406"/>
                </a:lnTo>
                <a:lnTo>
                  <a:pt x="137058" y="24028"/>
                </a:lnTo>
                <a:lnTo>
                  <a:pt x="139293" y="26504"/>
                </a:lnTo>
                <a:lnTo>
                  <a:pt x="139852" y="28181"/>
                </a:lnTo>
                <a:lnTo>
                  <a:pt x="139852" y="32524"/>
                </a:lnTo>
                <a:lnTo>
                  <a:pt x="139268" y="34315"/>
                </a:lnTo>
                <a:lnTo>
                  <a:pt x="136944" y="36944"/>
                </a:lnTo>
                <a:lnTo>
                  <a:pt x="135509" y="37604"/>
                </a:lnTo>
                <a:lnTo>
                  <a:pt x="132207" y="37604"/>
                </a:lnTo>
                <a:lnTo>
                  <a:pt x="130848" y="37058"/>
                </a:lnTo>
                <a:lnTo>
                  <a:pt x="128625" y="34874"/>
                </a:lnTo>
                <a:lnTo>
                  <a:pt x="127939" y="33312"/>
                </a:lnTo>
                <a:lnTo>
                  <a:pt x="127685" y="31242"/>
                </a:lnTo>
                <a:lnTo>
                  <a:pt x="119570" y="32219"/>
                </a:lnTo>
                <a:lnTo>
                  <a:pt x="129921" y="44513"/>
                </a:lnTo>
                <a:lnTo>
                  <a:pt x="137998" y="44513"/>
                </a:lnTo>
                <a:lnTo>
                  <a:pt x="141478" y="43167"/>
                </a:lnTo>
                <a:lnTo>
                  <a:pt x="147027" y="37769"/>
                </a:lnTo>
                <a:lnTo>
                  <a:pt x="148424" y="34505"/>
                </a:lnTo>
                <a:lnTo>
                  <a:pt x="148424" y="28028"/>
                </a:lnTo>
                <a:close/>
              </a:path>
            </a:pathLst>
          </a:custGeom>
          <a:solidFill>
            <a:srgbClr val="231F20"/>
          </a:solidFill>
        </p:spPr>
        <p:txBody>
          <a:bodyPr wrap="square" lIns="0" tIns="0" rIns="0" bIns="0" rtlCol="0"/>
          <a:lstStyle/>
          <a:p>
            <a:endParaRPr sz="864"/>
          </a:p>
        </p:txBody>
      </p:sp>
      <p:pic>
        <p:nvPicPr>
          <p:cNvPr id="754" name="object 754"/>
          <p:cNvPicPr/>
          <p:nvPr/>
        </p:nvPicPr>
        <p:blipFill>
          <a:blip r:embed="rId400" cstate="print"/>
          <a:stretch>
            <a:fillRect/>
          </a:stretch>
        </p:blipFill>
        <p:spPr>
          <a:xfrm>
            <a:off x="1839517" y="1316192"/>
            <a:ext cx="395004" cy="133218"/>
          </a:xfrm>
          <a:prstGeom prst="rect">
            <a:avLst/>
          </a:prstGeom>
        </p:spPr>
      </p:pic>
      <p:pic>
        <p:nvPicPr>
          <p:cNvPr id="755" name="object 755"/>
          <p:cNvPicPr/>
          <p:nvPr/>
        </p:nvPicPr>
        <p:blipFill>
          <a:blip r:embed="rId401" cstate="print"/>
          <a:stretch>
            <a:fillRect/>
          </a:stretch>
        </p:blipFill>
        <p:spPr>
          <a:xfrm>
            <a:off x="1838409" y="2601910"/>
            <a:ext cx="399699" cy="132187"/>
          </a:xfrm>
          <a:prstGeom prst="rect">
            <a:avLst/>
          </a:prstGeom>
        </p:spPr>
      </p:pic>
      <p:grpSp>
        <p:nvGrpSpPr>
          <p:cNvPr id="756" name="object 756"/>
          <p:cNvGrpSpPr/>
          <p:nvPr/>
        </p:nvGrpSpPr>
        <p:grpSpPr>
          <a:xfrm>
            <a:off x="2828399" y="3886031"/>
            <a:ext cx="395630" cy="132893"/>
            <a:chOff x="3048702" y="7259102"/>
            <a:chExt cx="824230" cy="276860"/>
          </a:xfrm>
        </p:grpSpPr>
        <p:sp>
          <p:nvSpPr>
            <p:cNvPr id="757" name="object 757"/>
            <p:cNvSpPr/>
            <p:nvPr/>
          </p:nvSpPr>
          <p:spPr>
            <a:xfrm>
              <a:off x="3621113" y="7260879"/>
              <a:ext cx="244475" cy="56515"/>
            </a:xfrm>
            <a:custGeom>
              <a:avLst/>
              <a:gdLst/>
              <a:ahLst/>
              <a:cxnLst/>
              <a:rect l="l" t="t" r="r" b="b"/>
              <a:pathLst>
                <a:path w="244475" h="56515">
                  <a:moveTo>
                    <a:pt x="53530" y="25539"/>
                  </a:moveTo>
                  <a:lnTo>
                    <a:pt x="51523" y="25793"/>
                  </a:lnTo>
                  <a:lnTo>
                    <a:pt x="1866" y="25793"/>
                  </a:lnTo>
                  <a:lnTo>
                    <a:pt x="0" y="25463"/>
                  </a:lnTo>
                  <a:lnTo>
                    <a:pt x="0" y="30492"/>
                  </a:lnTo>
                  <a:lnTo>
                    <a:pt x="1943" y="30302"/>
                  </a:lnTo>
                  <a:lnTo>
                    <a:pt x="49961" y="30264"/>
                  </a:lnTo>
                  <a:lnTo>
                    <a:pt x="53530" y="30492"/>
                  </a:lnTo>
                  <a:lnTo>
                    <a:pt x="53530" y="25539"/>
                  </a:lnTo>
                  <a:close/>
                </a:path>
                <a:path w="244475" h="56515">
                  <a:moveTo>
                    <a:pt x="116471" y="38633"/>
                  </a:moveTo>
                  <a:lnTo>
                    <a:pt x="110693" y="35572"/>
                  </a:lnTo>
                  <a:lnTo>
                    <a:pt x="105270" y="32969"/>
                  </a:lnTo>
                  <a:lnTo>
                    <a:pt x="99504" y="30530"/>
                  </a:lnTo>
                  <a:lnTo>
                    <a:pt x="92748" y="27978"/>
                  </a:lnTo>
                  <a:lnTo>
                    <a:pt x="100076" y="23025"/>
                  </a:lnTo>
                  <a:lnTo>
                    <a:pt x="103441" y="20142"/>
                  </a:lnTo>
                  <a:lnTo>
                    <a:pt x="107784" y="15303"/>
                  </a:lnTo>
                  <a:lnTo>
                    <a:pt x="109537" y="13665"/>
                  </a:lnTo>
                  <a:lnTo>
                    <a:pt x="107137" y="10972"/>
                  </a:lnTo>
                  <a:lnTo>
                    <a:pt x="106299" y="11264"/>
                  </a:lnTo>
                  <a:lnTo>
                    <a:pt x="105638" y="11391"/>
                  </a:lnTo>
                  <a:lnTo>
                    <a:pt x="90665" y="11391"/>
                  </a:lnTo>
                  <a:lnTo>
                    <a:pt x="90741" y="3022"/>
                  </a:lnTo>
                  <a:lnTo>
                    <a:pt x="90982" y="1739"/>
                  </a:lnTo>
                  <a:lnTo>
                    <a:pt x="85813" y="1739"/>
                  </a:lnTo>
                  <a:lnTo>
                    <a:pt x="86004" y="2946"/>
                  </a:lnTo>
                  <a:lnTo>
                    <a:pt x="86067" y="11391"/>
                  </a:lnTo>
                  <a:lnTo>
                    <a:pt x="71297" y="11391"/>
                  </a:lnTo>
                  <a:lnTo>
                    <a:pt x="69405" y="11264"/>
                  </a:lnTo>
                  <a:lnTo>
                    <a:pt x="67729" y="10972"/>
                  </a:lnTo>
                  <a:lnTo>
                    <a:pt x="67729" y="15570"/>
                  </a:lnTo>
                  <a:lnTo>
                    <a:pt x="71094" y="15303"/>
                  </a:lnTo>
                  <a:lnTo>
                    <a:pt x="98780" y="15189"/>
                  </a:lnTo>
                  <a:lnTo>
                    <a:pt x="102463" y="15011"/>
                  </a:lnTo>
                  <a:lnTo>
                    <a:pt x="61963" y="36436"/>
                  </a:lnTo>
                  <a:lnTo>
                    <a:pt x="63182" y="37909"/>
                  </a:lnTo>
                  <a:lnTo>
                    <a:pt x="64350" y="40474"/>
                  </a:lnTo>
                  <a:lnTo>
                    <a:pt x="73685" y="37769"/>
                  </a:lnTo>
                  <a:lnTo>
                    <a:pt x="82118" y="34366"/>
                  </a:lnTo>
                  <a:lnTo>
                    <a:pt x="86271" y="31534"/>
                  </a:lnTo>
                  <a:lnTo>
                    <a:pt x="86194" y="32232"/>
                  </a:lnTo>
                  <a:lnTo>
                    <a:pt x="86194" y="51625"/>
                  </a:lnTo>
                  <a:lnTo>
                    <a:pt x="86067" y="53213"/>
                  </a:lnTo>
                  <a:lnTo>
                    <a:pt x="85813" y="54673"/>
                  </a:lnTo>
                  <a:lnTo>
                    <a:pt x="91059" y="54673"/>
                  </a:lnTo>
                  <a:lnTo>
                    <a:pt x="90805" y="53035"/>
                  </a:lnTo>
                  <a:lnTo>
                    <a:pt x="90741" y="31965"/>
                  </a:lnTo>
                  <a:lnTo>
                    <a:pt x="90538" y="31051"/>
                  </a:lnTo>
                  <a:lnTo>
                    <a:pt x="92430" y="31965"/>
                  </a:lnTo>
                  <a:lnTo>
                    <a:pt x="102793" y="36372"/>
                  </a:lnTo>
                  <a:lnTo>
                    <a:pt x="108432" y="39243"/>
                  </a:lnTo>
                  <a:lnTo>
                    <a:pt x="113804" y="42684"/>
                  </a:lnTo>
                  <a:lnTo>
                    <a:pt x="116471" y="38633"/>
                  </a:lnTo>
                  <a:close/>
                </a:path>
                <a:path w="244475" h="56515">
                  <a:moveTo>
                    <a:pt x="135585" y="31483"/>
                  </a:moveTo>
                  <a:lnTo>
                    <a:pt x="133197" y="24993"/>
                  </a:lnTo>
                  <a:lnTo>
                    <a:pt x="131762" y="22098"/>
                  </a:lnTo>
                  <a:lnTo>
                    <a:pt x="129171" y="17881"/>
                  </a:lnTo>
                  <a:lnTo>
                    <a:pt x="125082" y="19177"/>
                  </a:lnTo>
                  <a:lnTo>
                    <a:pt x="127812" y="23393"/>
                  </a:lnTo>
                  <a:lnTo>
                    <a:pt x="129616" y="27495"/>
                  </a:lnTo>
                  <a:lnTo>
                    <a:pt x="131178" y="32893"/>
                  </a:lnTo>
                  <a:lnTo>
                    <a:pt x="135585" y="31483"/>
                  </a:lnTo>
                  <a:close/>
                </a:path>
                <a:path w="244475" h="56515">
                  <a:moveTo>
                    <a:pt x="148691" y="28600"/>
                  </a:moveTo>
                  <a:lnTo>
                    <a:pt x="147002" y="23698"/>
                  </a:lnTo>
                  <a:lnTo>
                    <a:pt x="145796" y="21183"/>
                  </a:lnTo>
                  <a:lnTo>
                    <a:pt x="142392" y="15443"/>
                  </a:lnTo>
                  <a:lnTo>
                    <a:pt x="138442" y="16598"/>
                  </a:lnTo>
                  <a:lnTo>
                    <a:pt x="141236" y="21183"/>
                  </a:lnTo>
                  <a:lnTo>
                    <a:pt x="143230" y="25654"/>
                  </a:lnTo>
                  <a:lnTo>
                    <a:pt x="144399" y="30010"/>
                  </a:lnTo>
                  <a:lnTo>
                    <a:pt x="148691" y="28600"/>
                  </a:lnTo>
                  <a:close/>
                </a:path>
                <a:path w="244475" h="56515">
                  <a:moveTo>
                    <a:pt x="165735" y="17526"/>
                  </a:moveTo>
                  <a:lnTo>
                    <a:pt x="160934" y="16548"/>
                  </a:lnTo>
                  <a:lnTo>
                    <a:pt x="160820" y="18516"/>
                  </a:lnTo>
                  <a:lnTo>
                    <a:pt x="160680" y="19291"/>
                  </a:lnTo>
                  <a:lnTo>
                    <a:pt x="134162" y="50457"/>
                  </a:lnTo>
                  <a:lnTo>
                    <a:pt x="135661" y="51739"/>
                  </a:lnTo>
                  <a:lnTo>
                    <a:pt x="136182" y="52336"/>
                  </a:lnTo>
                  <a:lnTo>
                    <a:pt x="137147" y="53886"/>
                  </a:lnTo>
                  <a:lnTo>
                    <a:pt x="144094" y="50241"/>
                  </a:lnTo>
                  <a:lnTo>
                    <a:pt x="164401" y="22098"/>
                  </a:lnTo>
                  <a:lnTo>
                    <a:pt x="165341" y="18516"/>
                  </a:lnTo>
                  <a:lnTo>
                    <a:pt x="165735" y="17526"/>
                  </a:lnTo>
                  <a:close/>
                </a:path>
                <a:path w="244475" h="56515">
                  <a:moveTo>
                    <a:pt x="218109" y="33451"/>
                  </a:moveTo>
                  <a:lnTo>
                    <a:pt x="210223" y="29286"/>
                  </a:lnTo>
                  <a:lnTo>
                    <a:pt x="203174" y="25920"/>
                  </a:lnTo>
                  <a:lnTo>
                    <a:pt x="196380" y="23075"/>
                  </a:lnTo>
                  <a:lnTo>
                    <a:pt x="189255" y="20510"/>
                  </a:lnTo>
                  <a:lnTo>
                    <a:pt x="189318" y="4292"/>
                  </a:lnTo>
                  <a:lnTo>
                    <a:pt x="189585" y="2692"/>
                  </a:lnTo>
                  <a:lnTo>
                    <a:pt x="184010" y="2692"/>
                  </a:lnTo>
                  <a:lnTo>
                    <a:pt x="184264" y="4241"/>
                  </a:lnTo>
                  <a:lnTo>
                    <a:pt x="184404" y="5689"/>
                  </a:lnTo>
                  <a:lnTo>
                    <a:pt x="184404" y="50266"/>
                  </a:lnTo>
                  <a:lnTo>
                    <a:pt x="184264" y="51739"/>
                  </a:lnTo>
                  <a:lnTo>
                    <a:pt x="184010" y="53403"/>
                  </a:lnTo>
                  <a:lnTo>
                    <a:pt x="189585" y="53403"/>
                  </a:lnTo>
                  <a:lnTo>
                    <a:pt x="189318" y="51676"/>
                  </a:lnTo>
                  <a:lnTo>
                    <a:pt x="189255" y="50330"/>
                  </a:lnTo>
                  <a:lnTo>
                    <a:pt x="189255" y="26949"/>
                  </a:lnTo>
                  <a:lnTo>
                    <a:pt x="189001" y="24866"/>
                  </a:lnTo>
                  <a:lnTo>
                    <a:pt x="189128" y="24803"/>
                  </a:lnTo>
                  <a:lnTo>
                    <a:pt x="191135" y="25831"/>
                  </a:lnTo>
                  <a:lnTo>
                    <a:pt x="197916" y="28663"/>
                  </a:lnTo>
                  <a:lnTo>
                    <a:pt x="204368" y="31724"/>
                  </a:lnTo>
                  <a:lnTo>
                    <a:pt x="210248" y="34861"/>
                  </a:lnTo>
                  <a:lnTo>
                    <a:pt x="215315" y="37960"/>
                  </a:lnTo>
                  <a:lnTo>
                    <a:pt x="218109" y="33451"/>
                  </a:lnTo>
                  <a:close/>
                </a:path>
                <a:path w="244475" h="56515">
                  <a:moveTo>
                    <a:pt x="244233" y="22910"/>
                  </a:moveTo>
                  <a:lnTo>
                    <a:pt x="243255" y="18072"/>
                  </a:lnTo>
                  <a:lnTo>
                    <a:pt x="238975" y="8204"/>
                  </a:lnTo>
                  <a:lnTo>
                    <a:pt x="236969" y="5283"/>
                  </a:lnTo>
                  <a:lnTo>
                    <a:pt x="232105" y="0"/>
                  </a:lnTo>
                  <a:lnTo>
                    <a:pt x="226339" y="0"/>
                  </a:lnTo>
                  <a:lnTo>
                    <a:pt x="231787" y="5143"/>
                  </a:lnTo>
                  <a:lnTo>
                    <a:pt x="233921" y="7988"/>
                  </a:lnTo>
                  <a:lnTo>
                    <a:pt x="238518" y="17589"/>
                  </a:lnTo>
                  <a:lnTo>
                    <a:pt x="239687" y="22656"/>
                  </a:lnTo>
                  <a:lnTo>
                    <a:pt x="239687" y="33807"/>
                  </a:lnTo>
                  <a:lnTo>
                    <a:pt x="238518" y="38887"/>
                  </a:lnTo>
                  <a:lnTo>
                    <a:pt x="233921" y="48488"/>
                  </a:lnTo>
                  <a:lnTo>
                    <a:pt x="231787" y="51295"/>
                  </a:lnTo>
                  <a:lnTo>
                    <a:pt x="226339" y="56438"/>
                  </a:lnTo>
                  <a:lnTo>
                    <a:pt x="232105" y="56438"/>
                  </a:lnTo>
                  <a:lnTo>
                    <a:pt x="236969" y="51193"/>
                  </a:lnTo>
                  <a:lnTo>
                    <a:pt x="238975" y="48247"/>
                  </a:lnTo>
                  <a:lnTo>
                    <a:pt x="243255" y="38404"/>
                  </a:lnTo>
                  <a:lnTo>
                    <a:pt x="244233" y="33566"/>
                  </a:lnTo>
                  <a:lnTo>
                    <a:pt x="244233" y="22910"/>
                  </a:lnTo>
                  <a:close/>
                </a:path>
              </a:pathLst>
            </a:custGeom>
            <a:solidFill>
              <a:srgbClr val="231F20"/>
            </a:solidFill>
          </p:spPr>
          <p:txBody>
            <a:bodyPr wrap="square" lIns="0" tIns="0" rIns="0" bIns="0" rtlCol="0"/>
            <a:lstStyle/>
            <a:p>
              <a:endParaRPr sz="864"/>
            </a:p>
          </p:txBody>
        </p:sp>
        <p:pic>
          <p:nvPicPr>
            <p:cNvPr id="758" name="object 758"/>
            <p:cNvPicPr/>
            <p:nvPr/>
          </p:nvPicPr>
          <p:blipFill>
            <a:blip r:embed="rId402" cstate="print"/>
            <a:stretch>
              <a:fillRect/>
            </a:stretch>
          </p:blipFill>
          <p:spPr>
            <a:xfrm>
              <a:off x="3048702" y="7259102"/>
              <a:ext cx="824130" cy="276555"/>
            </a:xfrm>
            <a:prstGeom prst="rect">
              <a:avLst/>
            </a:prstGeom>
          </p:spPr>
        </p:pic>
      </p:grpSp>
      <p:pic>
        <p:nvPicPr>
          <p:cNvPr id="759" name="object 759"/>
          <p:cNvPicPr/>
          <p:nvPr/>
        </p:nvPicPr>
        <p:blipFill>
          <a:blip r:embed="rId403" cstate="print"/>
          <a:stretch>
            <a:fillRect/>
          </a:stretch>
        </p:blipFill>
        <p:spPr>
          <a:xfrm>
            <a:off x="3321647" y="3886883"/>
            <a:ext cx="395924" cy="132160"/>
          </a:xfrm>
          <a:prstGeom prst="rect">
            <a:avLst/>
          </a:prstGeom>
        </p:spPr>
      </p:pic>
      <p:pic>
        <p:nvPicPr>
          <p:cNvPr id="760" name="object 760"/>
          <p:cNvPicPr/>
          <p:nvPr/>
        </p:nvPicPr>
        <p:blipFill>
          <a:blip r:embed="rId404" cstate="print"/>
          <a:stretch>
            <a:fillRect/>
          </a:stretch>
        </p:blipFill>
        <p:spPr>
          <a:xfrm>
            <a:off x="4313459" y="3244027"/>
            <a:ext cx="397517" cy="134913"/>
          </a:xfrm>
          <a:prstGeom prst="rect">
            <a:avLst/>
          </a:prstGeom>
        </p:spPr>
      </p:pic>
      <p:pic>
        <p:nvPicPr>
          <p:cNvPr id="761" name="object 761"/>
          <p:cNvPicPr/>
          <p:nvPr/>
        </p:nvPicPr>
        <p:blipFill>
          <a:blip r:embed="rId405" cstate="print"/>
          <a:stretch>
            <a:fillRect/>
          </a:stretch>
        </p:blipFill>
        <p:spPr>
          <a:xfrm>
            <a:off x="6295432" y="3567645"/>
            <a:ext cx="383439" cy="27334"/>
          </a:xfrm>
          <a:prstGeom prst="rect">
            <a:avLst/>
          </a:prstGeom>
        </p:spPr>
      </p:pic>
      <p:pic>
        <p:nvPicPr>
          <p:cNvPr id="762" name="object 762"/>
          <p:cNvPicPr/>
          <p:nvPr/>
        </p:nvPicPr>
        <p:blipFill>
          <a:blip r:embed="rId406" cstate="print"/>
          <a:stretch>
            <a:fillRect/>
          </a:stretch>
        </p:blipFill>
        <p:spPr>
          <a:xfrm>
            <a:off x="6784326" y="3886951"/>
            <a:ext cx="397507" cy="131981"/>
          </a:xfrm>
          <a:prstGeom prst="rect">
            <a:avLst/>
          </a:prstGeom>
        </p:spPr>
      </p:pic>
      <p:pic>
        <p:nvPicPr>
          <p:cNvPr id="763" name="object 763"/>
          <p:cNvPicPr/>
          <p:nvPr/>
        </p:nvPicPr>
        <p:blipFill>
          <a:blip r:embed="rId407" cstate="print"/>
          <a:stretch>
            <a:fillRect/>
          </a:stretch>
        </p:blipFill>
        <p:spPr>
          <a:xfrm>
            <a:off x="8270460" y="3886241"/>
            <a:ext cx="353870" cy="132944"/>
          </a:xfrm>
          <a:prstGeom prst="rect">
            <a:avLst/>
          </a:prstGeom>
        </p:spPr>
      </p:pic>
      <p:pic>
        <p:nvPicPr>
          <p:cNvPr id="764" name="object 764"/>
          <p:cNvPicPr/>
          <p:nvPr/>
        </p:nvPicPr>
        <p:blipFill>
          <a:blip r:embed="rId408" cstate="print"/>
          <a:stretch>
            <a:fillRect/>
          </a:stretch>
        </p:blipFill>
        <p:spPr>
          <a:xfrm>
            <a:off x="9258973" y="3886208"/>
            <a:ext cx="400698" cy="133101"/>
          </a:xfrm>
          <a:prstGeom prst="rect">
            <a:avLst/>
          </a:prstGeom>
        </p:spPr>
      </p:pic>
      <p:pic>
        <p:nvPicPr>
          <p:cNvPr id="765" name="object 765"/>
          <p:cNvPicPr/>
          <p:nvPr/>
        </p:nvPicPr>
        <p:blipFill>
          <a:blip r:embed="rId409" cstate="print"/>
          <a:stretch>
            <a:fillRect/>
          </a:stretch>
        </p:blipFill>
        <p:spPr>
          <a:xfrm>
            <a:off x="2332698" y="4529567"/>
            <a:ext cx="401937" cy="132125"/>
          </a:xfrm>
          <a:prstGeom prst="rect">
            <a:avLst/>
          </a:prstGeom>
        </p:spPr>
      </p:pic>
      <p:pic>
        <p:nvPicPr>
          <p:cNvPr id="766" name="object 766"/>
          <p:cNvPicPr/>
          <p:nvPr/>
        </p:nvPicPr>
        <p:blipFill>
          <a:blip r:embed="rId410" cstate="print"/>
          <a:stretch>
            <a:fillRect/>
          </a:stretch>
        </p:blipFill>
        <p:spPr>
          <a:xfrm>
            <a:off x="6290364" y="5726144"/>
            <a:ext cx="393999" cy="132855"/>
          </a:xfrm>
          <a:prstGeom prst="rect">
            <a:avLst/>
          </a:prstGeom>
        </p:spPr>
      </p:pic>
      <p:pic>
        <p:nvPicPr>
          <p:cNvPr id="767" name="object 767"/>
          <p:cNvPicPr/>
          <p:nvPr/>
        </p:nvPicPr>
        <p:blipFill>
          <a:blip r:embed="rId411" cstate="print"/>
          <a:stretch>
            <a:fillRect/>
          </a:stretch>
        </p:blipFill>
        <p:spPr>
          <a:xfrm>
            <a:off x="9750975" y="5727139"/>
            <a:ext cx="389575" cy="132854"/>
          </a:xfrm>
          <a:prstGeom prst="rect">
            <a:avLst/>
          </a:prstGeom>
        </p:spPr>
      </p:pic>
      <p:grpSp>
        <p:nvGrpSpPr>
          <p:cNvPr id="768" name="object 768"/>
          <p:cNvGrpSpPr/>
          <p:nvPr/>
        </p:nvGrpSpPr>
        <p:grpSpPr>
          <a:xfrm>
            <a:off x="3816559" y="4529476"/>
            <a:ext cx="401421" cy="132283"/>
            <a:chOff x="5107369" y="8599613"/>
            <a:chExt cx="836294" cy="275590"/>
          </a:xfrm>
        </p:grpSpPr>
        <p:sp>
          <p:nvSpPr>
            <p:cNvPr id="769" name="object 769"/>
            <p:cNvSpPr/>
            <p:nvPr/>
          </p:nvSpPr>
          <p:spPr>
            <a:xfrm>
              <a:off x="5825931" y="8698067"/>
              <a:ext cx="56515" cy="5080"/>
            </a:xfrm>
            <a:custGeom>
              <a:avLst/>
              <a:gdLst/>
              <a:ahLst/>
              <a:cxnLst/>
              <a:rect l="l" t="t" r="r" b="b"/>
              <a:pathLst>
                <a:path w="56514" h="5079">
                  <a:moveTo>
                    <a:pt x="56213" y="47"/>
                  </a:moveTo>
                  <a:lnTo>
                    <a:pt x="53016" y="365"/>
                  </a:lnTo>
                  <a:lnTo>
                    <a:pt x="8436" y="365"/>
                  </a:lnTo>
                  <a:lnTo>
                    <a:pt x="1970" y="294"/>
                  </a:lnTo>
                  <a:lnTo>
                    <a:pt x="0" y="0"/>
                  </a:lnTo>
                  <a:lnTo>
                    <a:pt x="0" y="5026"/>
                  </a:lnTo>
                  <a:lnTo>
                    <a:pt x="3469" y="4767"/>
                  </a:lnTo>
                  <a:lnTo>
                    <a:pt x="52473" y="4767"/>
                  </a:lnTo>
                  <a:lnTo>
                    <a:pt x="56213" y="5026"/>
                  </a:lnTo>
                  <a:lnTo>
                    <a:pt x="56213" y="47"/>
                  </a:lnTo>
                  <a:close/>
                </a:path>
              </a:pathLst>
            </a:custGeom>
            <a:solidFill>
              <a:srgbClr val="231F20"/>
            </a:solidFill>
          </p:spPr>
          <p:txBody>
            <a:bodyPr wrap="square" lIns="0" tIns="0" rIns="0" bIns="0" rtlCol="0"/>
            <a:lstStyle/>
            <a:p>
              <a:endParaRPr sz="864"/>
            </a:p>
          </p:txBody>
        </p:sp>
        <p:pic>
          <p:nvPicPr>
            <p:cNvPr id="770" name="object 770"/>
            <p:cNvPicPr/>
            <p:nvPr/>
          </p:nvPicPr>
          <p:blipFill>
            <a:blip r:embed="rId412" cstate="print"/>
            <a:stretch>
              <a:fillRect/>
            </a:stretch>
          </p:blipFill>
          <p:spPr>
            <a:xfrm>
              <a:off x="5107369" y="8599613"/>
              <a:ext cx="836124" cy="275452"/>
            </a:xfrm>
            <a:prstGeom prst="rect">
              <a:avLst/>
            </a:prstGeom>
          </p:spPr>
        </p:pic>
      </p:grpSp>
      <p:pic>
        <p:nvPicPr>
          <p:cNvPr id="771" name="object 771"/>
          <p:cNvPicPr/>
          <p:nvPr/>
        </p:nvPicPr>
        <p:blipFill>
          <a:blip r:embed="rId413" cstate="print"/>
          <a:stretch>
            <a:fillRect/>
          </a:stretch>
        </p:blipFill>
        <p:spPr>
          <a:xfrm>
            <a:off x="7279062" y="4529079"/>
            <a:ext cx="396109" cy="132370"/>
          </a:xfrm>
          <a:prstGeom prst="rect">
            <a:avLst/>
          </a:prstGeom>
        </p:spPr>
      </p:pic>
      <p:pic>
        <p:nvPicPr>
          <p:cNvPr id="772" name="object 772"/>
          <p:cNvPicPr/>
          <p:nvPr/>
        </p:nvPicPr>
        <p:blipFill>
          <a:blip r:embed="rId414" cstate="print"/>
          <a:stretch>
            <a:fillRect/>
          </a:stretch>
        </p:blipFill>
        <p:spPr>
          <a:xfrm>
            <a:off x="9751446" y="4448403"/>
            <a:ext cx="91119" cy="54888"/>
          </a:xfrm>
          <a:prstGeom prst="rect">
            <a:avLst/>
          </a:prstGeom>
        </p:spPr>
      </p:pic>
      <p:pic>
        <p:nvPicPr>
          <p:cNvPr id="773" name="object 773"/>
          <p:cNvPicPr/>
          <p:nvPr/>
        </p:nvPicPr>
        <p:blipFill>
          <a:blip r:embed="rId415" cstate="print"/>
          <a:stretch>
            <a:fillRect/>
          </a:stretch>
        </p:blipFill>
        <p:spPr>
          <a:xfrm>
            <a:off x="4549023" y="3771150"/>
            <a:ext cx="161755" cy="88641"/>
          </a:xfrm>
          <a:prstGeom prst="rect">
            <a:avLst/>
          </a:prstGeom>
        </p:spPr>
      </p:pic>
      <p:sp>
        <p:nvSpPr>
          <p:cNvPr id="774" name="object 774"/>
          <p:cNvSpPr/>
          <p:nvPr/>
        </p:nvSpPr>
        <p:spPr>
          <a:xfrm>
            <a:off x="4513673" y="4054865"/>
            <a:ext cx="69190" cy="20726"/>
          </a:xfrm>
          <a:custGeom>
            <a:avLst/>
            <a:gdLst/>
            <a:ahLst/>
            <a:cxnLst/>
            <a:rect l="l" t="t" r="r" b="b"/>
            <a:pathLst>
              <a:path w="144145" h="43179">
                <a:moveTo>
                  <a:pt x="28206" y="13703"/>
                </a:moveTo>
                <a:lnTo>
                  <a:pt x="26822" y="8280"/>
                </a:lnTo>
                <a:lnTo>
                  <a:pt x="25527" y="6705"/>
                </a:lnTo>
                <a:lnTo>
                  <a:pt x="21323" y="1663"/>
                </a:lnTo>
                <a:lnTo>
                  <a:pt x="19126" y="622"/>
                </a:lnTo>
                <a:lnTo>
                  <a:pt x="19126" y="12331"/>
                </a:lnTo>
                <a:lnTo>
                  <a:pt x="19126" y="17335"/>
                </a:lnTo>
                <a:lnTo>
                  <a:pt x="18592" y="19126"/>
                </a:lnTo>
                <a:lnTo>
                  <a:pt x="16459" y="21590"/>
                </a:lnTo>
                <a:lnTo>
                  <a:pt x="15163" y="22186"/>
                </a:lnTo>
                <a:lnTo>
                  <a:pt x="11988" y="22186"/>
                </a:lnTo>
                <a:lnTo>
                  <a:pt x="10642" y="21564"/>
                </a:lnTo>
                <a:lnTo>
                  <a:pt x="8496" y="19011"/>
                </a:lnTo>
                <a:lnTo>
                  <a:pt x="8039" y="17335"/>
                </a:lnTo>
                <a:lnTo>
                  <a:pt x="7950" y="11595"/>
                </a:lnTo>
                <a:lnTo>
                  <a:pt x="8445" y="9664"/>
                </a:lnTo>
                <a:lnTo>
                  <a:pt x="10426" y="7315"/>
                </a:lnTo>
                <a:lnTo>
                  <a:pt x="11671" y="6705"/>
                </a:lnTo>
                <a:lnTo>
                  <a:pt x="14744" y="6705"/>
                </a:lnTo>
                <a:lnTo>
                  <a:pt x="16129" y="7416"/>
                </a:lnTo>
                <a:lnTo>
                  <a:pt x="18516" y="10299"/>
                </a:lnTo>
                <a:lnTo>
                  <a:pt x="19126" y="12331"/>
                </a:lnTo>
                <a:lnTo>
                  <a:pt x="19126" y="622"/>
                </a:lnTo>
                <a:lnTo>
                  <a:pt x="17830" y="0"/>
                </a:lnTo>
                <a:lnTo>
                  <a:pt x="9601" y="0"/>
                </a:lnTo>
                <a:lnTo>
                  <a:pt x="6362" y="1320"/>
                </a:lnTo>
                <a:lnTo>
                  <a:pt x="1270" y="6540"/>
                </a:lnTo>
                <a:lnTo>
                  <a:pt x="127" y="9664"/>
                </a:lnTo>
                <a:lnTo>
                  <a:pt x="0" y="18389"/>
                </a:lnTo>
                <a:lnTo>
                  <a:pt x="1193" y="21729"/>
                </a:lnTo>
                <a:lnTo>
                  <a:pt x="6019" y="26847"/>
                </a:lnTo>
                <a:lnTo>
                  <a:pt x="8890" y="28143"/>
                </a:lnTo>
                <a:lnTo>
                  <a:pt x="15278" y="28143"/>
                </a:lnTo>
                <a:lnTo>
                  <a:pt x="17818" y="26974"/>
                </a:lnTo>
                <a:lnTo>
                  <a:pt x="19850" y="24587"/>
                </a:lnTo>
                <a:lnTo>
                  <a:pt x="19519" y="29438"/>
                </a:lnTo>
                <a:lnTo>
                  <a:pt x="18757" y="32639"/>
                </a:lnTo>
                <a:lnTo>
                  <a:pt x="16421" y="35699"/>
                </a:lnTo>
                <a:lnTo>
                  <a:pt x="14998" y="36461"/>
                </a:lnTo>
                <a:lnTo>
                  <a:pt x="12001" y="36461"/>
                </a:lnTo>
                <a:lnTo>
                  <a:pt x="10947" y="36068"/>
                </a:lnTo>
                <a:lnTo>
                  <a:pt x="9334" y="34544"/>
                </a:lnTo>
                <a:lnTo>
                  <a:pt x="8839" y="33362"/>
                </a:lnTo>
                <a:lnTo>
                  <a:pt x="8636" y="31762"/>
                </a:lnTo>
                <a:lnTo>
                  <a:pt x="1003" y="32613"/>
                </a:lnTo>
                <a:lnTo>
                  <a:pt x="9436" y="43141"/>
                </a:lnTo>
                <a:lnTo>
                  <a:pt x="17335" y="43141"/>
                </a:lnTo>
                <a:lnTo>
                  <a:pt x="21043" y="41440"/>
                </a:lnTo>
                <a:lnTo>
                  <a:pt x="25209" y="36461"/>
                </a:lnTo>
                <a:lnTo>
                  <a:pt x="26771" y="34594"/>
                </a:lnTo>
                <a:lnTo>
                  <a:pt x="28105" y="29438"/>
                </a:lnTo>
                <a:lnTo>
                  <a:pt x="28206" y="24587"/>
                </a:lnTo>
                <a:lnTo>
                  <a:pt x="28206" y="22186"/>
                </a:lnTo>
                <a:lnTo>
                  <a:pt x="28206" y="13703"/>
                </a:lnTo>
                <a:close/>
              </a:path>
              <a:path w="144145" h="43179">
                <a:moveTo>
                  <a:pt x="61963" y="24053"/>
                </a:moveTo>
                <a:lnTo>
                  <a:pt x="60718" y="20675"/>
                </a:lnTo>
                <a:lnTo>
                  <a:pt x="55727" y="15443"/>
                </a:lnTo>
                <a:lnTo>
                  <a:pt x="52692" y="14122"/>
                </a:lnTo>
                <a:lnTo>
                  <a:pt x="47218" y="14122"/>
                </a:lnTo>
                <a:lnTo>
                  <a:pt x="45377" y="14579"/>
                </a:lnTo>
                <a:lnTo>
                  <a:pt x="43561" y="15494"/>
                </a:lnTo>
                <a:lnTo>
                  <a:pt x="44831" y="8318"/>
                </a:lnTo>
                <a:lnTo>
                  <a:pt x="60096" y="8318"/>
                </a:lnTo>
                <a:lnTo>
                  <a:pt x="60096" y="736"/>
                </a:lnTo>
                <a:lnTo>
                  <a:pt x="38696" y="736"/>
                </a:lnTo>
                <a:lnTo>
                  <a:pt x="34544" y="22720"/>
                </a:lnTo>
                <a:lnTo>
                  <a:pt x="41109" y="23672"/>
                </a:lnTo>
                <a:lnTo>
                  <a:pt x="42951" y="21615"/>
                </a:lnTo>
                <a:lnTo>
                  <a:pt x="45046" y="20574"/>
                </a:lnTo>
                <a:lnTo>
                  <a:pt x="49225" y="20574"/>
                </a:lnTo>
                <a:lnTo>
                  <a:pt x="50736" y="21247"/>
                </a:lnTo>
                <a:lnTo>
                  <a:pt x="53060" y="23837"/>
                </a:lnTo>
                <a:lnTo>
                  <a:pt x="53644" y="25768"/>
                </a:lnTo>
                <a:lnTo>
                  <a:pt x="53644" y="31140"/>
                </a:lnTo>
                <a:lnTo>
                  <a:pt x="53047" y="33210"/>
                </a:lnTo>
                <a:lnTo>
                  <a:pt x="50723" y="35953"/>
                </a:lnTo>
                <a:lnTo>
                  <a:pt x="49288" y="36652"/>
                </a:lnTo>
                <a:lnTo>
                  <a:pt x="46113" y="36652"/>
                </a:lnTo>
                <a:lnTo>
                  <a:pt x="44805" y="36118"/>
                </a:lnTo>
                <a:lnTo>
                  <a:pt x="42557" y="33972"/>
                </a:lnTo>
                <a:lnTo>
                  <a:pt x="41871" y="32524"/>
                </a:lnTo>
                <a:lnTo>
                  <a:pt x="41643" y="30695"/>
                </a:lnTo>
                <a:lnTo>
                  <a:pt x="33578" y="31521"/>
                </a:lnTo>
                <a:lnTo>
                  <a:pt x="34048" y="35077"/>
                </a:lnTo>
                <a:lnTo>
                  <a:pt x="35521" y="37884"/>
                </a:lnTo>
                <a:lnTo>
                  <a:pt x="40424" y="42062"/>
                </a:lnTo>
                <a:lnTo>
                  <a:pt x="43611" y="43116"/>
                </a:lnTo>
                <a:lnTo>
                  <a:pt x="52387" y="43116"/>
                </a:lnTo>
                <a:lnTo>
                  <a:pt x="56210" y="41249"/>
                </a:lnTo>
                <a:lnTo>
                  <a:pt x="60960" y="34798"/>
                </a:lnTo>
                <a:lnTo>
                  <a:pt x="61963" y="31686"/>
                </a:lnTo>
                <a:lnTo>
                  <a:pt x="61963" y="24053"/>
                </a:lnTo>
                <a:close/>
              </a:path>
              <a:path w="144145" h="43179">
                <a:moveTo>
                  <a:pt x="76098" y="34290"/>
                </a:moveTo>
                <a:lnTo>
                  <a:pt x="68008" y="34290"/>
                </a:lnTo>
                <a:lnTo>
                  <a:pt x="68008" y="42392"/>
                </a:lnTo>
                <a:lnTo>
                  <a:pt x="76098" y="42392"/>
                </a:lnTo>
                <a:lnTo>
                  <a:pt x="76098" y="34290"/>
                </a:lnTo>
                <a:close/>
              </a:path>
              <a:path w="144145" h="43179">
                <a:moveTo>
                  <a:pt x="110236" y="13703"/>
                </a:moveTo>
                <a:lnTo>
                  <a:pt x="108851" y="8280"/>
                </a:lnTo>
                <a:lnTo>
                  <a:pt x="107543" y="6705"/>
                </a:lnTo>
                <a:lnTo>
                  <a:pt x="103352" y="1663"/>
                </a:lnTo>
                <a:lnTo>
                  <a:pt x="101142" y="622"/>
                </a:lnTo>
                <a:lnTo>
                  <a:pt x="101142" y="12331"/>
                </a:lnTo>
                <a:lnTo>
                  <a:pt x="101142" y="17335"/>
                </a:lnTo>
                <a:lnTo>
                  <a:pt x="100609" y="19126"/>
                </a:lnTo>
                <a:lnTo>
                  <a:pt x="98475" y="21590"/>
                </a:lnTo>
                <a:lnTo>
                  <a:pt x="97180" y="22186"/>
                </a:lnTo>
                <a:lnTo>
                  <a:pt x="94005" y="22186"/>
                </a:lnTo>
                <a:lnTo>
                  <a:pt x="92659" y="21564"/>
                </a:lnTo>
                <a:lnTo>
                  <a:pt x="90512" y="19011"/>
                </a:lnTo>
                <a:lnTo>
                  <a:pt x="90055" y="17335"/>
                </a:lnTo>
                <a:lnTo>
                  <a:pt x="89966" y="11595"/>
                </a:lnTo>
                <a:lnTo>
                  <a:pt x="90462" y="9664"/>
                </a:lnTo>
                <a:lnTo>
                  <a:pt x="92443" y="7315"/>
                </a:lnTo>
                <a:lnTo>
                  <a:pt x="93687" y="6705"/>
                </a:lnTo>
                <a:lnTo>
                  <a:pt x="96761" y="6705"/>
                </a:lnTo>
                <a:lnTo>
                  <a:pt x="98145" y="7416"/>
                </a:lnTo>
                <a:lnTo>
                  <a:pt x="100545" y="10299"/>
                </a:lnTo>
                <a:lnTo>
                  <a:pt x="101142" y="12331"/>
                </a:lnTo>
                <a:lnTo>
                  <a:pt x="101142" y="622"/>
                </a:lnTo>
                <a:lnTo>
                  <a:pt x="99847" y="0"/>
                </a:lnTo>
                <a:lnTo>
                  <a:pt x="91617" y="0"/>
                </a:lnTo>
                <a:lnTo>
                  <a:pt x="88392" y="1320"/>
                </a:lnTo>
                <a:lnTo>
                  <a:pt x="83286" y="6540"/>
                </a:lnTo>
                <a:lnTo>
                  <a:pt x="82143" y="9664"/>
                </a:lnTo>
                <a:lnTo>
                  <a:pt x="82016" y="18389"/>
                </a:lnTo>
                <a:lnTo>
                  <a:pt x="83223" y="21729"/>
                </a:lnTo>
                <a:lnTo>
                  <a:pt x="88049" y="26847"/>
                </a:lnTo>
                <a:lnTo>
                  <a:pt x="90919" y="28143"/>
                </a:lnTo>
                <a:lnTo>
                  <a:pt x="97294" y="28143"/>
                </a:lnTo>
                <a:lnTo>
                  <a:pt x="99834" y="26974"/>
                </a:lnTo>
                <a:lnTo>
                  <a:pt x="101879" y="24587"/>
                </a:lnTo>
                <a:lnTo>
                  <a:pt x="101549" y="29438"/>
                </a:lnTo>
                <a:lnTo>
                  <a:pt x="100787" y="32639"/>
                </a:lnTo>
                <a:lnTo>
                  <a:pt x="98437" y="35699"/>
                </a:lnTo>
                <a:lnTo>
                  <a:pt x="97028" y="36461"/>
                </a:lnTo>
                <a:lnTo>
                  <a:pt x="94030" y="36461"/>
                </a:lnTo>
                <a:lnTo>
                  <a:pt x="92964" y="36068"/>
                </a:lnTo>
                <a:lnTo>
                  <a:pt x="91351" y="34544"/>
                </a:lnTo>
                <a:lnTo>
                  <a:pt x="90855" y="33362"/>
                </a:lnTo>
                <a:lnTo>
                  <a:pt x="90652" y="31762"/>
                </a:lnTo>
                <a:lnTo>
                  <a:pt x="83032" y="32613"/>
                </a:lnTo>
                <a:lnTo>
                  <a:pt x="91452" y="43141"/>
                </a:lnTo>
                <a:lnTo>
                  <a:pt x="99352" y="43141"/>
                </a:lnTo>
                <a:lnTo>
                  <a:pt x="103073" y="41440"/>
                </a:lnTo>
                <a:lnTo>
                  <a:pt x="107226" y="36461"/>
                </a:lnTo>
                <a:lnTo>
                  <a:pt x="108788" y="34594"/>
                </a:lnTo>
                <a:lnTo>
                  <a:pt x="110121" y="29438"/>
                </a:lnTo>
                <a:lnTo>
                  <a:pt x="110236" y="24587"/>
                </a:lnTo>
                <a:lnTo>
                  <a:pt x="110236" y="22186"/>
                </a:lnTo>
                <a:lnTo>
                  <a:pt x="110236" y="13703"/>
                </a:lnTo>
                <a:close/>
              </a:path>
              <a:path w="144145" h="43179">
                <a:moveTo>
                  <a:pt x="143979" y="24053"/>
                </a:moveTo>
                <a:lnTo>
                  <a:pt x="142748" y="20675"/>
                </a:lnTo>
                <a:lnTo>
                  <a:pt x="137756" y="15443"/>
                </a:lnTo>
                <a:lnTo>
                  <a:pt x="134708" y="14122"/>
                </a:lnTo>
                <a:lnTo>
                  <a:pt x="129235" y="14122"/>
                </a:lnTo>
                <a:lnTo>
                  <a:pt x="127393" y="14579"/>
                </a:lnTo>
                <a:lnTo>
                  <a:pt x="125590" y="15494"/>
                </a:lnTo>
                <a:lnTo>
                  <a:pt x="126847" y="8318"/>
                </a:lnTo>
                <a:lnTo>
                  <a:pt x="142125" y="8318"/>
                </a:lnTo>
                <a:lnTo>
                  <a:pt x="142125" y="736"/>
                </a:lnTo>
                <a:lnTo>
                  <a:pt x="120713" y="736"/>
                </a:lnTo>
                <a:lnTo>
                  <a:pt x="116560" y="22720"/>
                </a:lnTo>
                <a:lnTo>
                  <a:pt x="123139" y="23672"/>
                </a:lnTo>
                <a:lnTo>
                  <a:pt x="124980" y="21615"/>
                </a:lnTo>
                <a:lnTo>
                  <a:pt x="127063" y="20574"/>
                </a:lnTo>
                <a:lnTo>
                  <a:pt x="131254" y="20574"/>
                </a:lnTo>
                <a:lnTo>
                  <a:pt x="132765" y="21247"/>
                </a:lnTo>
                <a:lnTo>
                  <a:pt x="135089" y="23837"/>
                </a:lnTo>
                <a:lnTo>
                  <a:pt x="135661" y="25768"/>
                </a:lnTo>
                <a:lnTo>
                  <a:pt x="135661" y="31140"/>
                </a:lnTo>
                <a:lnTo>
                  <a:pt x="135077" y="33210"/>
                </a:lnTo>
                <a:lnTo>
                  <a:pt x="132740" y="35953"/>
                </a:lnTo>
                <a:lnTo>
                  <a:pt x="131318" y="36652"/>
                </a:lnTo>
                <a:lnTo>
                  <a:pt x="128143" y="36652"/>
                </a:lnTo>
                <a:lnTo>
                  <a:pt x="126822" y="36118"/>
                </a:lnTo>
                <a:lnTo>
                  <a:pt x="124574" y="33972"/>
                </a:lnTo>
                <a:lnTo>
                  <a:pt x="123888" y="32524"/>
                </a:lnTo>
                <a:lnTo>
                  <a:pt x="123659" y="30695"/>
                </a:lnTo>
                <a:lnTo>
                  <a:pt x="115595" y="31521"/>
                </a:lnTo>
                <a:lnTo>
                  <a:pt x="116065" y="35077"/>
                </a:lnTo>
                <a:lnTo>
                  <a:pt x="117538" y="37884"/>
                </a:lnTo>
                <a:lnTo>
                  <a:pt x="122453" y="42062"/>
                </a:lnTo>
                <a:lnTo>
                  <a:pt x="125641" y="43116"/>
                </a:lnTo>
                <a:lnTo>
                  <a:pt x="134416" y="43116"/>
                </a:lnTo>
                <a:lnTo>
                  <a:pt x="138226" y="41249"/>
                </a:lnTo>
                <a:lnTo>
                  <a:pt x="142976" y="34798"/>
                </a:lnTo>
                <a:lnTo>
                  <a:pt x="143979" y="31686"/>
                </a:lnTo>
                <a:lnTo>
                  <a:pt x="143979" y="24053"/>
                </a:lnTo>
                <a:close/>
              </a:path>
            </a:pathLst>
          </a:custGeom>
          <a:solidFill>
            <a:srgbClr val="231F20"/>
          </a:solidFill>
        </p:spPr>
        <p:txBody>
          <a:bodyPr wrap="square" lIns="0" tIns="0" rIns="0" bIns="0" rtlCol="0"/>
          <a:lstStyle/>
          <a:p>
            <a:endParaRPr sz="864"/>
          </a:p>
        </p:txBody>
      </p:sp>
      <p:pic>
        <p:nvPicPr>
          <p:cNvPr id="775" name="object 775"/>
          <p:cNvPicPr/>
          <p:nvPr/>
        </p:nvPicPr>
        <p:blipFill>
          <a:blip r:embed="rId416" cstate="print"/>
          <a:stretch>
            <a:fillRect/>
          </a:stretch>
        </p:blipFill>
        <p:spPr>
          <a:xfrm>
            <a:off x="1840009" y="1958324"/>
            <a:ext cx="395697" cy="132456"/>
          </a:xfrm>
          <a:prstGeom prst="rect">
            <a:avLst/>
          </a:prstGeom>
        </p:spPr>
      </p:pic>
      <p:sp>
        <p:nvSpPr>
          <p:cNvPr id="776" name="object 776"/>
          <p:cNvSpPr/>
          <p:nvPr/>
        </p:nvSpPr>
        <p:spPr>
          <a:xfrm>
            <a:off x="10223550" y="4834237"/>
            <a:ext cx="443179" cy="479755"/>
          </a:xfrm>
          <a:custGeom>
            <a:avLst/>
            <a:gdLst/>
            <a:ahLst/>
            <a:cxnLst/>
            <a:rect l="l" t="t" r="r" b="b"/>
            <a:pathLst>
              <a:path w="923290" h="999490">
                <a:moveTo>
                  <a:pt x="855395" y="0"/>
                </a:moveTo>
                <a:lnTo>
                  <a:pt x="67860" y="0"/>
                </a:lnTo>
                <a:lnTo>
                  <a:pt x="41518" y="5358"/>
                </a:lnTo>
                <a:lnTo>
                  <a:pt x="19942" y="19937"/>
                </a:lnTo>
                <a:lnTo>
                  <a:pt x="5361" y="41518"/>
                </a:lnTo>
                <a:lnTo>
                  <a:pt x="0" y="67883"/>
                </a:lnTo>
                <a:lnTo>
                  <a:pt x="0" y="931055"/>
                </a:lnTo>
                <a:lnTo>
                  <a:pt x="5361" y="957421"/>
                </a:lnTo>
                <a:lnTo>
                  <a:pt x="19942" y="979002"/>
                </a:lnTo>
                <a:lnTo>
                  <a:pt x="41518" y="993580"/>
                </a:lnTo>
                <a:lnTo>
                  <a:pt x="67860" y="998939"/>
                </a:lnTo>
                <a:lnTo>
                  <a:pt x="855395" y="998939"/>
                </a:lnTo>
                <a:lnTo>
                  <a:pt x="878595" y="994219"/>
                </a:lnTo>
                <a:lnTo>
                  <a:pt x="67860" y="994219"/>
                </a:lnTo>
                <a:lnTo>
                  <a:pt x="55188" y="992930"/>
                </a:lnTo>
                <a:lnTo>
                  <a:pt x="15547" y="966298"/>
                </a:lnTo>
                <a:lnTo>
                  <a:pt x="4719" y="931055"/>
                </a:lnTo>
                <a:lnTo>
                  <a:pt x="4719" y="67883"/>
                </a:lnTo>
                <a:lnTo>
                  <a:pt x="23280" y="23269"/>
                </a:lnTo>
                <a:lnTo>
                  <a:pt x="67860" y="4719"/>
                </a:lnTo>
                <a:lnTo>
                  <a:pt x="878595" y="4719"/>
                </a:lnTo>
                <a:lnTo>
                  <a:pt x="855395" y="0"/>
                </a:lnTo>
                <a:close/>
              </a:path>
              <a:path w="923290" h="999490">
                <a:moveTo>
                  <a:pt x="878595" y="4719"/>
                </a:moveTo>
                <a:lnTo>
                  <a:pt x="855395" y="4719"/>
                </a:lnTo>
                <a:lnTo>
                  <a:pt x="868067" y="6006"/>
                </a:lnTo>
                <a:lnTo>
                  <a:pt x="879892" y="9697"/>
                </a:lnTo>
                <a:lnTo>
                  <a:pt x="913530" y="43355"/>
                </a:lnTo>
                <a:lnTo>
                  <a:pt x="918512" y="67883"/>
                </a:lnTo>
                <a:lnTo>
                  <a:pt x="918512" y="931055"/>
                </a:lnTo>
                <a:lnTo>
                  <a:pt x="899963" y="975658"/>
                </a:lnTo>
                <a:lnTo>
                  <a:pt x="855395" y="994219"/>
                </a:lnTo>
                <a:lnTo>
                  <a:pt x="878595" y="994219"/>
                </a:lnTo>
                <a:lnTo>
                  <a:pt x="881734" y="993580"/>
                </a:lnTo>
                <a:lnTo>
                  <a:pt x="903301" y="979002"/>
                </a:lnTo>
                <a:lnTo>
                  <a:pt x="917874" y="957421"/>
                </a:lnTo>
                <a:lnTo>
                  <a:pt x="923232" y="931055"/>
                </a:lnTo>
                <a:lnTo>
                  <a:pt x="923232" y="67883"/>
                </a:lnTo>
                <a:lnTo>
                  <a:pt x="917874" y="41518"/>
                </a:lnTo>
                <a:lnTo>
                  <a:pt x="903301" y="19937"/>
                </a:lnTo>
                <a:lnTo>
                  <a:pt x="881734" y="5358"/>
                </a:lnTo>
                <a:lnTo>
                  <a:pt x="878595" y="4719"/>
                </a:lnTo>
                <a:close/>
              </a:path>
            </a:pathLst>
          </a:custGeom>
          <a:solidFill>
            <a:srgbClr val="231F20"/>
          </a:solidFill>
        </p:spPr>
        <p:txBody>
          <a:bodyPr wrap="square" lIns="0" tIns="0" rIns="0" bIns="0" rtlCol="0"/>
          <a:lstStyle/>
          <a:p>
            <a:endParaRPr sz="864"/>
          </a:p>
        </p:txBody>
      </p:sp>
      <p:pic>
        <p:nvPicPr>
          <p:cNvPr id="777" name="object 777"/>
          <p:cNvPicPr/>
          <p:nvPr/>
        </p:nvPicPr>
        <p:blipFill>
          <a:blip r:embed="rId417" cstate="print"/>
          <a:stretch>
            <a:fillRect/>
          </a:stretch>
        </p:blipFill>
        <p:spPr>
          <a:xfrm>
            <a:off x="9730262" y="4835188"/>
            <a:ext cx="440886" cy="242441"/>
          </a:xfrm>
          <a:prstGeom prst="rect">
            <a:avLst/>
          </a:prstGeom>
        </p:spPr>
      </p:pic>
      <p:pic>
        <p:nvPicPr>
          <p:cNvPr id="778" name="object 778"/>
          <p:cNvPicPr/>
          <p:nvPr/>
        </p:nvPicPr>
        <p:blipFill>
          <a:blip r:embed="rId418" cstate="print"/>
          <a:stretch>
            <a:fillRect/>
          </a:stretch>
        </p:blipFill>
        <p:spPr>
          <a:xfrm>
            <a:off x="10247971" y="5002442"/>
            <a:ext cx="139803" cy="55009"/>
          </a:xfrm>
          <a:prstGeom prst="rect">
            <a:avLst/>
          </a:prstGeom>
        </p:spPr>
      </p:pic>
      <p:pic>
        <p:nvPicPr>
          <p:cNvPr id="779" name="object 779"/>
          <p:cNvPicPr/>
          <p:nvPr/>
        </p:nvPicPr>
        <p:blipFill>
          <a:blip r:embed="rId419" cstate="print"/>
          <a:stretch>
            <a:fillRect/>
          </a:stretch>
        </p:blipFill>
        <p:spPr>
          <a:xfrm>
            <a:off x="9729472" y="4834237"/>
            <a:ext cx="443151" cy="479491"/>
          </a:xfrm>
          <a:prstGeom prst="rect">
            <a:avLst/>
          </a:prstGeom>
        </p:spPr>
      </p:pic>
      <p:grpSp>
        <p:nvGrpSpPr>
          <p:cNvPr id="780" name="object 780"/>
          <p:cNvGrpSpPr/>
          <p:nvPr/>
        </p:nvGrpSpPr>
        <p:grpSpPr>
          <a:xfrm>
            <a:off x="8740233" y="4834237"/>
            <a:ext cx="443179" cy="479755"/>
            <a:chOff x="15365023" y="9234530"/>
            <a:chExt cx="923290" cy="999490"/>
          </a:xfrm>
        </p:grpSpPr>
        <p:pic>
          <p:nvPicPr>
            <p:cNvPr id="781" name="object 781"/>
            <p:cNvPicPr/>
            <p:nvPr/>
          </p:nvPicPr>
          <p:blipFill>
            <a:blip r:embed="rId420" cstate="print"/>
            <a:stretch>
              <a:fillRect/>
            </a:stretch>
          </p:blipFill>
          <p:spPr>
            <a:xfrm>
              <a:off x="15367379" y="9236891"/>
              <a:ext cx="917799" cy="505086"/>
            </a:xfrm>
            <a:prstGeom prst="rect">
              <a:avLst/>
            </a:prstGeom>
          </p:spPr>
        </p:pic>
        <p:pic>
          <p:nvPicPr>
            <p:cNvPr id="782" name="object 782"/>
            <p:cNvPicPr/>
            <p:nvPr/>
          </p:nvPicPr>
          <p:blipFill>
            <a:blip r:embed="rId421" cstate="print"/>
            <a:stretch>
              <a:fillRect/>
            </a:stretch>
          </p:blipFill>
          <p:spPr>
            <a:xfrm>
              <a:off x="15365023" y="9234530"/>
              <a:ext cx="923232" cy="998939"/>
            </a:xfrm>
            <a:prstGeom prst="rect">
              <a:avLst/>
            </a:prstGeom>
          </p:spPr>
        </p:pic>
      </p:grpSp>
      <p:pic>
        <p:nvPicPr>
          <p:cNvPr id="783" name="object 783"/>
          <p:cNvPicPr/>
          <p:nvPr/>
        </p:nvPicPr>
        <p:blipFill>
          <a:blip r:embed="rId422" cstate="print"/>
          <a:stretch>
            <a:fillRect/>
          </a:stretch>
        </p:blipFill>
        <p:spPr>
          <a:xfrm>
            <a:off x="7443842" y="4473069"/>
            <a:ext cx="235584" cy="31608"/>
          </a:xfrm>
          <a:prstGeom prst="rect">
            <a:avLst/>
          </a:prstGeom>
        </p:spPr>
      </p:pic>
      <p:pic>
        <p:nvPicPr>
          <p:cNvPr id="784" name="object 784"/>
          <p:cNvPicPr/>
          <p:nvPr/>
        </p:nvPicPr>
        <p:blipFill>
          <a:blip r:embed="rId423" cstate="print"/>
          <a:stretch>
            <a:fillRect/>
          </a:stretch>
        </p:blipFill>
        <p:spPr>
          <a:xfrm>
            <a:off x="11778468" y="5817371"/>
            <a:ext cx="83086" cy="39879"/>
          </a:xfrm>
          <a:prstGeom prst="rect">
            <a:avLst/>
          </a:prstGeom>
        </p:spPr>
      </p:pic>
      <p:pic>
        <p:nvPicPr>
          <p:cNvPr id="785" name="object 785"/>
          <p:cNvPicPr/>
          <p:nvPr/>
        </p:nvPicPr>
        <p:blipFill>
          <a:blip r:embed="rId424" cstate="print"/>
          <a:stretch>
            <a:fillRect/>
          </a:stretch>
        </p:blipFill>
        <p:spPr>
          <a:xfrm>
            <a:off x="11778427" y="5991564"/>
            <a:ext cx="83126" cy="39551"/>
          </a:xfrm>
          <a:prstGeom prst="rect">
            <a:avLst/>
          </a:prstGeom>
        </p:spPr>
      </p:pic>
      <p:pic>
        <p:nvPicPr>
          <p:cNvPr id="786" name="object 786"/>
          <p:cNvPicPr/>
          <p:nvPr/>
        </p:nvPicPr>
        <p:blipFill>
          <a:blip r:embed="rId425" cstate="print"/>
          <a:stretch>
            <a:fillRect/>
          </a:stretch>
        </p:blipFill>
        <p:spPr>
          <a:xfrm>
            <a:off x="11780807" y="6165429"/>
            <a:ext cx="80747" cy="39551"/>
          </a:xfrm>
          <a:prstGeom prst="rect">
            <a:avLst/>
          </a:prstGeom>
        </p:spPr>
      </p:pic>
      <p:grpSp>
        <p:nvGrpSpPr>
          <p:cNvPr id="787" name="object 787"/>
          <p:cNvGrpSpPr/>
          <p:nvPr/>
        </p:nvGrpSpPr>
        <p:grpSpPr>
          <a:xfrm>
            <a:off x="11778681" y="6315566"/>
            <a:ext cx="82906" cy="90830"/>
            <a:chOff x="2826083" y="11840795"/>
            <a:chExt cx="172720" cy="189230"/>
          </a:xfrm>
        </p:grpSpPr>
        <p:pic>
          <p:nvPicPr>
            <p:cNvPr id="788" name="object 788"/>
            <p:cNvPicPr/>
            <p:nvPr/>
          </p:nvPicPr>
          <p:blipFill>
            <a:blip r:embed="rId426" cstate="print"/>
            <a:stretch>
              <a:fillRect/>
            </a:stretch>
          </p:blipFill>
          <p:spPr>
            <a:xfrm>
              <a:off x="2826083" y="11840795"/>
              <a:ext cx="172386" cy="83081"/>
            </a:xfrm>
            <a:prstGeom prst="rect">
              <a:avLst/>
            </a:prstGeom>
          </p:spPr>
        </p:pic>
        <p:pic>
          <p:nvPicPr>
            <p:cNvPr id="789" name="object 789"/>
            <p:cNvPicPr/>
            <p:nvPr/>
          </p:nvPicPr>
          <p:blipFill>
            <a:blip r:embed="rId427" cstate="print"/>
            <a:stretch>
              <a:fillRect/>
            </a:stretch>
          </p:blipFill>
          <p:spPr>
            <a:xfrm>
              <a:off x="2826084" y="11949926"/>
              <a:ext cx="169105" cy="80085"/>
            </a:xfrm>
            <a:prstGeom prst="rect">
              <a:avLst/>
            </a:prstGeom>
          </p:spPr>
        </p:pic>
      </p:grpSp>
      <p:pic>
        <p:nvPicPr>
          <p:cNvPr id="790" name="object 790"/>
          <p:cNvPicPr/>
          <p:nvPr/>
        </p:nvPicPr>
        <p:blipFill>
          <a:blip r:embed="rId428" cstate="print"/>
          <a:stretch>
            <a:fillRect/>
          </a:stretch>
        </p:blipFill>
        <p:spPr>
          <a:xfrm>
            <a:off x="7775768" y="4218464"/>
            <a:ext cx="176892" cy="24268"/>
          </a:xfrm>
          <a:prstGeom prst="rect">
            <a:avLst/>
          </a:prstGeom>
        </p:spPr>
      </p:pic>
      <p:pic>
        <p:nvPicPr>
          <p:cNvPr id="791" name="object 791"/>
          <p:cNvPicPr/>
          <p:nvPr/>
        </p:nvPicPr>
        <p:blipFill>
          <a:blip r:embed="rId429" cstate="print"/>
          <a:stretch>
            <a:fillRect/>
          </a:stretch>
        </p:blipFill>
        <p:spPr>
          <a:xfrm>
            <a:off x="7760190" y="4995521"/>
            <a:ext cx="268065" cy="65842"/>
          </a:xfrm>
          <a:prstGeom prst="rect">
            <a:avLst/>
          </a:prstGeom>
        </p:spPr>
      </p:pic>
      <p:sp>
        <p:nvSpPr>
          <p:cNvPr id="792" name="object 792"/>
          <p:cNvSpPr/>
          <p:nvPr/>
        </p:nvSpPr>
        <p:spPr>
          <a:xfrm>
            <a:off x="10248845" y="4637205"/>
            <a:ext cx="39624" cy="16154"/>
          </a:xfrm>
          <a:custGeom>
            <a:avLst/>
            <a:gdLst/>
            <a:ahLst/>
            <a:cxnLst/>
            <a:rect l="l" t="t" r="r" b="b"/>
            <a:pathLst>
              <a:path w="82550" h="33654">
                <a:moveTo>
                  <a:pt x="23787" y="29616"/>
                </a:moveTo>
                <a:lnTo>
                  <a:pt x="22110" y="29819"/>
                </a:lnTo>
                <a:lnTo>
                  <a:pt x="20599" y="29908"/>
                </a:lnTo>
                <a:lnTo>
                  <a:pt x="4254" y="29908"/>
                </a:lnTo>
                <a:lnTo>
                  <a:pt x="18211" y="16522"/>
                </a:lnTo>
                <a:lnTo>
                  <a:pt x="19367" y="15709"/>
                </a:lnTo>
                <a:lnTo>
                  <a:pt x="22415" y="12446"/>
                </a:lnTo>
                <a:lnTo>
                  <a:pt x="23304" y="10414"/>
                </a:lnTo>
                <a:lnTo>
                  <a:pt x="23304" y="3225"/>
                </a:lnTo>
                <a:lnTo>
                  <a:pt x="18999" y="0"/>
                </a:lnTo>
                <a:lnTo>
                  <a:pt x="8420" y="0"/>
                </a:lnTo>
                <a:lnTo>
                  <a:pt x="5410" y="1104"/>
                </a:lnTo>
                <a:lnTo>
                  <a:pt x="1955" y="4838"/>
                </a:lnTo>
                <a:lnTo>
                  <a:pt x="1282" y="6337"/>
                </a:lnTo>
                <a:lnTo>
                  <a:pt x="635" y="9385"/>
                </a:lnTo>
                <a:lnTo>
                  <a:pt x="4330" y="9982"/>
                </a:lnTo>
                <a:lnTo>
                  <a:pt x="4648" y="7861"/>
                </a:lnTo>
                <a:lnTo>
                  <a:pt x="5054" y="6845"/>
                </a:lnTo>
                <a:lnTo>
                  <a:pt x="7213" y="3873"/>
                </a:lnTo>
                <a:lnTo>
                  <a:pt x="9398" y="2921"/>
                </a:lnTo>
                <a:lnTo>
                  <a:pt x="16827" y="2921"/>
                </a:lnTo>
                <a:lnTo>
                  <a:pt x="19659" y="5003"/>
                </a:lnTo>
                <a:lnTo>
                  <a:pt x="19659" y="10833"/>
                </a:lnTo>
                <a:lnTo>
                  <a:pt x="18211" y="12700"/>
                </a:lnTo>
                <a:lnTo>
                  <a:pt x="8674" y="18897"/>
                </a:lnTo>
                <a:lnTo>
                  <a:pt x="4254" y="22517"/>
                </a:lnTo>
                <a:lnTo>
                  <a:pt x="2387" y="24841"/>
                </a:lnTo>
                <a:lnTo>
                  <a:pt x="635" y="29159"/>
                </a:lnTo>
                <a:lnTo>
                  <a:pt x="482" y="29768"/>
                </a:lnTo>
                <a:lnTo>
                  <a:pt x="0" y="33147"/>
                </a:lnTo>
                <a:lnTo>
                  <a:pt x="2082" y="32931"/>
                </a:lnTo>
                <a:lnTo>
                  <a:pt x="4876" y="32931"/>
                </a:lnTo>
                <a:lnTo>
                  <a:pt x="20548" y="32931"/>
                </a:lnTo>
                <a:lnTo>
                  <a:pt x="22009" y="33007"/>
                </a:lnTo>
                <a:lnTo>
                  <a:pt x="23787" y="33185"/>
                </a:lnTo>
                <a:lnTo>
                  <a:pt x="23787" y="29616"/>
                </a:lnTo>
                <a:close/>
              </a:path>
              <a:path w="82550" h="33654">
                <a:moveTo>
                  <a:pt x="52946" y="29616"/>
                </a:moveTo>
                <a:lnTo>
                  <a:pt x="51257" y="29819"/>
                </a:lnTo>
                <a:lnTo>
                  <a:pt x="49745" y="29908"/>
                </a:lnTo>
                <a:lnTo>
                  <a:pt x="33401" y="29908"/>
                </a:lnTo>
                <a:lnTo>
                  <a:pt x="47371" y="16522"/>
                </a:lnTo>
                <a:lnTo>
                  <a:pt x="48526" y="15709"/>
                </a:lnTo>
                <a:lnTo>
                  <a:pt x="51562" y="12446"/>
                </a:lnTo>
                <a:lnTo>
                  <a:pt x="52463" y="10414"/>
                </a:lnTo>
                <a:lnTo>
                  <a:pt x="52463" y="3225"/>
                </a:lnTo>
                <a:lnTo>
                  <a:pt x="48158" y="0"/>
                </a:lnTo>
                <a:lnTo>
                  <a:pt x="37566" y="0"/>
                </a:lnTo>
                <a:lnTo>
                  <a:pt x="34556" y="1104"/>
                </a:lnTo>
                <a:lnTo>
                  <a:pt x="31102" y="4838"/>
                </a:lnTo>
                <a:lnTo>
                  <a:pt x="30429" y="6337"/>
                </a:lnTo>
                <a:lnTo>
                  <a:pt x="29781" y="9385"/>
                </a:lnTo>
                <a:lnTo>
                  <a:pt x="33489" y="9982"/>
                </a:lnTo>
                <a:lnTo>
                  <a:pt x="33794" y="7861"/>
                </a:lnTo>
                <a:lnTo>
                  <a:pt x="34213" y="6845"/>
                </a:lnTo>
                <a:lnTo>
                  <a:pt x="36372" y="3873"/>
                </a:lnTo>
                <a:lnTo>
                  <a:pt x="38544" y="2921"/>
                </a:lnTo>
                <a:lnTo>
                  <a:pt x="45986" y="2921"/>
                </a:lnTo>
                <a:lnTo>
                  <a:pt x="48818" y="5003"/>
                </a:lnTo>
                <a:lnTo>
                  <a:pt x="48818" y="10833"/>
                </a:lnTo>
                <a:lnTo>
                  <a:pt x="47371" y="12700"/>
                </a:lnTo>
                <a:lnTo>
                  <a:pt x="37833" y="18897"/>
                </a:lnTo>
                <a:lnTo>
                  <a:pt x="33401" y="22517"/>
                </a:lnTo>
                <a:lnTo>
                  <a:pt x="31546" y="24841"/>
                </a:lnTo>
                <a:lnTo>
                  <a:pt x="29781" y="29159"/>
                </a:lnTo>
                <a:lnTo>
                  <a:pt x="29641" y="29768"/>
                </a:lnTo>
                <a:lnTo>
                  <a:pt x="29159" y="33147"/>
                </a:lnTo>
                <a:lnTo>
                  <a:pt x="31229" y="32931"/>
                </a:lnTo>
                <a:lnTo>
                  <a:pt x="34036" y="32931"/>
                </a:lnTo>
                <a:lnTo>
                  <a:pt x="49695" y="32931"/>
                </a:lnTo>
                <a:lnTo>
                  <a:pt x="51168" y="33007"/>
                </a:lnTo>
                <a:lnTo>
                  <a:pt x="52946" y="33185"/>
                </a:lnTo>
                <a:lnTo>
                  <a:pt x="52946" y="29616"/>
                </a:lnTo>
                <a:close/>
              </a:path>
              <a:path w="82550" h="33654">
                <a:moveTo>
                  <a:pt x="82105" y="29616"/>
                </a:moveTo>
                <a:lnTo>
                  <a:pt x="80416" y="29819"/>
                </a:lnTo>
                <a:lnTo>
                  <a:pt x="78905" y="29908"/>
                </a:lnTo>
                <a:lnTo>
                  <a:pt x="62560" y="29908"/>
                </a:lnTo>
                <a:lnTo>
                  <a:pt x="76517" y="16522"/>
                </a:lnTo>
                <a:lnTo>
                  <a:pt x="77673" y="15709"/>
                </a:lnTo>
                <a:lnTo>
                  <a:pt x="80721" y="12446"/>
                </a:lnTo>
                <a:lnTo>
                  <a:pt x="81610" y="10414"/>
                </a:lnTo>
                <a:lnTo>
                  <a:pt x="81610" y="3225"/>
                </a:lnTo>
                <a:lnTo>
                  <a:pt x="77304" y="0"/>
                </a:lnTo>
                <a:lnTo>
                  <a:pt x="66725" y="0"/>
                </a:lnTo>
                <a:lnTo>
                  <a:pt x="63715" y="1104"/>
                </a:lnTo>
                <a:lnTo>
                  <a:pt x="60261" y="4838"/>
                </a:lnTo>
                <a:lnTo>
                  <a:pt x="59588" y="6337"/>
                </a:lnTo>
                <a:lnTo>
                  <a:pt x="58940" y="9385"/>
                </a:lnTo>
                <a:lnTo>
                  <a:pt x="62636" y="9982"/>
                </a:lnTo>
                <a:lnTo>
                  <a:pt x="62953" y="7861"/>
                </a:lnTo>
                <a:lnTo>
                  <a:pt x="63360" y="6845"/>
                </a:lnTo>
                <a:lnTo>
                  <a:pt x="65519" y="3873"/>
                </a:lnTo>
                <a:lnTo>
                  <a:pt x="67703" y="2921"/>
                </a:lnTo>
                <a:lnTo>
                  <a:pt x="75133" y="2921"/>
                </a:lnTo>
                <a:lnTo>
                  <a:pt x="77965" y="5003"/>
                </a:lnTo>
                <a:lnTo>
                  <a:pt x="77965" y="10833"/>
                </a:lnTo>
                <a:lnTo>
                  <a:pt x="76517" y="12700"/>
                </a:lnTo>
                <a:lnTo>
                  <a:pt x="66979" y="18897"/>
                </a:lnTo>
                <a:lnTo>
                  <a:pt x="62560" y="22517"/>
                </a:lnTo>
                <a:lnTo>
                  <a:pt x="60693" y="24841"/>
                </a:lnTo>
                <a:lnTo>
                  <a:pt x="58940" y="29159"/>
                </a:lnTo>
                <a:lnTo>
                  <a:pt x="58801" y="29768"/>
                </a:lnTo>
                <a:lnTo>
                  <a:pt x="58305" y="33147"/>
                </a:lnTo>
                <a:lnTo>
                  <a:pt x="60388" y="32931"/>
                </a:lnTo>
                <a:lnTo>
                  <a:pt x="63182" y="32931"/>
                </a:lnTo>
                <a:lnTo>
                  <a:pt x="78854" y="32931"/>
                </a:lnTo>
                <a:lnTo>
                  <a:pt x="80314" y="33007"/>
                </a:lnTo>
                <a:lnTo>
                  <a:pt x="82105" y="33185"/>
                </a:lnTo>
                <a:lnTo>
                  <a:pt x="82105" y="29616"/>
                </a:lnTo>
                <a:close/>
              </a:path>
            </a:pathLst>
          </a:custGeom>
          <a:solidFill>
            <a:srgbClr val="231F20"/>
          </a:solidFill>
        </p:spPr>
        <p:txBody>
          <a:bodyPr wrap="square" lIns="0" tIns="0" rIns="0" bIns="0" rtlCol="0"/>
          <a:lstStyle/>
          <a:p>
            <a:endParaRPr sz="864"/>
          </a:p>
        </p:txBody>
      </p:sp>
      <p:pic>
        <p:nvPicPr>
          <p:cNvPr id="793" name="object 793"/>
          <p:cNvPicPr/>
          <p:nvPr/>
        </p:nvPicPr>
        <p:blipFill>
          <a:blip r:embed="rId430" cstate="print"/>
          <a:stretch>
            <a:fillRect/>
          </a:stretch>
        </p:blipFill>
        <p:spPr>
          <a:xfrm>
            <a:off x="4786100" y="5390156"/>
            <a:ext cx="440404" cy="327620"/>
          </a:xfrm>
          <a:prstGeom prst="rect">
            <a:avLst/>
          </a:prstGeom>
        </p:spPr>
      </p:pic>
      <p:sp>
        <p:nvSpPr>
          <p:cNvPr id="794" name="object 794"/>
          <p:cNvSpPr/>
          <p:nvPr/>
        </p:nvSpPr>
        <p:spPr>
          <a:xfrm>
            <a:off x="6967112" y="5405794"/>
            <a:ext cx="105156" cy="26822"/>
          </a:xfrm>
          <a:custGeom>
            <a:avLst/>
            <a:gdLst/>
            <a:ahLst/>
            <a:cxnLst/>
            <a:rect l="l" t="t" r="r" b="b"/>
            <a:pathLst>
              <a:path w="219075" h="55879">
                <a:moveTo>
                  <a:pt x="50622" y="16713"/>
                </a:moveTo>
                <a:lnTo>
                  <a:pt x="47764" y="14274"/>
                </a:lnTo>
                <a:lnTo>
                  <a:pt x="47117" y="13716"/>
                </a:lnTo>
                <a:lnTo>
                  <a:pt x="50317" y="12484"/>
                </a:lnTo>
                <a:lnTo>
                  <a:pt x="48552" y="8470"/>
                </a:lnTo>
                <a:lnTo>
                  <a:pt x="47167" y="5994"/>
                </a:lnTo>
                <a:lnTo>
                  <a:pt x="44729" y="2819"/>
                </a:lnTo>
                <a:lnTo>
                  <a:pt x="40157" y="4483"/>
                </a:lnTo>
                <a:lnTo>
                  <a:pt x="42227" y="7239"/>
                </a:lnTo>
                <a:lnTo>
                  <a:pt x="43726" y="9867"/>
                </a:lnTo>
                <a:lnTo>
                  <a:pt x="45046" y="12928"/>
                </a:lnTo>
                <a:lnTo>
                  <a:pt x="45364" y="13525"/>
                </a:lnTo>
                <a:lnTo>
                  <a:pt x="45542" y="14008"/>
                </a:lnTo>
                <a:lnTo>
                  <a:pt x="44805" y="14147"/>
                </a:lnTo>
                <a:lnTo>
                  <a:pt x="28194" y="14198"/>
                </a:lnTo>
                <a:lnTo>
                  <a:pt x="28308" y="12928"/>
                </a:lnTo>
                <a:lnTo>
                  <a:pt x="28702" y="5689"/>
                </a:lnTo>
                <a:lnTo>
                  <a:pt x="28790" y="4483"/>
                </a:lnTo>
                <a:lnTo>
                  <a:pt x="29019" y="2819"/>
                </a:lnTo>
                <a:lnTo>
                  <a:pt x="20612" y="2628"/>
                </a:lnTo>
                <a:lnTo>
                  <a:pt x="20701" y="11201"/>
                </a:lnTo>
                <a:lnTo>
                  <a:pt x="20586" y="12928"/>
                </a:lnTo>
                <a:lnTo>
                  <a:pt x="20485" y="14198"/>
                </a:lnTo>
                <a:lnTo>
                  <a:pt x="9537" y="14274"/>
                </a:lnTo>
                <a:lnTo>
                  <a:pt x="5753" y="14274"/>
                </a:lnTo>
                <a:lnTo>
                  <a:pt x="4635" y="14147"/>
                </a:lnTo>
                <a:lnTo>
                  <a:pt x="2565" y="13830"/>
                </a:lnTo>
                <a:lnTo>
                  <a:pt x="2628" y="21310"/>
                </a:lnTo>
                <a:lnTo>
                  <a:pt x="4572" y="21069"/>
                </a:lnTo>
                <a:lnTo>
                  <a:pt x="5448" y="20993"/>
                </a:lnTo>
                <a:lnTo>
                  <a:pt x="19799" y="20993"/>
                </a:lnTo>
                <a:lnTo>
                  <a:pt x="17830" y="29895"/>
                </a:lnTo>
                <a:lnTo>
                  <a:pt x="13893" y="37490"/>
                </a:lnTo>
                <a:lnTo>
                  <a:pt x="7962" y="43840"/>
                </a:lnTo>
                <a:lnTo>
                  <a:pt x="0" y="48971"/>
                </a:lnTo>
                <a:lnTo>
                  <a:pt x="2501" y="51117"/>
                </a:lnTo>
                <a:lnTo>
                  <a:pt x="3568" y="52285"/>
                </a:lnTo>
                <a:lnTo>
                  <a:pt x="5638" y="55410"/>
                </a:lnTo>
                <a:lnTo>
                  <a:pt x="14643" y="48628"/>
                </a:lnTo>
                <a:lnTo>
                  <a:pt x="21183" y="40792"/>
                </a:lnTo>
                <a:lnTo>
                  <a:pt x="25438" y="31648"/>
                </a:lnTo>
                <a:lnTo>
                  <a:pt x="27571" y="20993"/>
                </a:lnTo>
                <a:lnTo>
                  <a:pt x="42164" y="20955"/>
                </a:lnTo>
                <a:lnTo>
                  <a:pt x="42164" y="27914"/>
                </a:lnTo>
                <a:lnTo>
                  <a:pt x="41529" y="36296"/>
                </a:lnTo>
                <a:lnTo>
                  <a:pt x="40665" y="41211"/>
                </a:lnTo>
                <a:lnTo>
                  <a:pt x="39789" y="45872"/>
                </a:lnTo>
                <a:lnTo>
                  <a:pt x="38849" y="47205"/>
                </a:lnTo>
                <a:lnTo>
                  <a:pt x="34086" y="47205"/>
                </a:lnTo>
                <a:lnTo>
                  <a:pt x="31584" y="46786"/>
                </a:lnTo>
                <a:lnTo>
                  <a:pt x="27876" y="45732"/>
                </a:lnTo>
                <a:lnTo>
                  <a:pt x="28943" y="48425"/>
                </a:lnTo>
                <a:lnTo>
                  <a:pt x="29248" y="49898"/>
                </a:lnTo>
                <a:lnTo>
                  <a:pt x="29324" y="53568"/>
                </a:lnTo>
                <a:lnTo>
                  <a:pt x="32575" y="54114"/>
                </a:lnTo>
                <a:lnTo>
                  <a:pt x="34696" y="54292"/>
                </a:lnTo>
                <a:lnTo>
                  <a:pt x="44602" y="54292"/>
                </a:lnTo>
                <a:lnTo>
                  <a:pt x="46812" y="51777"/>
                </a:lnTo>
                <a:lnTo>
                  <a:pt x="47510" y="47205"/>
                </a:lnTo>
                <a:lnTo>
                  <a:pt x="49009" y="37490"/>
                </a:lnTo>
                <a:lnTo>
                  <a:pt x="49123" y="36296"/>
                </a:lnTo>
                <a:lnTo>
                  <a:pt x="49745" y="27673"/>
                </a:lnTo>
                <a:lnTo>
                  <a:pt x="49936" y="20955"/>
                </a:lnTo>
                <a:lnTo>
                  <a:pt x="49999" y="18745"/>
                </a:lnTo>
                <a:lnTo>
                  <a:pt x="50126" y="17703"/>
                </a:lnTo>
                <a:lnTo>
                  <a:pt x="50622" y="16713"/>
                </a:lnTo>
                <a:close/>
              </a:path>
              <a:path w="219075" h="55879">
                <a:moveTo>
                  <a:pt x="58153" y="9309"/>
                </a:moveTo>
                <a:lnTo>
                  <a:pt x="56642" y="5689"/>
                </a:lnTo>
                <a:lnTo>
                  <a:pt x="55194" y="3251"/>
                </a:lnTo>
                <a:lnTo>
                  <a:pt x="52628" y="0"/>
                </a:lnTo>
                <a:lnTo>
                  <a:pt x="48171" y="1727"/>
                </a:lnTo>
                <a:lnTo>
                  <a:pt x="50253" y="4483"/>
                </a:lnTo>
                <a:lnTo>
                  <a:pt x="52070" y="7607"/>
                </a:lnTo>
                <a:lnTo>
                  <a:pt x="53568" y="11201"/>
                </a:lnTo>
                <a:lnTo>
                  <a:pt x="58153" y="9309"/>
                </a:lnTo>
                <a:close/>
              </a:path>
              <a:path w="219075" h="55879">
                <a:moveTo>
                  <a:pt x="99034" y="15125"/>
                </a:moveTo>
                <a:lnTo>
                  <a:pt x="96913" y="11341"/>
                </a:lnTo>
                <a:lnTo>
                  <a:pt x="95211" y="9017"/>
                </a:lnTo>
                <a:lnTo>
                  <a:pt x="92468" y="6134"/>
                </a:lnTo>
                <a:lnTo>
                  <a:pt x="88087" y="8280"/>
                </a:lnTo>
                <a:lnTo>
                  <a:pt x="90830" y="11201"/>
                </a:lnTo>
                <a:lnTo>
                  <a:pt x="92595" y="13677"/>
                </a:lnTo>
                <a:lnTo>
                  <a:pt x="94653" y="17399"/>
                </a:lnTo>
                <a:lnTo>
                  <a:pt x="99034" y="15125"/>
                </a:lnTo>
                <a:close/>
              </a:path>
              <a:path w="219075" h="55879">
                <a:moveTo>
                  <a:pt x="103428" y="33667"/>
                </a:moveTo>
                <a:lnTo>
                  <a:pt x="95834" y="29692"/>
                </a:lnTo>
                <a:lnTo>
                  <a:pt x="92633" y="28168"/>
                </a:lnTo>
                <a:lnTo>
                  <a:pt x="88226" y="26060"/>
                </a:lnTo>
                <a:lnTo>
                  <a:pt x="81102" y="22999"/>
                </a:lnTo>
                <a:lnTo>
                  <a:pt x="74980" y="20764"/>
                </a:lnTo>
                <a:lnTo>
                  <a:pt x="75069" y="4406"/>
                </a:lnTo>
                <a:lnTo>
                  <a:pt x="75234" y="2959"/>
                </a:lnTo>
                <a:lnTo>
                  <a:pt x="66649" y="2959"/>
                </a:lnTo>
                <a:lnTo>
                  <a:pt x="66903" y="4406"/>
                </a:lnTo>
                <a:lnTo>
                  <a:pt x="66903" y="53568"/>
                </a:lnTo>
                <a:lnTo>
                  <a:pt x="66649" y="55295"/>
                </a:lnTo>
                <a:lnTo>
                  <a:pt x="75234" y="55295"/>
                </a:lnTo>
                <a:lnTo>
                  <a:pt x="75057" y="53568"/>
                </a:lnTo>
                <a:lnTo>
                  <a:pt x="74980" y="30937"/>
                </a:lnTo>
                <a:lnTo>
                  <a:pt x="74891" y="29692"/>
                </a:lnTo>
                <a:lnTo>
                  <a:pt x="74726" y="28168"/>
                </a:lnTo>
                <a:lnTo>
                  <a:pt x="75234" y="28473"/>
                </a:lnTo>
                <a:lnTo>
                  <a:pt x="75412" y="28524"/>
                </a:lnTo>
                <a:lnTo>
                  <a:pt x="76847" y="29197"/>
                </a:lnTo>
                <a:lnTo>
                  <a:pt x="85750" y="33121"/>
                </a:lnTo>
                <a:lnTo>
                  <a:pt x="94653" y="37846"/>
                </a:lnTo>
                <a:lnTo>
                  <a:pt x="99034" y="40906"/>
                </a:lnTo>
                <a:lnTo>
                  <a:pt x="103428" y="33667"/>
                </a:lnTo>
                <a:close/>
              </a:path>
              <a:path w="219075" h="55879">
                <a:moveTo>
                  <a:pt x="106489" y="11163"/>
                </a:moveTo>
                <a:lnTo>
                  <a:pt x="104559" y="7658"/>
                </a:lnTo>
                <a:lnTo>
                  <a:pt x="102793" y="5334"/>
                </a:lnTo>
                <a:lnTo>
                  <a:pt x="99974" y="2514"/>
                </a:lnTo>
                <a:lnTo>
                  <a:pt x="95783" y="4660"/>
                </a:lnTo>
                <a:lnTo>
                  <a:pt x="98221" y="7289"/>
                </a:lnTo>
                <a:lnTo>
                  <a:pt x="100291" y="10172"/>
                </a:lnTo>
                <a:lnTo>
                  <a:pt x="102171" y="13525"/>
                </a:lnTo>
                <a:lnTo>
                  <a:pt x="106489" y="11163"/>
                </a:lnTo>
                <a:close/>
              </a:path>
              <a:path w="219075" h="55879">
                <a:moveTo>
                  <a:pt x="127533" y="4292"/>
                </a:moveTo>
                <a:lnTo>
                  <a:pt x="119011" y="4216"/>
                </a:lnTo>
                <a:lnTo>
                  <a:pt x="119024" y="4356"/>
                </a:lnTo>
                <a:lnTo>
                  <a:pt x="119138" y="30670"/>
                </a:lnTo>
                <a:lnTo>
                  <a:pt x="118948" y="32092"/>
                </a:lnTo>
                <a:lnTo>
                  <a:pt x="127533" y="32092"/>
                </a:lnTo>
                <a:lnTo>
                  <a:pt x="127292" y="30670"/>
                </a:lnTo>
                <a:lnTo>
                  <a:pt x="127317" y="5765"/>
                </a:lnTo>
                <a:lnTo>
                  <a:pt x="127533" y="4292"/>
                </a:lnTo>
                <a:close/>
              </a:path>
              <a:path w="219075" h="55879">
                <a:moveTo>
                  <a:pt x="155981" y="4356"/>
                </a:moveTo>
                <a:lnTo>
                  <a:pt x="147281" y="4356"/>
                </a:lnTo>
                <a:lnTo>
                  <a:pt x="147510" y="5765"/>
                </a:lnTo>
                <a:lnTo>
                  <a:pt x="147510" y="25425"/>
                </a:lnTo>
                <a:lnTo>
                  <a:pt x="125095" y="48564"/>
                </a:lnTo>
                <a:lnTo>
                  <a:pt x="127711" y="51790"/>
                </a:lnTo>
                <a:lnTo>
                  <a:pt x="128346" y="52844"/>
                </a:lnTo>
                <a:lnTo>
                  <a:pt x="129476" y="55841"/>
                </a:lnTo>
                <a:lnTo>
                  <a:pt x="135242" y="54190"/>
                </a:lnTo>
                <a:lnTo>
                  <a:pt x="155752" y="5765"/>
                </a:lnTo>
                <a:lnTo>
                  <a:pt x="155981" y="4356"/>
                </a:lnTo>
                <a:close/>
              </a:path>
              <a:path w="219075" h="55879">
                <a:moveTo>
                  <a:pt x="190360" y="18999"/>
                </a:moveTo>
                <a:lnTo>
                  <a:pt x="185534" y="14516"/>
                </a:lnTo>
                <a:lnTo>
                  <a:pt x="181648" y="11709"/>
                </a:lnTo>
                <a:lnTo>
                  <a:pt x="174193" y="7175"/>
                </a:lnTo>
                <a:lnTo>
                  <a:pt x="168998" y="13233"/>
                </a:lnTo>
                <a:lnTo>
                  <a:pt x="174828" y="16408"/>
                </a:lnTo>
                <a:lnTo>
                  <a:pt x="179946" y="20447"/>
                </a:lnTo>
                <a:lnTo>
                  <a:pt x="184962" y="25654"/>
                </a:lnTo>
                <a:lnTo>
                  <a:pt x="190360" y="18999"/>
                </a:lnTo>
                <a:close/>
              </a:path>
              <a:path w="219075" h="55879">
                <a:moveTo>
                  <a:pt x="219049" y="19405"/>
                </a:moveTo>
                <a:lnTo>
                  <a:pt x="215861" y="17221"/>
                </a:lnTo>
                <a:lnTo>
                  <a:pt x="214858" y="16294"/>
                </a:lnTo>
                <a:lnTo>
                  <a:pt x="212407" y="13411"/>
                </a:lnTo>
                <a:lnTo>
                  <a:pt x="210540" y="18364"/>
                </a:lnTo>
                <a:lnTo>
                  <a:pt x="174269" y="44869"/>
                </a:lnTo>
                <a:lnTo>
                  <a:pt x="168871" y="45173"/>
                </a:lnTo>
                <a:lnTo>
                  <a:pt x="171183" y="53632"/>
                </a:lnTo>
                <a:lnTo>
                  <a:pt x="172821" y="53086"/>
                </a:lnTo>
                <a:lnTo>
                  <a:pt x="175323" y="52603"/>
                </a:lnTo>
                <a:lnTo>
                  <a:pt x="182257" y="50888"/>
                </a:lnTo>
                <a:lnTo>
                  <a:pt x="214909" y="27101"/>
                </a:lnTo>
                <a:lnTo>
                  <a:pt x="219049" y="19405"/>
                </a:lnTo>
                <a:close/>
              </a:path>
            </a:pathLst>
          </a:custGeom>
          <a:solidFill>
            <a:srgbClr val="FFFFFF"/>
          </a:solidFill>
        </p:spPr>
        <p:txBody>
          <a:bodyPr wrap="square" lIns="0" tIns="0" rIns="0" bIns="0" rtlCol="0"/>
          <a:lstStyle/>
          <a:p>
            <a:endParaRPr sz="864"/>
          </a:p>
        </p:txBody>
      </p:sp>
      <p:pic>
        <p:nvPicPr>
          <p:cNvPr id="795" name="object 795"/>
          <p:cNvPicPr/>
          <p:nvPr/>
        </p:nvPicPr>
        <p:blipFill>
          <a:blip r:embed="rId431" cstate="print"/>
          <a:stretch>
            <a:fillRect/>
          </a:stretch>
        </p:blipFill>
        <p:spPr>
          <a:xfrm>
            <a:off x="9254288" y="2600734"/>
            <a:ext cx="396181" cy="133126"/>
          </a:xfrm>
          <a:prstGeom prst="rect">
            <a:avLst/>
          </a:prstGeom>
        </p:spPr>
      </p:pic>
      <p:pic>
        <p:nvPicPr>
          <p:cNvPr id="796" name="object 796"/>
          <p:cNvPicPr/>
          <p:nvPr/>
        </p:nvPicPr>
        <p:blipFill>
          <a:blip r:embed="rId432" cstate="print"/>
          <a:stretch>
            <a:fillRect/>
          </a:stretch>
        </p:blipFill>
        <p:spPr>
          <a:xfrm>
            <a:off x="3323196" y="3244800"/>
            <a:ext cx="394693" cy="132191"/>
          </a:xfrm>
          <a:prstGeom prst="rect">
            <a:avLst/>
          </a:prstGeom>
        </p:spPr>
      </p:pic>
      <p:pic>
        <p:nvPicPr>
          <p:cNvPr id="797" name="object 797"/>
          <p:cNvPicPr/>
          <p:nvPr/>
        </p:nvPicPr>
        <p:blipFill>
          <a:blip r:embed="rId433" cstate="print"/>
          <a:stretch>
            <a:fillRect/>
          </a:stretch>
        </p:blipFill>
        <p:spPr>
          <a:xfrm>
            <a:off x="6785446" y="3244845"/>
            <a:ext cx="394440" cy="133508"/>
          </a:xfrm>
          <a:prstGeom prst="rect">
            <a:avLst/>
          </a:prstGeom>
        </p:spPr>
      </p:pic>
      <p:pic>
        <p:nvPicPr>
          <p:cNvPr id="798" name="object 798"/>
          <p:cNvPicPr/>
          <p:nvPr/>
        </p:nvPicPr>
        <p:blipFill>
          <a:blip r:embed="rId434" cstate="print"/>
          <a:stretch>
            <a:fillRect/>
          </a:stretch>
        </p:blipFill>
        <p:spPr>
          <a:xfrm>
            <a:off x="4784479" y="5389030"/>
            <a:ext cx="443157" cy="599593"/>
          </a:xfrm>
          <a:prstGeom prst="rect">
            <a:avLst/>
          </a:prstGeom>
        </p:spPr>
      </p:pic>
      <p:pic>
        <p:nvPicPr>
          <p:cNvPr id="799" name="object 799"/>
          <p:cNvPicPr/>
          <p:nvPr/>
        </p:nvPicPr>
        <p:blipFill>
          <a:blip r:embed="rId435" cstate="print"/>
          <a:stretch>
            <a:fillRect/>
          </a:stretch>
        </p:blipFill>
        <p:spPr>
          <a:xfrm>
            <a:off x="7281121" y="3244813"/>
            <a:ext cx="392268" cy="132164"/>
          </a:xfrm>
          <a:prstGeom prst="rect">
            <a:avLst/>
          </a:prstGeom>
        </p:spPr>
      </p:pic>
      <p:pic>
        <p:nvPicPr>
          <p:cNvPr id="800" name="object 800"/>
          <p:cNvPicPr/>
          <p:nvPr/>
        </p:nvPicPr>
        <p:blipFill>
          <a:blip r:embed="rId436" cstate="print"/>
          <a:stretch>
            <a:fillRect/>
          </a:stretch>
        </p:blipFill>
        <p:spPr>
          <a:xfrm>
            <a:off x="9753332" y="3243307"/>
            <a:ext cx="393846" cy="133043"/>
          </a:xfrm>
          <a:prstGeom prst="rect">
            <a:avLst/>
          </a:prstGeom>
        </p:spPr>
      </p:pic>
      <p:pic>
        <p:nvPicPr>
          <p:cNvPr id="801" name="object 801"/>
          <p:cNvPicPr/>
          <p:nvPr/>
        </p:nvPicPr>
        <p:blipFill>
          <a:blip r:embed="rId437" cstate="print"/>
          <a:stretch>
            <a:fillRect/>
          </a:stretch>
        </p:blipFill>
        <p:spPr>
          <a:xfrm>
            <a:off x="7773665" y="3886474"/>
            <a:ext cx="397994" cy="133000"/>
          </a:xfrm>
          <a:prstGeom prst="rect">
            <a:avLst/>
          </a:prstGeom>
        </p:spPr>
      </p:pic>
      <p:pic>
        <p:nvPicPr>
          <p:cNvPr id="802" name="object 802"/>
          <p:cNvPicPr/>
          <p:nvPr/>
        </p:nvPicPr>
        <p:blipFill>
          <a:blip r:embed="rId438" cstate="print"/>
          <a:stretch>
            <a:fillRect/>
          </a:stretch>
        </p:blipFill>
        <p:spPr>
          <a:xfrm>
            <a:off x="7774292" y="4529408"/>
            <a:ext cx="396993" cy="132107"/>
          </a:xfrm>
          <a:prstGeom prst="rect">
            <a:avLst/>
          </a:prstGeom>
        </p:spPr>
      </p:pic>
      <p:pic>
        <p:nvPicPr>
          <p:cNvPr id="803" name="object 803"/>
          <p:cNvPicPr/>
          <p:nvPr/>
        </p:nvPicPr>
        <p:blipFill>
          <a:blip r:embed="rId439" cstate="print"/>
          <a:stretch>
            <a:fillRect/>
          </a:stretch>
        </p:blipFill>
        <p:spPr>
          <a:xfrm>
            <a:off x="8268370" y="4530150"/>
            <a:ext cx="394886" cy="132150"/>
          </a:xfrm>
          <a:prstGeom prst="rect">
            <a:avLst/>
          </a:prstGeom>
        </p:spPr>
      </p:pic>
      <p:pic>
        <p:nvPicPr>
          <p:cNvPr id="804" name="object 804"/>
          <p:cNvPicPr/>
          <p:nvPr/>
        </p:nvPicPr>
        <p:blipFill>
          <a:blip r:embed="rId440" cstate="print"/>
          <a:stretch>
            <a:fillRect/>
          </a:stretch>
        </p:blipFill>
        <p:spPr>
          <a:xfrm>
            <a:off x="9751755" y="4528879"/>
            <a:ext cx="398364" cy="132857"/>
          </a:xfrm>
          <a:prstGeom prst="rect">
            <a:avLst/>
          </a:prstGeom>
        </p:spPr>
      </p:pic>
      <p:pic>
        <p:nvPicPr>
          <p:cNvPr id="805" name="object 805"/>
          <p:cNvPicPr/>
          <p:nvPr/>
        </p:nvPicPr>
        <p:blipFill>
          <a:blip r:embed="rId441" cstate="print"/>
          <a:stretch>
            <a:fillRect/>
          </a:stretch>
        </p:blipFill>
        <p:spPr>
          <a:xfrm>
            <a:off x="8268820" y="1959014"/>
            <a:ext cx="392526" cy="133064"/>
          </a:xfrm>
          <a:prstGeom prst="rect">
            <a:avLst/>
          </a:prstGeom>
        </p:spPr>
      </p:pic>
      <p:pic>
        <p:nvPicPr>
          <p:cNvPr id="928" name="object 928"/>
          <p:cNvPicPr/>
          <p:nvPr/>
        </p:nvPicPr>
        <p:blipFill>
          <a:blip r:embed="rId442" cstate="print"/>
          <a:stretch>
            <a:fillRect/>
          </a:stretch>
        </p:blipFill>
        <p:spPr>
          <a:xfrm>
            <a:off x="6291149" y="4039331"/>
            <a:ext cx="187866" cy="36582"/>
          </a:xfrm>
          <a:prstGeom prst="rect">
            <a:avLst/>
          </a:prstGeom>
        </p:spPr>
      </p:pic>
      <p:pic>
        <p:nvPicPr>
          <p:cNvPr id="929" name="object 929"/>
          <p:cNvPicPr/>
          <p:nvPr/>
        </p:nvPicPr>
        <p:blipFill>
          <a:blip r:embed="rId443" cstate="print"/>
          <a:stretch>
            <a:fillRect/>
          </a:stretch>
        </p:blipFill>
        <p:spPr>
          <a:xfrm>
            <a:off x="9259038" y="4681382"/>
            <a:ext cx="186931" cy="37235"/>
          </a:xfrm>
          <a:prstGeom prst="rect">
            <a:avLst/>
          </a:prstGeom>
        </p:spPr>
      </p:pic>
      <p:pic>
        <p:nvPicPr>
          <p:cNvPr id="930" name="object 930"/>
          <p:cNvPicPr/>
          <p:nvPr/>
        </p:nvPicPr>
        <p:blipFill>
          <a:blip r:embed="rId444" cstate="print"/>
          <a:stretch>
            <a:fillRect/>
          </a:stretch>
        </p:blipFill>
        <p:spPr>
          <a:xfrm>
            <a:off x="4316182" y="5878470"/>
            <a:ext cx="222793" cy="37898"/>
          </a:xfrm>
          <a:prstGeom prst="rect">
            <a:avLst/>
          </a:prstGeom>
        </p:spPr>
      </p:pic>
      <p:pic>
        <p:nvPicPr>
          <p:cNvPr id="931" name="object 931"/>
          <p:cNvPicPr/>
          <p:nvPr/>
        </p:nvPicPr>
        <p:blipFill>
          <a:blip r:embed="rId445" cstate="print"/>
          <a:stretch>
            <a:fillRect/>
          </a:stretch>
        </p:blipFill>
        <p:spPr>
          <a:xfrm>
            <a:off x="6292274" y="5879686"/>
            <a:ext cx="224687" cy="36682"/>
          </a:xfrm>
          <a:prstGeom prst="rect">
            <a:avLst/>
          </a:prstGeom>
        </p:spPr>
      </p:pic>
      <p:pic>
        <p:nvPicPr>
          <p:cNvPr id="932" name="object 932"/>
          <p:cNvPicPr/>
          <p:nvPr/>
        </p:nvPicPr>
        <p:blipFill>
          <a:blip r:embed="rId446" cstate="print"/>
          <a:stretch>
            <a:fillRect/>
          </a:stretch>
        </p:blipFill>
        <p:spPr>
          <a:xfrm>
            <a:off x="2333249" y="1959048"/>
            <a:ext cx="397852" cy="132043"/>
          </a:xfrm>
          <a:prstGeom prst="rect">
            <a:avLst/>
          </a:prstGeom>
        </p:spPr>
      </p:pic>
      <p:pic>
        <p:nvPicPr>
          <p:cNvPr id="933" name="object 933"/>
          <p:cNvPicPr/>
          <p:nvPr/>
        </p:nvPicPr>
        <p:blipFill>
          <a:blip r:embed="rId447" cstate="print"/>
          <a:stretch>
            <a:fillRect/>
          </a:stretch>
        </p:blipFill>
        <p:spPr>
          <a:xfrm>
            <a:off x="1839817" y="3244369"/>
            <a:ext cx="378239" cy="131981"/>
          </a:xfrm>
          <a:prstGeom prst="rect">
            <a:avLst/>
          </a:prstGeom>
        </p:spPr>
      </p:pic>
      <p:pic>
        <p:nvPicPr>
          <p:cNvPr id="934" name="object 934"/>
          <p:cNvPicPr/>
          <p:nvPr/>
        </p:nvPicPr>
        <p:blipFill>
          <a:blip r:embed="rId448" cstate="print"/>
          <a:stretch>
            <a:fillRect/>
          </a:stretch>
        </p:blipFill>
        <p:spPr>
          <a:xfrm>
            <a:off x="5300580" y="3243518"/>
            <a:ext cx="398732" cy="133861"/>
          </a:xfrm>
          <a:prstGeom prst="rect">
            <a:avLst/>
          </a:prstGeom>
        </p:spPr>
      </p:pic>
      <p:pic>
        <p:nvPicPr>
          <p:cNvPr id="935" name="object 935"/>
          <p:cNvPicPr/>
          <p:nvPr/>
        </p:nvPicPr>
        <p:blipFill>
          <a:blip r:embed="rId449" cstate="print"/>
          <a:stretch>
            <a:fillRect/>
          </a:stretch>
        </p:blipFill>
        <p:spPr>
          <a:xfrm>
            <a:off x="1840538" y="3886714"/>
            <a:ext cx="400561" cy="132274"/>
          </a:xfrm>
          <a:prstGeom prst="rect">
            <a:avLst/>
          </a:prstGeom>
        </p:spPr>
      </p:pic>
      <p:pic>
        <p:nvPicPr>
          <p:cNvPr id="936" name="object 936"/>
          <p:cNvPicPr/>
          <p:nvPr/>
        </p:nvPicPr>
        <p:blipFill>
          <a:blip r:embed="rId450" cstate="print"/>
          <a:stretch>
            <a:fillRect/>
          </a:stretch>
        </p:blipFill>
        <p:spPr>
          <a:xfrm>
            <a:off x="3817279" y="3886815"/>
            <a:ext cx="406232" cy="132275"/>
          </a:xfrm>
          <a:prstGeom prst="rect">
            <a:avLst/>
          </a:prstGeom>
        </p:spPr>
      </p:pic>
      <p:pic>
        <p:nvPicPr>
          <p:cNvPr id="937" name="object 937"/>
          <p:cNvPicPr/>
          <p:nvPr/>
        </p:nvPicPr>
        <p:blipFill>
          <a:blip r:embed="rId451" cstate="print"/>
          <a:stretch>
            <a:fillRect/>
          </a:stretch>
        </p:blipFill>
        <p:spPr>
          <a:xfrm>
            <a:off x="4806371" y="3809622"/>
            <a:ext cx="399093" cy="210604"/>
          </a:xfrm>
          <a:prstGeom prst="rect">
            <a:avLst/>
          </a:prstGeom>
        </p:spPr>
      </p:pic>
      <p:pic>
        <p:nvPicPr>
          <p:cNvPr id="938" name="object 938"/>
          <p:cNvPicPr/>
          <p:nvPr/>
        </p:nvPicPr>
        <p:blipFill>
          <a:blip r:embed="rId452" cstate="print"/>
          <a:stretch>
            <a:fillRect/>
          </a:stretch>
        </p:blipFill>
        <p:spPr>
          <a:xfrm>
            <a:off x="5301046" y="3886760"/>
            <a:ext cx="400852" cy="132217"/>
          </a:xfrm>
          <a:prstGeom prst="rect">
            <a:avLst/>
          </a:prstGeom>
        </p:spPr>
      </p:pic>
      <p:pic>
        <p:nvPicPr>
          <p:cNvPr id="939" name="object 939"/>
          <p:cNvPicPr/>
          <p:nvPr/>
        </p:nvPicPr>
        <p:blipFill>
          <a:blip r:embed="rId453" cstate="print"/>
          <a:stretch>
            <a:fillRect/>
          </a:stretch>
        </p:blipFill>
        <p:spPr>
          <a:xfrm>
            <a:off x="4311614" y="6284354"/>
            <a:ext cx="400007" cy="154817"/>
          </a:xfrm>
          <a:prstGeom prst="rect">
            <a:avLst/>
          </a:prstGeom>
        </p:spPr>
      </p:pic>
      <p:pic>
        <p:nvPicPr>
          <p:cNvPr id="940" name="object 940"/>
          <p:cNvPicPr/>
          <p:nvPr/>
        </p:nvPicPr>
        <p:blipFill>
          <a:blip r:embed="rId454" cstate="print"/>
          <a:stretch>
            <a:fillRect/>
          </a:stretch>
        </p:blipFill>
        <p:spPr>
          <a:xfrm>
            <a:off x="3322388" y="4529765"/>
            <a:ext cx="397540" cy="132015"/>
          </a:xfrm>
          <a:prstGeom prst="rect">
            <a:avLst/>
          </a:prstGeom>
        </p:spPr>
      </p:pic>
      <p:pic>
        <p:nvPicPr>
          <p:cNvPr id="941" name="object 941"/>
          <p:cNvPicPr/>
          <p:nvPr/>
        </p:nvPicPr>
        <p:blipFill>
          <a:blip r:embed="rId455" cstate="print"/>
          <a:stretch>
            <a:fillRect/>
          </a:stretch>
        </p:blipFill>
        <p:spPr>
          <a:xfrm>
            <a:off x="5299651" y="6285471"/>
            <a:ext cx="395778" cy="153554"/>
          </a:xfrm>
          <a:prstGeom prst="rect">
            <a:avLst/>
          </a:prstGeom>
        </p:spPr>
      </p:pic>
      <p:pic>
        <p:nvPicPr>
          <p:cNvPr id="942" name="object 942"/>
          <p:cNvPicPr/>
          <p:nvPr/>
        </p:nvPicPr>
        <p:blipFill>
          <a:blip r:embed="rId456" cstate="print"/>
          <a:stretch>
            <a:fillRect/>
          </a:stretch>
        </p:blipFill>
        <p:spPr>
          <a:xfrm>
            <a:off x="2334608" y="5171428"/>
            <a:ext cx="399329" cy="132780"/>
          </a:xfrm>
          <a:prstGeom prst="rect">
            <a:avLst/>
          </a:prstGeom>
        </p:spPr>
      </p:pic>
      <p:pic>
        <p:nvPicPr>
          <p:cNvPr id="943" name="object 943"/>
          <p:cNvPicPr/>
          <p:nvPr/>
        </p:nvPicPr>
        <p:blipFill>
          <a:blip r:embed="rId457" cstate="print"/>
          <a:stretch>
            <a:fillRect/>
          </a:stretch>
        </p:blipFill>
        <p:spPr>
          <a:xfrm>
            <a:off x="3323041" y="5726431"/>
            <a:ext cx="395716" cy="132866"/>
          </a:xfrm>
          <a:prstGeom prst="rect">
            <a:avLst/>
          </a:prstGeom>
        </p:spPr>
      </p:pic>
      <p:pic>
        <p:nvPicPr>
          <p:cNvPr id="944" name="object 944"/>
          <p:cNvPicPr/>
          <p:nvPr/>
        </p:nvPicPr>
        <p:blipFill>
          <a:blip r:embed="rId458" cstate="print"/>
          <a:stretch>
            <a:fillRect/>
          </a:stretch>
        </p:blipFill>
        <p:spPr>
          <a:xfrm>
            <a:off x="5301449" y="5727181"/>
            <a:ext cx="400047" cy="189187"/>
          </a:xfrm>
          <a:prstGeom prst="rect">
            <a:avLst/>
          </a:prstGeom>
        </p:spPr>
      </p:pic>
      <p:pic>
        <p:nvPicPr>
          <p:cNvPr id="945" name="object 945"/>
          <p:cNvPicPr/>
          <p:nvPr/>
        </p:nvPicPr>
        <p:blipFill>
          <a:blip r:embed="rId459" cstate="print"/>
          <a:stretch>
            <a:fillRect/>
          </a:stretch>
        </p:blipFill>
        <p:spPr>
          <a:xfrm>
            <a:off x="3324913" y="6284266"/>
            <a:ext cx="391423" cy="97955"/>
          </a:xfrm>
          <a:prstGeom prst="rect">
            <a:avLst/>
          </a:prstGeom>
        </p:spPr>
      </p:pic>
      <p:pic>
        <p:nvPicPr>
          <p:cNvPr id="946" name="object 946"/>
          <p:cNvPicPr/>
          <p:nvPr/>
        </p:nvPicPr>
        <p:blipFill>
          <a:blip r:embed="rId460" cstate="print"/>
          <a:stretch>
            <a:fillRect/>
          </a:stretch>
        </p:blipFill>
        <p:spPr>
          <a:xfrm>
            <a:off x="3815969" y="6285209"/>
            <a:ext cx="395056" cy="97101"/>
          </a:xfrm>
          <a:prstGeom prst="rect">
            <a:avLst/>
          </a:prstGeom>
        </p:spPr>
      </p:pic>
      <p:pic>
        <p:nvPicPr>
          <p:cNvPr id="947" name="object 947"/>
          <p:cNvPicPr/>
          <p:nvPr/>
        </p:nvPicPr>
        <p:blipFill>
          <a:blip r:embed="rId461" cstate="print"/>
          <a:stretch>
            <a:fillRect/>
          </a:stretch>
        </p:blipFill>
        <p:spPr>
          <a:xfrm>
            <a:off x="5796027" y="5727494"/>
            <a:ext cx="401433" cy="131802"/>
          </a:xfrm>
          <a:prstGeom prst="rect">
            <a:avLst/>
          </a:prstGeom>
        </p:spPr>
      </p:pic>
      <p:pic>
        <p:nvPicPr>
          <p:cNvPr id="948" name="object 948"/>
          <p:cNvPicPr/>
          <p:nvPr/>
        </p:nvPicPr>
        <p:blipFill>
          <a:blip r:embed="rId462" cstate="print"/>
          <a:stretch>
            <a:fillRect/>
          </a:stretch>
        </p:blipFill>
        <p:spPr>
          <a:xfrm>
            <a:off x="7774107" y="5726642"/>
            <a:ext cx="396798" cy="189727"/>
          </a:xfrm>
          <a:prstGeom prst="rect">
            <a:avLst/>
          </a:prstGeom>
        </p:spPr>
      </p:pic>
      <p:pic>
        <p:nvPicPr>
          <p:cNvPr id="949" name="object 949"/>
          <p:cNvPicPr/>
          <p:nvPr/>
        </p:nvPicPr>
        <p:blipFill>
          <a:blip r:embed="rId463" cstate="print"/>
          <a:stretch>
            <a:fillRect/>
          </a:stretch>
        </p:blipFill>
        <p:spPr>
          <a:xfrm>
            <a:off x="10246403" y="1959555"/>
            <a:ext cx="398163" cy="131453"/>
          </a:xfrm>
          <a:prstGeom prst="rect">
            <a:avLst/>
          </a:prstGeom>
        </p:spPr>
      </p:pic>
      <p:pic>
        <p:nvPicPr>
          <p:cNvPr id="950" name="object 950"/>
          <p:cNvPicPr/>
          <p:nvPr/>
        </p:nvPicPr>
        <p:blipFill>
          <a:blip r:embed="rId464" cstate="print"/>
          <a:stretch>
            <a:fillRect/>
          </a:stretch>
        </p:blipFill>
        <p:spPr>
          <a:xfrm>
            <a:off x="5796968" y="6285227"/>
            <a:ext cx="339864" cy="154345"/>
          </a:xfrm>
          <a:prstGeom prst="rect">
            <a:avLst/>
          </a:prstGeom>
        </p:spPr>
      </p:pic>
      <p:pic>
        <p:nvPicPr>
          <p:cNvPr id="951" name="object 951"/>
          <p:cNvPicPr/>
          <p:nvPr/>
        </p:nvPicPr>
        <p:blipFill>
          <a:blip r:embed="rId465" cstate="print"/>
          <a:stretch>
            <a:fillRect/>
          </a:stretch>
        </p:blipFill>
        <p:spPr>
          <a:xfrm>
            <a:off x="9257046" y="3244018"/>
            <a:ext cx="392546" cy="132217"/>
          </a:xfrm>
          <a:prstGeom prst="rect">
            <a:avLst/>
          </a:prstGeom>
        </p:spPr>
      </p:pic>
      <p:pic>
        <p:nvPicPr>
          <p:cNvPr id="952" name="object 952"/>
          <p:cNvPicPr/>
          <p:nvPr/>
        </p:nvPicPr>
        <p:blipFill>
          <a:blip r:embed="rId466" cstate="print"/>
          <a:stretch>
            <a:fillRect/>
          </a:stretch>
        </p:blipFill>
        <p:spPr>
          <a:xfrm>
            <a:off x="6290270" y="3242874"/>
            <a:ext cx="395992" cy="132954"/>
          </a:xfrm>
          <a:prstGeom prst="rect">
            <a:avLst/>
          </a:prstGeom>
        </p:spPr>
      </p:pic>
      <p:grpSp>
        <p:nvGrpSpPr>
          <p:cNvPr id="953" name="object 953"/>
          <p:cNvGrpSpPr/>
          <p:nvPr/>
        </p:nvGrpSpPr>
        <p:grpSpPr>
          <a:xfrm>
            <a:off x="5795393" y="3243260"/>
            <a:ext cx="395021" cy="133198"/>
            <a:chOff x="9229940" y="5919996"/>
            <a:chExt cx="822960" cy="277495"/>
          </a:xfrm>
        </p:grpSpPr>
        <p:sp>
          <p:nvSpPr>
            <p:cNvPr id="954" name="object 954"/>
            <p:cNvSpPr/>
            <p:nvPr/>
          </p:nvSpPr>
          <p:spPr>
            <a:xfrm>
              <a:off x="10040142" y="5922073"/>
              <a:ext cx="12700" cy="56515"/>
            </a:xfrm>
            <a:custGeom>
              <a:avLst/>
              <a:gdLst/>
              <a:ahLst/>
              <a:cxnLst/>
              <a:rect l="l" t="t" r="r" b="b"/>
              <a:pathLst>
                <a:path w="12700" h="56514">
                  <a:moveTo>
                    <a:pt x="3917" y="0"/>
                  </a:moveTo>
                  <a:lnTo>
                    <a:pt x="0" y="0"/>
                  </a:lnTo>
                  <a:lnTo>
                    <a:pt x="3693" y="5144"/>
                  </a:lnTo>
                  <a:lnTo>
                    <a:pt x="5144" y="7964"/>
                  </a:lnTo>
                  <a:lnTo>
                    <a:pt x="8259" y="17581"/>
                  </a:lnTo>
                  <a:lnTo>
                    <a:pt x="9050" y="22655"/>
                  </a:lnTo>
                  <a:lnTo>
                    <a:pt x="9050" y="33794"/>
                  </a:lnTo>
                  <a:lnTo>
                    <a:pt x="8259" y="38880"/>
                  </a:lnTo>
                  <a:lnTo>
                    <a:pt x="5144" y="48484"/>
                  </a:lnTo>
                  <a:lnTo>
                    <a:pt x="3693" y="51305"/>
                  </a:lnTo>
                  <a:lnTo>
                    <a:pt x="0" y="56449"/>
                  </a:lnTo>
                  <a:lnTo>
                    <a:pt x="3917" y="56449"/>
                  </a:lnTo>
                  <a:lnTo>
                    <a:pt x="7209" y="51187"/>
                  </a:lnTo>
                  <a:lnTo>
                    <a:pt x="8566" y="48248"/>
                  </a:lnTo>
                  <a:lnTo>
                    <a:pt x="11469" y="38384"/>
                  </a:lnTo>
                  <a:lnTo>
                    <a:pt x="12130" y="33558"/>
                  </a:lnTo>
                  <a:lnTo>
                    <a:pt x="12130" y="22903"/>
                  </a:lnTo>
                  <a:lnTo>
                    <a:pt x="11469" y="18065"/>
                  </a:lnTo>
                  <a:lnTo>
                    <a:pt x="8566" y="8212"/>
                  </a:lnTo>
                  <a:lnTo>
                    <a:pt x="7209" y="5274"/>
                  </a:lnTo>
                  <a:lnTo>
                    <a:pt x="3917" y="0"/>
                  </a:lnTo>
                  <a:close/>
                </a:path>
              </a:pathLst>
            </a:custGeom>
            <a:solidFill>
              <a:srgbClr val="231F20"/>
            </a:solidFill>
          </p:spPr>
          <p:txBody>
            <a:bodyPr wrap="square" lIns="0" tIns="0" rIns="0" bIns="0" rtlCol="0"/>
            <a:lstStyle/>
            <a:p>
              <a:endParaRPr sz="864"/>
            </a:p>
          </p:txBody>
        </p:sp>
        <p:pic>
          <p:nvPicPr>
            <p:cNvPr id="955" name="object 955"/>
            <p:cNvPicPr/>
            <p:nvPr/>
          </p:nvPicPr>
          <p:blipFill>
            <a:blip r:embed="rId467" cstate="print"/>
            <a:stretch>
              <a:fillRect/>
            </a:stretch>
          </p:blipFill>
          <p:spPr>
            <a:xfrm>
              <a:off x="9229940" y="5919996"/>
              <a:ext cx="822583" cy="277293"/>
            </a:xfrm>
            <a:prstGeom prst="rect">
              <a:avLst/>
            </a:prstGeom>
          </p:spPr>
        </p:pic>
      </p:grpSp>
      <p:pic>
        <p:nvPicPr>
          <p:cNvPr id="956" name="object 956"/>
          <p:cNvPicPr/>
          <p:nvPr/>
        </p:nvPicPr>
        <p:blipFill>
          <a:blip r:embed="rId468" cstate="print"/>
          <a:stretch>
            <a:fillRect/>
          </a:stretch>
        </p:blipFill>
        <p:spPr>
          <a:xfrm>
            <a:off x="10246177" y="5726685"/>
            <a:ext cx="393944" cy="97691"/>
          </a:xfrm>
          <a:prstGeom prst="rect">
            <a:avLst/>
          </a:prstGeom>
        </p:spPr>
      </p:pic>
      <p:pic>
        <p:nvPicPr>
          <p:cNvPr id="957" name="object 957"/>
          <p:cNvPicPr/>
          <p:nvPr/>
        </p:nvPicPr>
        <p:blipFill>
          <a:blip r:embed="rId469" cstate="print"/>
          <a:stretch>
            <a:fillRect/>
          </a:stretch>
        </p:blipFill>
        <p:spPr>
          <a:xfrm>
            <a:off x="9257279" y="5727348"/>
            <a:ext cx="392550" cy="132127"/>
          </a:xfrm>
          <a:prstGeom prst="rect">
            <a:avLst/>
          </a:prstGeom>
        </p:spPr>
      </p:pic>
      <p:pic>
        <p:nvPicPr>
          <p:cNvPr id="958" name="object 958"/>
          <p:cNvPicPr/>
          <p:nvPr/>
        </p:nvPicPr>
        <p:blipFill>
          <a:blip r:embed="rId470" cstate="print"/>
          <a:stretch>
            <a:fillRect/>
          </a:stretch>
        </p:blipFill>
        <p:spPr>
          <a:xfrm>
            <a:off x="8762777" y="5727127"/>
            <a:ext cx="401182" cy="131984"/>
          </a:xfrm>
          <a:prstGeom prst="rect">
            <a:avLst/>
          </a:prstGeom>
        </p:spPr>
      </p:pic>
      <p:pic>
        <p:nvPicPr>
          <p:cNvPr id="959" name="object 959"/>
          <p:cNvPicPr/>
          <p:nvPr/>
        </p:nvPicPr>
        <p:blipFill>
          <a:blip r:embed="rId471" cstate="print"/>
          <a:stretch>
            <a:fillRect/>
          </a:stretch>
        </p:blipFill>
        <p:spPr>
          <a:xfrm>
            <a:off x="8267833" y="5726453"/>
            <a:ext cx="395782" cy="133186"/>
          </a:xfrm>
          <a:prstGeom prst="rect">
            <a:avLst/>
          </a:prstGeom>
        </p:spPr>
      </p:pic>
      <p:pic>
        <p:nvPicPr>
          <p:cNvPr id="960" name="object 960"/>
          <p:cNvPicPr/>
          <p:nvPr/>
        </p:nvPicPr>
        <p:blipFill>
          <a:blip r:embed="rId472" cstate="print"/>
          <a:stretch>
            <a:fillRect/>
          </a:stretch>
        </p:blipFill>
        <p:spPr>
          <a:xfrm>
            <a:off x="7278463" y="5726530"/>
            <a:ext cx="396917" cy="132712"/>
          </a:xfrm>
          <a:prstGeom prst="rect">
            <a:avLst/>
          </a:prstGeom>
        </p:spPr>
      </p:pic>
      <p:pic>
        <p:nvPicPr>
          <p:cNvPr id="961" name="object 961"/>
          <p:cNvPicPr/>
          <p:nvPr/>
        </p:nvPicPr>
        <p:blipFill>
          <a:blip r:embed="rId473" cstate="print"/>
          <a:stretch>
            <a:fillRect/>
          </a:stretch>
        </p:blipFill>
        <p:spPr>
          <a:xfrm>
            <a:off x="10246754" y="3243288"/>
            <a:ext cx="397080" cy="190100"/>
          </a:xfrm>
          <a:prstGeom prst="rect">
            <a:avLst/>
          </a:prstGeom>
        </p:spPr>
      </p:pic>
      <p:pic>
        <p:nvPicPr>
          <p:cNvPr id="962" name="object 962"/>
          <p:cNvPicPr/>
          <p:nvPr/>
        </p:nvPicPr>
        <p:blipFill>
          <a:blip r:embed="rId474" cstate="print"/>
          <a:stretch>
            <a:fillRect/>
          </a:stretch>
        </p:blipFill>
        <p:spPr>
          <a:xfrm>
            <a:off x="10246267" y="3886313"/>
            <a:ext cx="397482" cy="132995"/>
          </a:xfrm>
          <a:prstGeom prst="rect">
            <a:avLst/>
          </a:prstGeom>
        </p:spPr>
      </p:pic>
      <p:pic>
        <p:nvPicPr>
          <p:cNvPr id="963" name="object 963"/>
          <p:cNvPicPr/>
          <p:nvPr/>
        </p:nvPicPr>
        <p:blipFill>
          <a:blip r:embed="rId475" cstate="print"/>
          <a:stretch>
            <a:fillRect/>
          </a:stretch>
        </p:blipFill>
        <p:spPr>
          <a:xfrm>
            <a:off x="6781515" y="5727263"/>
            <a:ext cx="401014" cy="132035"/>
          </a:xfrm>
          <a:prstGeom prst="rect">
            <a:avLst/>
          </a:prstGeom>
        </p:spPr>
      </p:pic>
      <p:pic>
        <p:nvPicPr>
          <p:cNvPr id="964" name="object 964"/>
          <p:cNvPicPr/>
          <p:nvPr/>
        </p:nvPicPr>
        <p:blipFill>
          <a:blip r:embed="rId476" cstate="print"/>
          <a:stretch>
            <a:fillRect/>
          </a:stretch>
        </p:blipFill>
        <p:spPr>
          <a:xfrm>
            <a:off x="9752387" y="3886070"/>
            <a:ext cx="390776" cy="132600"/>
          </a:xfrm>
          <a:prstGeom prst="rect">
            <a:avLst/>
          </a:prstGeom>
        </p:spPr>
      </p:pic>
      <p:pic>
        <p:nvPicPr>
          <p:cNvPr id="965" name="object 965"/>
          <p:cNvPicPr/>
          <p:nvPr/>
        </p:nvPicPr>
        <p:blipFill>
          <a:blip r:embed="rId477" cstate="print"/>
          <a:stretch>
            <a:fillRect/>
          </a:stretch>
        </p:blipFill>
        <p:spPr>
          <a:xfrm>
            <a:off x="6287122" y="6284917"/>
            <a:ext cx="398439" cy="97325"/>
          </a:xfrm>
          <a:prstGeom prst="rect">
            <a:avLst/>
          </a:prstGeom>
        </p:spPr>
      </p:pic>
      <p:pic>
        <p:nvPicPr>
          <p:cNvPr id="966" name="object 966"/>
          <p:cNvPicPr/>
          <p:nvPr/>
        </p:nvPicPr>
        <p:blipFill>
          <a:blip r:embed="rId478" cstate="print"/>
          <a:stretch>
            <a:fillRect/>
          </a:stretch>
        </p:blipFill>
        <p:spPr>
          <a:xfrm>
            <a:off x="6784649" y="6285192"/>
            <a:ext cx="397770" cy="96099"/>
          </a:xfrm>
          <a:prstGeom prst="rect">
            <a:avLst/>
          </a:prstGeom>
        </p:spPr>
      </p:pic>
      <p:pic>
        <p:nvPicPr>
          <p:cNvPr id="967" name="object 967"/>
          <p:cNvPicPr/>
          <p:nvPr/>
        </p:nvPicPr>
        <p:blipFill>
          <a:blip r:embed="rId479" cstate="print"/>
          <a:stretch>
            <a:fillRect/>
          </a:stretch>
        </p:blipFill>
        <p:spPr>
          <a:xfrm>
            <a:off x="8763468" y="6285404"/>
            <a:ext cx="399268" cy="96895"/>
          </a:xfrm>
          <a:prstGeom prst="rect">
            <a:avLst/>
          </a:prstGeom>
        </p:spPr>
      </p:pic>
      <p:pic>
        <p:nvPicPr>
          <p:cNvPr id="968" name="object 968"/>
          <p:cNvPicPr/>
          <p:nvPr/>
        </p:nvPicPr>
        <p:blipFill>
          <a:blip r:embed="rId480" cstate="print"/>
          <a:stretch>
            <a:fillRect/>
          </a:stretch>
        </p:blipFill>
        <p:spPr>
          <a:xfrm>
            <a:off x="7280219" y="6285404"/>
            <a:ext cx="392684" cy="95778"/>
          </a:xfrm>
          <a:prstGeom prst="rect">
            <a:avLst/>
          </a:prstGeom>
        </p:spPr>
      </p:pic>
      <p:pic>
        <p:nvPicPr>
          <p:cNvPr id="969" name="object 969"/>
          <p:cNvPicPr/>
          <p:nvPr/>
        </p:nvPicPr>
        <p:blipFill>
          <a:blip r:embed="rId481" cstate="print"/>
          <a:stretch>
            <a:fillRect/>
          </a:stretch>
        </p:blipFill>
        <p:spPr>
          <a:xfrm>
            <a:off x="8268451" y="6285284"/>
            <a:ext cx="389094" cy="62004"/>
          </a:xfrm>
          <a:prstGeom prst="rect">
            <a:avLst/>
          </a:prstGeom>
        </p:spPr>
      </p:pic>
      <p:grpSp>
        <p:nvGrpSpPr>
          <p:cNvPr id="970" name="object 970"/>
          <p:cNvGrpSpPr/>
          <p:nvPr/>
        </p:nvGrpSpPr>
        <p:grpSpPr>
          <a:xfrm>
            <a:off x="9256883" y="6284144"/>
            <a:ext cx="388315" cy="63398"/>
            <a:chOff x="16441377" y="12255170"/>
            <a:chExt cx="808990" cy="132080"/>
          </a:xfrm>
        </p:grpSpPr>
        <p:pic>
          <p:nvPicPr>
            <p:cNvPr id="971" name="object 971"/>
            <p:cNvPicPr/>
            <p:nvPr/>
          </p:nvPicPr>
          <p:blipFill>
            <a:blip r:embed="rId482" cstate="print"/>
            <a:stretch>
              <a:fillRect/>
            </a:stretch>
          </p:blipFill>
          <p:spPr>
            <a:xfrm>
              <a:off x="16441377" y="12255170"/>
              <a:ext cx="737807" cy="131551"/>
            </a:xfrm>
            <a:prstGeom prst="rect">
              <a:avLst/>
            </a:prstGeom>
          </p:spPr>
        </p:pic>
        <p:sp>
          <p:nvSpPr>
            <p:cNvPr id="972" name="object 972"/>
            <p:cNvSpPr/>
            <p:nvPr/>
          </p:nvSpPr>
          <p:spPr>
            <a:xfrm>
              <a:off x="17193909" y="12282711"/>
              <a:ext cx="56515" cy="5080"/>
            </a:xfrm>
            <a:custGeom>
              <a:avLst/>
              <a:gdLst/>
              <a:ahLst/>
              <a:cxnLst/>
              <a:rect l="l" t="t" r="r" b="b"/>
              <a:pathLst>
                <a:path w="56515" h="5079">
                  <a:moveTo>
                    <a:pt x="56225" y="47"/>
                  </a:moveTo>
                  <a:lnTo>
                    <a:pt x="53016" y="365"/>
                  </a:lnTo>
                  <a:lnTo>
                    <a:pt x="8448" y="365"/>
                  </a:lnTo>
                  <a:lnTo>
                    <a:pt x="1970" y="294"/>
                  </a:lnTo>
                  <a:lnTo>
                    <a:pt x="0" y="0"/>
                  </a:lnTo>
                  <a:lnTo>
                    <a:pt x="0" y="5026"/>
                  </a:lnTo>
                  <a:lnTo>
                    <a:pt x="3469" y="4767"/>
                  </a:lnTo>
                  <a:lnTo>
                    <a:pt x="52473" y="4767"/>
                  </a:lnTo>
                  <a:lnTo>
                    <a:pt x="56225" y="5026"/>
                  </a:lnTo>
                  <a:lnTo>
                    <a:pt x="56225" y="47"/>
                  </a:lnTo>
                  <a:close/>
                </a:path>
              </a:pathLst>
            </a:custGeom>
            <a:solidFill>
              <a:srgbClr val="231F20"/>
            </a:solidFill>
          </p:spPr>
          <p:txBody>
            <a:bodyPr wrap="square" lIns="0" tIns="0" rIns="0" bIns="0" rtlCol="0"/>
            <a:lstStyle/>
            <a:p>
              <a:endParaRPr sz="864"/>
            </a:p>
          </p:txBody>
        </p:sp>
      </p:grpSp>
      <p:pic>
        <p:nvPicPr>
          <p:cNvPr id="973" name="object 973"/>
          <p:cNvPicPr/>
          <p:nvPr/>
        </p:nvPicPr>
        <p:blipFill>
          <a:blip r:embed="rId483" cstate="print"/>
          <a:stretch>
            <a:fillRect/>
          </a:stretch>
        </p:blipFill>
        <p:spPr>
          <a:xfrm>
            <a:off x="9754405" y="6284110"/>
            <a:ext cx="395461" cy="98190"/>
          </a:xfrm>
          <a:prstGeom prst="rect">
            <a:avLst/>
          </a:prstGeom>
        </p:spPr>
      </p:pic>
      <p:pic>
        <p:nvPicPr>
          <p:cNvPr id="974" name="object 974"/>
          <p:cNvPicPr/>
          <p:nvPr/>
        </p:nvPicPr>
        <p:blipFill>
          <a:blip r:embed="rId484" cstate="print"/>
          <a:stretch>
            <a:fillRect/>
          </a:stretch>
        </p:blipFill>
        <p:spPr>
          <a:xfrm>
            <a:off x="1841664" y="5120023"/>
            <a:ext cx="400822" cy="184206"/>
          </a:xfrm>
          <a:prstGeom prst="rect">
            <a:avLst/>
          </a:prstGeom>
        </p:spPr>
      </p:pic>
      <p:pic>
        <p:nvPicPr>
          <p:cNvPr id="975" name="object 975"/>
          <p:cNvPicPr/>
          <p:nvPr/>
        </p:nvPicPr>
        <p:blipFill>
          <a:blip r:embed="rId485" cstate="print"/>
          <a:stretch>
            <a:fillRect/>
          </a:stretch>
        </p:blipFill>
        <p:spPr>
          <a:xfrm>
            <a:off x="10247544" y="6285340"/>
            <a:ext cx="389575" cy="95844"/>
          </a:xfrm>
          <a:prstGeom prst="rect">
            <a:avLst/>
          </a:prstGeom>
        </p:spPr>
      </p:pic>
      <p:pic>
        <p:nvPicPr>
          <p:cNvPr id="976" name="object 976"/>
          <p:cNvPicPr/>
          <p:nvPr/>
        </p:nvPicPr>
        <p:blipFill>
          <a:blip r:embed="rId486" cstate="print"/>
          <a:stretch>
            <a:fillRect/>
          </a:stretch>
        </p:blipFill>
        <p:spPr>
          <a:xfrm>
            <a:off x="7775588" y="6283901"/>
            <a:ext cx="389572" cy="97124"/>
          </a:xfrm>
          <a:prstGeom prst="rect">
            <a:avLst/>
          </a:prstGeom>
        </p:spPr>
      </p:pic>
      <p:pic>
        <p:nvPicPr>
          <p:cNvPr id="977" name="object 977"/>
          <p:cNvPicPr/>
          <p:nvPr/>
        </p:nvPicPr>
        <p:blipFill>
          <a:blip r:embed="rId487" cstate="print"/>
          <a:stretch>
            <a:fillRect/>
          </a:stretch>
        </p:blipFill>
        <p:spPr>
          <a:xfrm>
            <a:off x="7776814" y="2600739"/>
            <a:ext cx="398243" cy="133394"/>
          </a:xfrm>
          <a:prstGeom prst="rect">
            <a:avLst/>
          </a:prstGeom>
        </p:spPr>
      </p:pic>
      <p:pic>
        <p:nvPicPr>
          <p:cNvPr id="978" name="object 978"/>
          <p:cNvPicPr/>
          <p:nvPr/>
        </p:nvPicPr>
        <p:blipFill>
          <a:blip r:embed="rId488" cstate="print"/>
          <a:stretch>
            <a:fillRect/>
          </a:stretch>
        </p:blipFill>
        <p:spPr>
          <a:xfrm>
            <a:off x="8762598" y="4529544"/>
            <a:ext cx="400559" cy="132269"/>
          </a:xfrm>
          <a:prstGeom prst="rect">
            <a:avLst/>
          </a:prstGeom>
        </p:spPr>
      </p:pic>
      <p:sp>
        <p:nvSpPr>
          <p:cNvPr id="979" name="object 979"/>
          <p:cNvSpPr/>
          <p:nvPr/>
        </p:nvSpPr>
        <p:spPr>
          <a:xfrm>
            <a:off x="9108877" y="3365350"/>
            <a:ext cx="7925" cy="12192"/>
          </a:xfrm>
          <a:custGeom>
            <a:avLst/>
            <a:gdLst/>
            <a:ahLst/>
            <a:cxnLst/>
            <a:rect l="l" t="t" r="r" b="b"/>
            <a:pathLst>
              <a:path w="16509" h="25400">
                <a:moveTo>
                  <a:pt x="13121" y="0"/>
                </a:moveTo>
                <a:lnTo>
                  <a:pt x="5805" y="0"/>
                </a:lnTo>
                <a:lnTo>
                  <a:pt x="3728" y="837"/>
                </a:lnTo>
                <a:lnTo>
                  <a:pt x="1345" y="3634"/>
                </a:lnTo>
                <a:lnTo>
                  <a:pt x="884" y="4755"/>
                </a:lnTo>
                <a:lnTo>
                  <a:pt x="424" y="7044"/>
                </a:lnTo>
                <a:lnTo>
                  <a:pt x="2997" y="7492"/>
                </a:lnTo>
                <a:lnTo>
                  <a:pt x="3209" y="5899"/>
                </a:lnTo>
                <a:lnTo>
                  <a:pt x="3492" y="5132"/>
                </a:lnTo>
                <a:lnTo>
                  <a:pt x="4991" y="2902"/>
                </a:lnTo>
                <a:lnTo>
                  <a:pt x="6489" y="2206"/>
                </a:lnTo>
                <a:lnTo>
                  <a:pt x="11622" y="2206"/>
                </a:lnTo>
                <a:lnTo>
                  <a:pt x="13581" y="3764"/>
                </a:lnTo>
                <a:lnTo>
                  <a:pt x="13581" y="8129"/>
                </a:lnTo>
                <a:lnTo>
                  <a:pt x="12566" y="9534"/>
                </a:lnTo>
                <a:lnTo>
                  <a:pt x="5994" y="14183"/>
                </a:lnTo>
                <a:lnTo>
                  <a:pt x="2938" y="16897"/>
                </a:lnTo>
                <a:lnTo>
                  <a:pt x="1640" y="18643"/>
                </a:lnTo>
                <a:lnTo>
                  <a:pt x="424" y="21864"/>
                </a:lnTo>
                <a:lnTo>
                  <a:pt x="330" y="22348"/>
                </a:lnTo>
                <a:lnTo>
                  <a:pt x="0" y="24861"/>
                </a:lnTo>
                <a:lnTo>
                  <a:pt x="1439" y="24696"/>
                </a:lnTo>
                <a:lnTo>
                  <a:pt x="3362" y="24696"/>
                </a:lnTo>
                <a:lnTo>
                  <a:pt x="14195" y="24696"/>
                </a:lnTo>
                <a:lnTo>
                  <a:pt x="16425" y="24897"/>
                </a:lnTo>
                <a:lnTo>
                  <a:pt x="16425" y="22218"/>
                </a:lnTo>
                <a:lnTo>
                  <a:pt x="15268" y="22384"/>
                </a:lnTo>
                <a:lnTo>
                  <a:pt x="14230" y="22443"/>
                </a:lnTo>
                <a:lnTo>
                  <a:pt x="2938" y="22443"/>
                </a:lnTo>
                <a:lnTo>
                  <a:pt x="12566" y="12401"/>
                </a:lnTo>
                <a:lnTo>
                  <a:pt x="13369" y="11787"/>
                </a:lnTo>
                <a:lnTo>
                  <a:pt x="15481" y="9333"/>
                </a:lnTo>
                <a:lnTo>
                  <a:pt x="16094" y="7811"/>
                </a:lnTo>
                <a:lnTo>
                  <a:pt x="16094" y="2418"/>
                </a:lnTo>
                <a:lnTo>
                  <a:pt x="13121" y="0"/>
                </a:lnTo>
                <a:close/>
              </a:path>
            </a:pathLst>
          </a:custGeom>
          <a:solidFill>
            <a:srgbClr val="231F20"/>
          </a:solidFill>
        </p:spPr>
        <p:txBody>
          <a:bodyPr wrap="square" lIns="0" tIns="0" rIns="0" bIns="0" rtlCol="0"/>
          <a:lstStyle/>
          <a:p>
            <a:endParaRPr sz="864"/>
          </a:p>
        </p:txBody>
      </p:sp>
      <p:sp>
        <p:nvSpPr>
          <p:cNvPr id="980" name="object 980"/>
          <p:cNvSpPr/>
          <p:nvPr/>
        </p:nvSpPr>
        <p:spPr>
          <a:xfrm>
            <a:off x="9140375" y="3365333"/>
            <a:ext cx="8230" cy="12192"/>
          </a:xfrm>
          <a:custGeom>
            <a:avLst/>
            <a:gdLst/>
            <a:ahLst/>
            <a:cxnLst/>
            <a:rect l="l" t="t" r="r" b="b"/>
            <a:pathLst>
              <a:path w="17144" h="25400">
                <a:moveTo>
                  <a:pt x="13097" y="0"/>
                </a:moveTo>
                <a:lnTo>
                  <a:pt x="5994" y="0"/>
                </a:lnTo>
                <a:lnTo>
                  <a:pt x="3917" y="802"/>
                </a:lnTo>
                <a:lnTo>
                  <a:pt x="1805" y="3162"/>
                </a:lnTo>
                <a:lnTo>
                  <a:pt x="1427" y="3893"/>
                </a:lnTo>
                <a:lnTo>
                  <a:pt x="908" y="5522"/>
                </a:lnTo>
                <a:lnTo>
                  <a:pt x="3457" y="6100"/>
                </a:lnTo>
                <a:lnTo>
                  <a:pt x="3799" y="4908"/>
                </a:lnTo>
                <a:lnTo>
                  <a:pt x="4000" y="4401"/>
                </a:lnTo>
                <a:lnTo>
                  <a:pt x="5286" y="2690"/>
                </a:lnTo>
                <a:lnTo>
                  <a:pt x="6643" y="2147"/>
                </a:lnTo>
                <a:lnTo>
                  <a:pt x="11599" y="2147"/>
                </a:lnTo>
                <a:lnTo>
                  <a:pt x="13439" y="3740"/>
                </a:lnTo>
                <a:lnTo>
                  <a:pt x="13439" y="7622"/>
                </a:lnTo>
                <a:lnTo>
                  <a:pt x="12979" y="8802"/>
                </a:lnTo>
                <a:lnTo>
                  <a:pt x="11256" y="10560"/>
                </a:lnTo>
                <a:lnTo>
                  <a:pt x="9758" y="11032"/>
                </a:lnTo>
                <a:lnTo>
                  <a:pt x="7740" y="11032"/>
                </a:lnTo>
                <a:lnTo>
                  <a:pt x="5475" y="10843"/>
                </a:lnTo>
                <a:lnTo>
                  <a:pt x="5475" y="13357"/>
                </a:lnTo>
                <a:lnTo>
                  <a:pt x="7917" y="13192"/>
                </a:lnTo>
                <a:lnTo>
                  <a:pt x="12000" y="13192"/>
                </a:lnTo>
                <a:lnTo>
                  <a:pt x="14159" y="14926"/>
                </a:lnTo>
                <a:lnTo>
                  <a:pt x="14159" y="21097"/>
                </a:lnTo>
                <a:lnTo>
                  <a:pt x="11929" y="23021"/>
                </a:lnTo>
                <a:lnTo>
                  <a:pt x="6820" y="23021"/>
                </a:lnTo>
                <a:lnTo>
                  <a:pt x="5475" y="22631"/>
                </a:lnTo>
                <a:lnTo>
                  <a:pt x="3480" y="21168"/>
                </a:lnTo>
                <a:lnTo>
                  <a:pt x="3056" y="20507"/>
                </a:lnTo>
                <a:lnTo>
                  <a:pt x="2572" y="18844"/>
                </a:lnTo>
                <a:lnTo>
                  <a:pt x="0" y="19516"/>
                </a:lnTo>
                <a:lnTo>
                  <a:pt x="542" y="21133"/>
                </a:lnTo>
                <a:lnTo>
                  <a:pt x="908" y="21841"/>
                </a:lnTo>
                <a:lnTo>
                  <a:pt x="3032" y="24319"/>
                </a:lnTo>
                <a:lnTo>
                  <a:pt x="5321" y="25215"/>
                </a:lnTo>
                <a:lnTo>
                  <a:pt x="13534" y="25215"/>
                </a:lnTo>
                <a:lnTo>
                  <a:pt x="16708" y="22537"/>
                </a:lnTo>
                <a:lnTo>
                  <a:pt x="16708" y="16189"/>
                </a:lnTo>
                <a:lnTo>
                  <a:pt x="16012" y="14513"/>
                </a:lnTo>
                <a:lnTo>
                  <a:pt x="13628" y="12602"/>
                </a:lnTo>
                <a:lnTo>
                  <a:pt x="12661" y="12236"/>
                </a:lnTo>
                <a:lnTo>
                  <a:pt x="10891" y="12059"/>
                </a:lnTo>
                <a:lnTo>
                  <a:pt x="12295" y="11764"/>
                </a:lnTo>
                <a:lnTo>
                  <a:pt x="12979" y="11516"/>
                </a:lnTo>
                <a:lnTo>
                  <a:pt x="15115" y="9911"/>
                </a:lnTo>
                <a:lnTo>
                  <a:pt x="15917" y="8200"/>
                </a:lnTo>
                <a:lnTo>
                  <a:pt x="15917" y="2418"/>
                </a:lnTo>
                <a:lnTo>
                  <a:pt x="13097" y="0"/>
                </a:lnTo>
                <a:close/>
              </a:path>
            </a:pathLst>
          </a:custGeom>
          <a:solidFill>
            <a:srgbClr val="231F20"/>
          </a:solidFill>
        </p:spPr>
        <p:txBody>
          <a:bodyPr wrap="square" lIns="0" tIns="0" rIns="0" bIns="0" rtlCol="0"/>
          <a:lstStyle/>
          <a:p>
            <a:endParaRPr sz="864"/>
          </a:p>
        </p:txBody>
      </p:sp>
      <p:pic>
        <p:nvPicPr>
          <p:cNvPr id="981" name="object 981"/>
          <p:cNvPicPr/>
          <p:nvPr/>
        </p:nvPicPr>
        <p:blipFill>
          <a:blip r:embed="rId489" cstate="print"/>
          <a:stretch>
            <a:fillRect/>
          </a:stretch>
        </p:blipFill>
        <p:spPr>
          <a:xfrm>
            <a:off x="6784153" y="4855860"/>
            <a:ext cx="142387" cy="110905"/>
          </a:xfrm>
          <a:prstGeom prst="rect">
            <a:avLst/>
          </a:prstGeom>
        </p:spPr>
      </p:pic>
      <p:pic>
        <p:nvPicPr>
          <p:cNvPr id="982" name="object 982"/>
          <p:cNvPicPr/>
          <p:nvPr/>
        </p:nvPicPr>
        <p:blipFill>
          <a:blip r:embed="rId490" cstate="print"/>
          <a:stretch>
            <a:fillRect/>
          </a:stretch>
        </p:blipFill>
        <p:spPr>
          <a:xfrm>
            <a:off x="5800187" y="4858159"/>
            <a:ext cx="128927" cy="87544"/>
          </a:xfrm>
          <a:prstGeom prst="rect">
            <a:avLst/>
          </a:prstGeom>
        </p:spPr>
      </p:pic>
      <p:pic>
        <p:nvPicPr>
          <p:cNvPr id="983" name="object 983"/>
          <p:cNvPicPr/>
          <p:nvPr/>
        </p:nvPicPr>
        <p:blipFill>
          <a:blip r:embed="rId491" cstate="print"/>
          <a:stretch>
            <a:fillRect/>
          </a:stretch>
        </p:blipFill>
        <p:spPr>
          <a:xfrm>
            <a:off x="5293580" y="5194781"/>
            <a:ext cx="415478" cy="90468"/>
          </a:xfrm>
          <a:prstGeom prst="rect">
            <a:avLst/>
          </a:prstGeom>
        </p:spPr>
      </p:pic>
      <p:pic>
        <p:nvPicPr>
          <p:cNvPr id="984" name="object 984"/>
          <p:cNvPicPr/>
          <p:nvPr/>
        </p:nvPicPr>
        <p:blipFill>
          <a:blip r:embed="rId492" cstate="print"/>
          <a:stretch>
            <a:fillRect/>
          </a:stretch>
        </p:blipFill>
        <p:spPr>
          <a:xfrm>
            <a:off x="5057412" y="4857625"/>
            <a:ext cx="141855" cy="85952"/>
          </a:xfrm>
          <a:prstGeom prst="rect">
            <a:avLst/>
          </a:prstGeom>
        </p:spPr>
      </p:pic>
      <p:pic>
        <p:nvPicPr>
          <p:cNvPr id="985" name="object 985"/>
          <p:cNvPicPr/>
          <p:nvPr/>
        </p:nvPicPr>
        <p:blipFill>
          <a:blip r:embed="rId493" cstate="print"/>
          <a:stretch>
            <a:fillRect/>
          </a:stretch>
        </p:blipFill>
        <p:spPr>
          <a:xfrm>
            <a:off x="6281859" y="4971325"/>
            <a:ext cx="415478" cy="313944"/>
          </a:xfrm>
          <a:prstGeom prst="rect">
            <a:avLst/>
          </a:prstGeom>
        </p:spPr>
      </p:pic>
      <p:pic>
        <p:nvPicPr>
          <p:cNvPr id="986" name="object 986"/>
          <p:cNvPicPr/>
          <p:nvPr/>
        </p:nvPicPr>
        <p:blipFill>
          <a:blip r:embed="rId494" cstate="print"/>
          <a:stretch>
            <a:fillRect/>
          </a:stretch>
        </p:blipFill>
        <p:spPr>
          <a:xfrm>
            <a:off x="6776352" y="5002974"/>
            <a:ext cx="415483" cy="290193"/>
          </a:xfrm>
          <a:prstGeom prst="rect">
            <a:avLst/>
          </a:prstGeom>
        </p:spPr>
      </p:pic>
      <p:pic>
        <p:nvPicPr>
          <p:cNvPr id="987" name="object 987"/>
          <p:cNvPicPr/>
          <p:nvPr/>
        </p:nvPicPr>
        <p:blipFill>
          <a:blip r:embed="rId495" cstate="print"/>
          <a:stretch>
            <a:fillRect/>
          </a:stretch>
        </p:blipFill>
        <p:spPr>
          <a:xfrm>
            <a:off x="3597577" y="4856973"/>
            <a:ext cx="120913" cy="87192"/>
          </a:xfrm>
          <a:prstGeom prst="rect">
            <a:avLst/>
          </a:prstGeom>
        </p:spPr>
      </p:pic>
      <p:pic>
        <p:nvPicPr>
          <p:cNvPr id="988" name="object 988"/>
          <p:cNvPicPr/>
          <p:nvPr/>
        </p:nvPicPr>
        <p:blipFill>
          <a:blip r:embed="rId496" cstate="print"/>
          <a:stretch>
            <a:fillRect/>
          </a:stretch>
        </p:blipFill>
        <p:spPr>
          <a:xfrm>
            <a:off x="5788075" y="5086571"/>
            <a:ext cx="415472" cy="199088"/>
          </a:xfrm>
          <a:prstGeom prst="rect">
            <a:avLst/>
          </a:prstGeom>
        </p:spPr>
      </p:pic>
      <p:pic>
        <p:nvPicPr>
          <p:cNvPr id="989" name="object 989"/>
          <p:cNvPicPr/>
          <p:nvPr/>
        </p:nvPicPr>
        <p:blipFill>
          <a:blip r:embed="rId497" cstate="print"/>
          <a:stretch>
            <a:fillRect/>
          </a:stretch>
        </p:blipFill>
        <p:spPr>
          <a:xfrm>
            <a:off x="4309399" y="4858038"/>
            <a:ext cx="140594" cy="112145"/>
          </a:xfrm>
          <a:prstGeom prst="rect">
            <a:avLst/>
          </a:prstGeom>
        </p:spPr>
      </p:pic>
      <p:pic>
        <p:nvPicPr>
          <p:cNvPr id="990" name="object 990"/>
          <p:cNvPicPr/>
          <p:nvPr/>
        </p:nvPicPr>
        <p:blipFill>
          <a:blip r:embed="rId498" cstate="print"/>
          <a:stretch>
            <a:fillRect/>
          </a:stretch>
        </p:blipFill>
        <p:spPr>
          <a:xfrm>
            <a:off x="5300172" y="4969445"/>
            <a:ext cx="387411" cy="179005"/>
          </a:xfrm>
          <a:prstGeom prst="rect">
            <a:avLst/>
          </a:prstGeom>
        </p:spPr>
      </p:pic>
      <p:pic>
        <p:nvPicPr>
          <p:cNvPr id="991" name="object 991"/>
          <p:cNvPicPr/>
          <p:nvPr/>
        </p:nvPicPr>
        <p:blipFill>
          <a:blip r:embed="rId499" cstate="print"/>
          <a:stretch>
            <a:fillRect/>
          </a:stretch>
        </p:blipFill>
        <p:spPr>
          <a:xfrm>
            <a:off x="3810094" y="5195466"/>
            <a:ext cx="415478" cy="90468"/>
          </a:xfrm>
          <a:prstGeom prst="rect">
            <a:avLst/>
          </a:prstGeom>
        </p:spPr>
      </p:pic>
      <p:pic>
        <p:nvPicPr>
          <p:cNvPr id="992" name="object 992"/>
          <p:cNvPicPr/>
          <p:nvPr/>
        </p:nvPicPr>
        <p:blipFill>
          <a:blip r:embed="rId500" cstate="print"/>
          <a:stretch>
            <a:fillRect/>
          </a:stretch>
        </p:blipFill>
        <p:spPr>
          <a:xfrm>
            <a:off x="3315599" y="5195333"/>
            <a:ext cx="415478" cy="90468"/>
          </a:xfrm>
          <a:prstGeom prst="rect">
            <a:avLst/>
          </a:prstGeom>
        </p:spPr>
      </p:pic>
      <p:pic>
        <p:nvPicPr>
          <p:cNvPr id="993" name="object 993"/>
          <p:cNvPicPr/>
          <p:nvPr/>
        </p:nvPicPr>
        <p:blipFill>
          <a:blip r:embed="rId501" cstate="print"/>
          <a:stretch>
            <a:fillRect/>
          </a:stretch>
        </p:blipFill>
        <p:spPr>
          <a:xfrm>
            <a:off x="4304589" y="5086735"/>
            <a:ext cx="415478" cy="206388"/>
          </a:xfrm>
          <a:prstGeom prst="rect">
            <a:avLst/>
          </a:prstGeom>
        </p:spPr>
      </p:pic>
      <p:pic>
        <p:nvPicPr>
          <p:cNvPr id="994" name="object 994"/>
          <p:cNvPicPr/>
          <p:nvPr/>
        </p:nvPicPr>
        <p:blipFill>
          <a:blip r:embed="rId502" cstate="print"/>
          <a:stretch>
            <a:fillRect/>
          </a:stretch>
        </p:blipFill>
        <p:spPr>
          <a:xfrm>
            <a:off x="4799084" y="5003490"/>
            <a:ext cx="415478" cy="281755"/>
          </a:xfrm>
          <a:prstGeom prst="rect">
            <a:avLst/>
          </a:prstGeom>
        </p:spPr>
      </p:pic>
      <p:pic>
        <p:nvPicPr>
          <p:cNvPr id="995" name="object 995"/>
          <p:cNvPicPr/>
          <p:nvPr/>
        </p:nvPicPr>
        <p:blipFill>
          <a:blip r:embed="rId503" cstate="print"/>
          <a:stretch>
            <a:fillRect/>
          </a:stretch>
        </p:blipFill>
        <p:spPr>
          <a:xfrm>
            <a:off x="3815129" y="4971625"/>
            <a:ext cx="402342" cy="177036"/>
          </a:xfrm>
          <a:prstGeom prst="rect">
            <a:avLst/>
          </a:prstGeom>
        </p:spPr>
      </p:pic>
      <p:pic>
        <p:nvPicPr>
          <p:cNvPr id="996" name="object 996"/>
          <p:cNvPicPr/>
          <p:nvPr/>
        </p:nvPicPr>
        <p:blipFill>
          <a:blip r:embed="rId504" cstate="print"/>
          <a:stretch>
            <a:fillRect/>
          </a:stretch>
        </p:blipFill>
        <p:spPr>
          <a:xfrm>
            <a:off x="6290195" y="4530107"/>
            <a:ext cx="396554" cy="131950"/>
          </a:xfrm>
          <a:prstGeom prst="rect">
            <a:avLst/>
          </a:prstGeom>
        </p:spPr>
      </p:pic>
      <p:pic>
        <p:nvPicPr>
          <p:cNvPr id="997" name="object 997"/>
          <p:cNvPicPr/>
          <p:nvPr/>
        </p:nvPicPr>
        <p:blipFill>
          <a:blip r:embed="rId505" cstate="print"/>
          <a:stretch>
            <a:fillRect/>
          </a:stretch>
        </p:blipFill>
        <p:spPr>
          <a:xfrm>
            <a:off x="7765325" y="5086670"/>
            <a:ext cx="413252" cy="198779"/>
          </a:xfrm>
          <a:prstGeom prst="rect">
            <a:avLst/>
          </a:prstGeom>
        </p:spPr>
      </p:pic>
      <p:pic>
        <p:nvPicPr>
          <p:cNvPr id="998" name="object 998"/>
          <p:cNvPicPr/>
          <p:nvPr/>
        </p:nvPicPr>
        <p:blipFill>
          <a:blip r:embed="rId506" cstate="print"/>
          <a:stretch>
            <a:fillRect/>
          </a:stretch>
        </p:blipFill>
        <p:spPr>
          <a:xfrm>
            <a:off x="7279423" y="5003014"/>
            <a:ext cx="389844" cy="289967"/>
          </a:xfrm>
          <a:prstGeom prst="rect">
            <a:avLst/>
          </a:prstGeom>
        </p:spPr>
      </p:pic>
      <p:pic>
        <p:nvPicPr>
          <p:cNvPr id="999" name="object 999"/>
          <p:cNvPicPr/>
          <p:nvPr/>
        </p:nvPicPr>
        <p:blipFill>
          <a:blip r:embed="rId507" cstate="print"/>
          <a:stretch>
            <a:fillRect/>
          </a:stretch>
        </p:blipFill>
        <p:spPr>
          <a:xfrm>
            <a:off x="5792675" y="4529191"/>
            <a:ext cx="405142" cy="132015"/>
          </a:xfrm>
          <a:prstGeom prst="rect">
            <a:avLst/>
          </a:prstGeom>
        </p:spPr>
      </p:pic>
      <p:pic>
        <p:nvPicPr>
          <p:cNvPr id="1000" name="object 1000"/>
          <p:cNvPicPr/>
          <p:nvPr/>
        </p:nvPicPr>
        <p:blipFill>
          <a:blip r:embed="rId508" cstate="print"/>
          <a:stretch>
            <a:fillRect/>
          </a:stretch>
        </p:blipFill>
        <p:spPr>
          <a:xfrm>
            <a:off x="4311692" y="4529686"/>
            <a:ext cx="400100" cy="131775"/>
          </a:xfrm>
          <a:prstGeom prst="rect">
            <a:avLst/>
          </a:prstGeom>
        </p:spPr>
      </p:pic>
      <p:grpSp>
        <p:nvGrpSpPr>
          <p:cNvPr id="1001" name="object 1001"/>
          <p:cNvGrpSpPr/>
          <p:nvPr/>
        </p:nvGrpSpPr>
        <p:grpSpPr>
          <a:xfrm>
            <a:off x="7282676" y="4855736"/>
            <a:ext cx="142951" cy="88697"/>
            <a:chOff x="12328445" y="9279321"/>
            <a:chExt cx="297815" cy="184785"/>
          </a:xfrm>
        </p:grpSpPr>
        <p:pic>
          <p:nvPicPr>
            <p:cNvPr id="1002" name="object 1002"/>
            <p:cNvPicPr/>
            <p:nvPr/>
          </p:nvPicPr>
          <p:blipFill>
            <a:blip r:embed="rId509" cstate="print"/>
            <a:stretch>
              <a:fillRect/>
            </a:stretch>
          </p:blipFill>
          <p:spPr>
            <a:xfrm>
              <a:off x="12328445" y="9279321"/>
              <a:ext cx="157325" cy="184594"/>
            </a:xfrm>
            <a:prstGeom prst="rect">
              <a:avLst/>
            </a:prstGeom>
          </p:spPr>
        </p:pic>
        <p:pic>
          <p:nvPicPr>
            <p:cNvPr id="1003" name="object 1003"/>
            <p:cNvPicPr/>
            <p:nvPr/>
          </p:nvPicPr>
          <p:blipFill>
            <a:blip r:embed="rId510" cstate="print"/>
            <a:stretch>
              <a:fillRect/>
            </a:stretch>
          </p:blipFill>
          <p:spPr>
            <a:xfrm>
              <a:off x="12506867" y="9327627"/>
              <a:ext cx="119330" cy="133336"/>
            </a:xfrm>
            <a:prstGeom prst="rect">
              <a:avLst/>
            </a:prstGeom>
          </p:spPr>
        </p:pic>
      </p:grpSp>
      <p:pic>
        <p:nvPicPr>
          <p:cNvPr id="1004" name="object 1004"/>
          <p:cNvPicPr/>
          <p:nvPr/>
        </p:nvPicPr>
        <p:blipFill>
          <a:blip r:embed="rId511" cstate="print"/>
          <a:stretch>
            <a:fillRect/>
          </a:stretch>
        </p:blipFill>
        <p:spPr>
          <a:xfrm>
            <a:off x="8763630" y="5086617"/>
            <a:ext cx="397729" cy="61680"/>
          </a:xfrm>
          <a:prstGeom prst="rect">
            <a:avLst/>
          </a:prstGeom>
        </p:spPr>
      </p:pic>
      <p:pic>
        <p:nvPicPr>
          <p:cNvPr id="1005" name="object 1005"/>
          <p:cNvPicPr/>
          <p:nvPr/>
        </p:nvPicPr>
        <p:blipFill>
          <a:blip r:embed="rId512" cstate="print"/>
          <a:stretch>
            <a:fillRect/>
          </a:stretch>
        </p:blipFill>
        <p:spPr>
          <a:xfrm>
            <a:off x="10247512" y="5085607"/>
            <a:ext cx="396966" cy="66713"/>
          </a:xfrm>
          <a:prstGeom prst="rect">
            <a:avLst/>
          </a:prstGeom>
        </p:spPr>
      </p:pic>
      <p:pic>
        <p:nvPicPr>
          <p:cNvPr id="1006" name="object 1006"/>
          <p:cNvPicPr/>
          <p:nvPr/>
        </p:nvPicPr>
        <p:blipFill>
          <a:blip r:embed="rId513" cstate="print"/>
          <a:stretch>
            <a:fillRect/>
          </a:stretch>
        </p:blipFill>
        <p:spPr>
          <a:xfrm>
            <a:off x="9743362" y="4971380"/>
            <a:ext cx="415483" cy="314046"/>
          </a:xfrm>
          <a:prstGeom prst="rect">
            <a:avLst/>
          </a:prstGeom>
        </p:spPr>
      </p:pic>
      <p:pic>
        <p:nvPicPr>
          <p:cNvPr id="1007" name="object 1007"/>
          <p:cNvPicPr/>
          <p:nvPr/>
        </p:nvPicPr>
        <p:blipFill>
          <a:blip r:embed="rId514" cstate="print"/>
          <a:stretch>
            <a:fillRect/>
          </a:stretch>
        </p:blipFill>
        <p:spPr>
          <a:xfrm>
            <a:off x="9248692" y="4972588"/>
            <a:ext cx="415483" cy="312861"/>
          </a:xfrm>
          <a:prstGeom prst="rect">
            <a:avLst/>
          </a:prstGeom>
        </p:spPr>
      </p:pic>
      <p:pic>
        <p:nvPicPr>
          <p:cNvPr id="1008" name="object 1008"/>
          <p:cNvPicPr/>
          <p:nvPr/>
        </p:nvPicPr>
        <p:blipFill>
          <a:blip r:embed="rId515" cstate="print"/>
          <a:stretch>
            <a:fillRect/>
          </a:stretch>
        </p:blipFill>
        <p:spPr>
          <a:xfrm>
            <a:off x="8754122" y="5195776"/>
            <a:ext cx="415483" cy="89673"/>
          </a:xfrm>
          <a:prstGeom prst="rect">
            <a:avLst/>
          </a:prstGeom>
        </p:spPr>
      </p:pic>
      <p:pic>
        <p:nvPicPr>
          <p:cNvPr id="1009" name="object 1009"/>
          <p:cNvPicPr/>
          <p:nvPr/>
        </p:nvPicPr>
        <p:blipFill>
          <a:blip r:embed="rId516" cstate="print"/>
          <a:stretch>
            <a:fillRect/>
          </a:stretch>
        </p:blipFill>
        <p:spPr>
          <a:xfrm>
            <a:off x="8259785" y="5086616"/>
            <a:ext cx="415483" cy="198833"/>
          </a:xfrm>
          <a:prstGeom prst="rect">
            <a:avLst/>
          </a:prstGeom>
        </p:spPr>
      </p:pic>
      <p:pic>
        <p:nvPicPr>
          <p:cNvPr id="1010" name="object 1010"/>
          <p:cNvPicPr/>
          <p:nvPr/>
        </p:nvPicPr>
        <p:blipFill>
          <a:blip r:embed="rId517" cstate="print"/>
          <a:stretch>
            <a:fillRect/>
          </a:stretch>
        </p:blipFill>
        <p:spPr>
          <a:xfrm>
            <a:off x="10237439" y="5195776"/>
            <a:ext cx="415483" cy="97581"/>
          </a:xfrm>
          <a:prstGeom prst="rect">
            <a:avLst/>
          </a:prstGeom>
        </p:spPr>
      </p:pic>
      <p:pic>
        <p:nvPicPr>
          <p:cNvPr id="1011" name="object 1011"/>
          <p:cNvPicPr/>
          <p:nvPr/>
        </p:nvPicPr>
        <p:blipFill>
          <a:blip r:embed="rId518" cstate="print"/>
          <a:stretch>
            <a:fillRect/>
          </a:stretch>
        </p:blipFill>
        <p:spPr>
          <a:xfrm>
            <a:off x="6294023" y="4858888"/>
            <a:ext cx="136595" cy="24012"/>
          </a:xfrm>
          <a:prstGeom prst="rect">
            <a:avLst/>
          </a:prstGeom>
        </p:spPr>
      </p:pic>
      <p:grpSp>
        <p:nvGrpSpPr>
          <p:cNvPr id="1012" name="object 1012"/>
          <p:cNvGrpSpPr/>
          <p:nvPr/>
        </p:nvGrpSpPr>
        <p:grpSpPr>
          <a:xfrm>
            <a:off x="7771750" y="4856000"/>
            <a:ext cx="134112" cy="87173"/>
            <a:chOff x="13347349" y="9279871"/>
            <a:chExt cx="279400" cy="181610"/>
          </a:xfrm>
        </p:grpSpPr>
        <p:pic>
          <p:nvPicPr>
            <p:cNvPr id="1013" name="object 1013"/>
            <p:cNvPicPr/>
            <p:nvPr/>
          </p:nvPicPr>
          <p:blipFill>
            <a:blip r:embed="rId519" cstate="print"/>
            <a:stretch>
              <a:fillRect/>
            </a:stretch>
          </p:blipFill>
          <p:spPr>
            <a:xfrm>
              <a:off x="13347349" y="9279871"/>
              <a:ext cx="140168" cy="180983"/>
            </a:xfrm>
            <a:prstGeom prst="rect">
              <a:avLst/>
            </a:prstGeom>
          </p:spPr>
        </p:pic>
        <p:pic>
          <p:nvPicPr>
            <p:cNvPr id="1014" name="object 1014"/>
            <p:cNvPicPr/>
            <p:nvPr/>
          </p:nvPicPr>
          <p:blipFill>
            <a:blip r:embed="rId520" cstate="print"/>
            <a:stretch>
              <a:fillRect/>
            </a:stretch>
          </p:blipFill>
          <p:spPr>
            <a:xfrm>
              <a:off x="13513321" y="9280494"/>
              <a:ext cx="113194" cy="180865"/>
            </a:xfrm>
            <a:prstGeom prst="rect">
              <a:avLst/>
            </a:prstGeom>
          </p:spPr>
        </p:pic>
      </p:grpSp>
      <p:pic>
        <p:nvPicPr>
          <p:cNvPr id="1015" name="object 1015"/>
          <p:cNvPicPr/>
          <p:nvPr/>
        </p:nvPicPr>
        <p:blipFill>
          <a:blip r:embed="rId521" cstate="print"/>
          <a:stretch>
            <a:fillRect/>
          </a:stretch>
        </p:blipFill>
        <p:spPr>
          <a:xfrm>
            <a:off x="10244855" y="4852895"/>
            <a:ext cx="142595" cy="112097"/>
          </a:xfrm>
          <a:prstGeom prst="rect">
            <a:avLst/>
          </a:prstGeom>
        </p:spPr>
      </p:pic>
      <p:sp>
        <p:nvSpPr>
          <p:cNvPr id="1016" name="object 1016"/>
          <p:cNvSpPr/>
          <p:nvPr/>
        </p:nvSpPr>
        <p:spPr>
          <a:xfrm>
            <a:off x="9391870" y="3411969"/>
            <a:ext cx="70409" cy="22555"/>
          </a:xfrm>
          <a:custGeom>
            <a:avLst/>
            <a:gdLst/>
            <a:ahLst/>
            <a:cxnLst/>
            <a:rect l="l" t="t" r="r" b="b"/>
            <a:pathLst>
              <a:path w="146684" h="46989">
                <a:moveTo>
                  <a:pt x="30022" y="952"/>
                </a:moveTo>
                <a:lnTo>
                  <a:pt x="114" y="952"/>
                </a:lnTo>
                <a:lnTo>
                  <a:pt x="0" y="8928"/>
                </a:lnTo>
                <a:lnTo>
                  <a:pt x="21094" y="8928"/>
                </a:lnTo>
                <a:lnTo>
                  <a:pt x="19024" y="11061"/>
                </a:lnTo>
                <a:lnTo>
                  <a:pt x="5918" y="45478"/>
                </a:lnTo>
                <a:lnTo>
                  <a:pt x="14566" y="45478"/>
                </a:lnTo>
                <a:lnTo>
                  <a:pt x="14566" y="42887"/>
                </a:lnTo>
                <a:lnTo>
                  <a:pt x="15036" y="39573"/>
                </a:lnTo>
                <a:lnTo>
                  <a:pt x="30022" y="7899"/>
                </a:lnTo>
                <a:lnTo>
                  <a:pt x="30022" y="952"/>
                </a:lnTo>
                <a:close/>
              </a:path>
              <a:path w="146684" h="46989">
                <a:moveTo>
                  <a:pt x="62763" y="36766"/>
                </a:moveTo>
                <a:lnTo>
                  <a:pt x="56464" y="21158"/>
                </a:lnTo>
                <a:lnTo>
                  <a:pt x="58496" y="19900"/>
                </a:lnTo>
                <a:lnTo>
                  <a:pt x="59702" y="18567"/>
                </a:lnTo>
                <a:lnTo>
                  <a:pt x="59817" y="18440"/>
                </a:lnTo>
                <a:lnTo>
                  <a:pt x="61061" y="15049"/>
                </a:lnTo>
                <a:lnTo>
                  <a:pt x="61353" y="13474"/>
                </a:lnTo>
                <a:lnTo>
                  <a:pt x="61353" y="8724"/>
                </a:lnTo>
                <a:lnTo>
                  <a:pt x="60769" y="7302"/>
                </a:lnTo>
                <a:lnTo>
                  <a:pt x="60198" y="5930"/>
                </a:lnTo>
                <a:lnTo>
                  <a:pt x="55562" y="1308"/>
                </a:lnTo>
                <a:lnTo>
                  <a:pt x="54178" y="825"/>
                </a:lnTo>
                <a:lnTo>
                  <a:pt x="54178" y="30073"/>
                </a:lnTo>
                <a:lnTo>
                  <a:pt x="54178" y="34607"/>
                </a:lnTo>
                <a:lnTo>
                  <a:pt x="53644" y="36322"/>
                </a:lnTo>
                <a:lnTo>
                  <a:pt x="51473" y="38773"/>
                </a:lnTo>
                <a:lnTo>
                  <a:pt x="49987" y="39382"/>
                </a:lnTo>
                <a:lnTo>
                  <a:pt x="46164" y="39382"/>
                </a:lnTo>
                <a:lnTo>
                  <a:pt x="44678" y="38773"/>
                </a:lnTo>
                <a:lnTo>
                  <a:pt x="42506" y="36322"/>
                </a:lnTo>
                <a:lnTo>
                  <a:pt x="41960" y="34607"/>
                </a:lnTo>
                <a:lnTo>
                  <a:pt x="41960" y="30073"/>
                </a:lnTo>
                <a:lnTo>
                  <a:pt x="42506" y="28333"/>
                </a:lnTo>
                <a:lnTo>
                  <a:pt x="44716" y="25946"/>
                </a:lnTo>
                <a:lnTo>
                  <a:pt x="46202" y="25349"/>
                </a:lnTo>
                <a:lnTo>
                  <a:pt x="49936" y="25349"/>
                </a:lnTo>
                <a:lnTo>
                  <a:pt x="51422" y="25946"/>
                </a:lnTo>
                <a:lnTo>
                  <a:pt x="53632" y="28333"/>
                </a:lnTo>
                <a:lnTo>
                  <a:pt x="54178" y="30073"/>
                </a:lnTo>
                <a:lnTo>
                  <a:pt x="54178" y="825"/>
                </a:lnTo>
                <a:lnTo>
                  <a:pt x="53378" y="546"/>
                </a:lnTo>
                <a:lnTo>
                  <a:pt x="53378" y="11214"/>
                </a:lnTo>
                <a:lnTo>
                  <a:pt x="53378" y="14643"/>
                </a:lnTo>
                <a:lnTo>
                  <a:pt x="52920" y="15976"/>
                </a:lnTo>
                <a:lnTo>
                  <a:pt x="51066" y="18046"/>
                </a:lnTo>
                <a:lnTo>
                  <a:pt x="49758" y="18567"/>
                </a:lnTo>
                <a:lnTo>
                  <a:pt x="46367" y="18567"/>
                </a:lnTo>
                <a:lnTo>
                  <a:pt x="45059" y="18046"/>
                </a:lnTo>
                <a:lnTo>
                  <a:pt x="43180" y="15976"/>
                </a:lnTo>
                <a:lnTo>
                  <a:pt x="42697" y="14643"/>
                </a:lnTo>
                <a:lnTo>
                  <a:pt x="42697" y="11214"/>
                </a:lnTo>
                <a:lnTo>
                  <a:pt x="43180" y="9829"/>
                </a:lnTo>
                <a:lnTo>
                  <a:pt x="45059" y="7810"/>
                </a:lnTo>
                <a:lnTo>
                  <a:pt x="46367" y="7302"/>
                </a:lnTo>
                <a:lnTo>
                  <a:pt x="49758" y="7302"/>
                </a:lnTo>
                <a:lnTo>
                  <a:pt x="51066" y="7810"/>
                </a:lnTo>
                <a:lnTo>
                  <a:pt x="52920" y="9829"/>
                </a:lnTo>
                <a:lnTo>
                  <a:pt x="53378" y="11214"/>
                </a:lnTo>
                <a:lnTo>
                  <a:pt x="53378" y="546"/>
                </a:lnTo>
                <a:lnTo>
                  <a:pt x="52273" y="152"/>
                </a:lnTo>
                <a:lnTo>
                  <a:pt x="43815" y="152"/>
                </a:lnTo>
                <a:lnTo>
                  <a:pt x="40513" y="1308"/>
                </a:lnTo>
                <a:lnTo>
                  <a:pt x="35877" y="5930"/>
                </a:lnTo>
                <a:lnTo>
                  <a:pt x="34721" y="8724"/>
                </a:lnTo>
                <a:lnTo>
                  <a:pt x="34721" y="13474"/>
                </a:lnTo>
                <a:lnTo>
                  <a:pt x="35026" y="15049"/>
                </a:lnTo>
                <a:lnTo>
                  <a:pt x="36258" y="18440"/>
                </a:lnTo>
                <a:lnTo>
                  <a:pt x="37592" y="20015"/>
                </a:lnTo>
                <a:lnTo>
                  <a:pt x="39649" y="21463"/>
                </a:lnTo>
                <a:lnTo>
                  <a:pt x="37566" y="22504"/>
                </a:lnTo>
                <a:lnTo>
                  <a:pt x="36017" y="24041"/>
                </a:lnTo>
                <a:lnTo>
                  <a:pt x="33858" y="28155"/>
                </a:lnTo>
                <a:lnTo>
                  <a:pt x="33401" y="30073"/>
                </a:lnTo>
                <a:lnTo>
                  <a:pt x="33324" y="36766"/>
                </a:lnTo>
                <a:lnTo>
                  <a:pt x="34531" y="39992"/>
                </a:lnTo>
                <a:lnTo>
                  <a:pt x="39420" y="45326"/>
                </a:lnTo>
                <a:lnTo>
                  <a:pt x="43002" y="46659"/>
                </a:lnTo>
                <a:lnTo>
                  <a:pt x="52476" y="46659"/>
                </a:lnTo>
                <a:lnTo>
                  <a:pt x="56159" y="45326"/>
                </a:lnTo>
                <a:lnTo>
                  <a:pt x="61455" y="39992"/>
                </a:lnTo>
                <a:lnTo>
                  <a:pt x="61696" y="39382"/>
                </a:lnTo>
                <a:lnTo>
                  <a:pt x="62763" y="36766"/>
                </a:lnTo>
                <a:close/>
              </a:path>
              <a:path w="146684" h="46989">
                <a:moveTo>
                  <a:pt x="77597" y="36169"/>
                </a:moveTo>
                <a:lnTo>
                  <a:pt x="68745" y="36169"/>
                </a:lnTo>
                <a:lnTo>
                  <a:pt x="68745" y="45478"/>
                </a:lnTo>
                <a:lnTo>
                  <a:pt x="77597" y="45478"/>
                </a:lnTo>
                <a:lnTo>
                  <a:pt x="77597" y="36169"/>
                </a:lnTo>
                <a:close/>
              </a:path>
              <a:path w="146684" h="46989">
                <a:moveTo>
                  <a:pt x="112852" y="17081"/>
                </a:moveTo>
                <a:lnTo>
                  <a:pt x="112179" y="12547"/>
                </a:lnTo>
                <a:lnTo>
                  <a:pt x="110147" y="7391"/>
                </a:lnTo>
                <a:lnTo>
                  <a:pt x="108419" y="3035"/>
                </a:lnTo>
                <a:lnTo>
                  <a:pt x="104178" y="127"/>
                </a:lnTo>
                <a:lnTo>
                  <a:pt x="104178" y="13157"/>
                </a:lnTo>
                <a:lnTo>
                  <a:pt x="104178" y="18872"/>
                </a:lnTo>
                <a:lnTo>
                  <a:pt x="103225" y="21107"/>
                </a:lnTo>
                <a:lnTo>
                  <a:pt x="100330" y="23101"/>
                </a:lnTo>
                <a:lnTo>
                  <a:pt x="99237" y="23456"/>
                </a:lnTo>
                <a:lnTo>
                  <a:pt x="95986" y="23456"/>
                </a:lnTo>
                <a:lnTo>
                  <a:pt x="94399" y="22783"/>
                </a:lnTo>
                <a:lnTo>
                  <a:pt x="92367" y="20104"/>
                </a:lnTo>
                <a:lnTo>
                  <a:pt x="91846" y="18097"/>
                </a:lnTo>
                <a:lnTo>
                  <a:pt x="91846" y="12255"/>
                </a:lnTo>
                <a:lnTo>
                  <a:pt x="92659" y="10007"/>
                </a:lnTo>
                <a:lnTo>
                  <a:pt x="95250" y="7823"/>
                </a:lnTo>
                <a:lnTo>
                  <a:pt x="96481" y="7391"/>
                </a:lnTo>
                <a:lnTo>
                  <a:pt x="99847" y="7391"/>
                </a:lnTo>
                <a:lnTo>
                  <a:pt x="101371" y="8140"/>
                </a:lnTo>
                <a:lnTo>
                  <a:pt x="103606" y="11125"/>
                </a:lnTo>
                <a:lnTo>
                  <a:pt x="104178" y="13157"/>
                </a:lnTo>
                <a:lnTo>
                  <a:pt x="104178" y="127"/>
                </a:lnTo>
                <a:lnTo>
                  <a:pt x="104000" y="0"/>
                </a:lnTo>
                <a:lnTo>
                  <a:pt x="93357" y="0"/>
                </a:lnTo>
                <a:lnTo>
                  <a:pt x="89954" y="1498"/>
                </a:lnTo>
                <a:lnTo>
                  <a:pt x="84721" y="7493"/>
                </a:lnTo>
                <a:lnTo>
                  <a:pt x="83502" y="11125"/>
                </a:lnTo>
                <a:lnTo>
                  <a:pt x="83477" y="21107"/>
                </a:lnTo>
                <a:lnTo>
                  <a:pt x="84721" y="24472"/>
                </a:lnTo>
                <a:lnTo>
                  <a:pt x="89928" y="29438"/>
                </a:lnTo>
                <a:lnTo>
                  <a:pt x="92913" y="30670"/>
                </a:lnTo>
                <a:lnTo>
                  <a:pt x="98564" y="30670"/>
                </a:lnTo>
                <a:lnTo>
                  <a:pt x="100495" y="30162"/>
                </a:lnTo>
                <a:lnTo>
                  <a:pt x="102044" y="29171"/>
                </a:lnTo>
                <a:lnTo>
                  <a:pt x="104470" y="26835"/>
                </a:lnTo>
                <a:lnTo>
                  <a:pt x="104368" y="29171"/>
                </a:lnTo>
                <a:lnTo>
                  <a:pt x="104254" y="30670"/>
                </a:lnTo>
                <a:lnTo>
                  <a:pt x="103936" y="32867"/>
                </a:lnTo>
                <a:lnTo>
                  <a:pt x="102209" y="37884"/>
                </a:lnTo>
                <a:lnTo>
                  <a:pt x="100291" y="39497"/>
                </a:lnTo>
                <a:lnTo>
                  <a:pt x="96126" y="39497"/>
                </a:lnTo>
                <a:lnTo>
                  <a:pt x="94983" y="39090"/>
                </a:lnTo>
                <a:lnTo>
                  <a:pt x="93268" y="37426"/>
                </a:lnTo>
                <a:lnTo>
                  <a:pt x="92735" y="36347"/>
                </a:lnTo>
                <a:lnTo>
                  <a:pt x="92544" y="35026"/>
                </a:lnTo>
                <a:lnTo>
                  <a:pt x="84251" y="35026"/>
                </a:lnTo>
                <a:lnTo>
                  <a:pt x="84620" y="38862"/>
                </a:lnTo>
                <a:lnTo>
                  <a:pt x="86067" y="41783"/>
                </a:lnTo>
                <a:lnTo>
                  <a:pt x="91147" y="45783"/>
                </a:lnTo>
                <a:lnTo>
                  <a:pt x="93992" y="46786"/>
                </a:lnTo>
                <a:lnTo>
                  <a:pt x="103835" y="46786"/>
                </a:lnTo>
                <a:lnTo>
                  <a:pt x="108407" y="43319"/>
                </a:lnTo>
                <a:lnTo>
                  <a:pt x="109766" y="39497"/>
                </a:lnTo>
                <a:lnTo>
                  <a:pt x="112191" y="32715"/>
                </a:lnTo>
                <a:lnTo>
                  <a:pt x="112852" y="28168"/>
                </a:lnTo>
                <a:lnTo>
                  <a:pt x="112852" y="26835"/>
                </a:lnTo>
                <a:lnTo>
                  <a:pt x="112852" y="23456"/>
                </a:lnTo>
                <a:lnTo>
                  <a:pt x="112852" y="17081"/>
                </a:lnTo>
                <a:close/>
              </a:path>
              <a:path w="146684" h="46989">
                <a:moveTo>
                  <a:pt x="146443" y="952"/>
                </a:moveTo>
                <a:lnTo>
                  <a:pt x="116535" y="952"/>
                </a:lnTo>
                <a:lnTo>
                  <a:pt x="116408" y="8928"/>
                </a:lnTo>
                <a:lnTo>
                  <a:pt x="137515" y="8928"/>
                </a:lnTo>
                <a:lnTo>
                  <a:pt x="135445" y="11061"/>
                </a:lnTo>
                <a:lnTo>
                  <a:pt x="122339" y="45478"/>
                </a:lnTo>
                <a:lnTo>
                  <a:pt x="130987" y="45478"/>
                </a:lnTo>
                <a:lnTo>
                  <a:pt x="130987" y="42887"/>
                </a:lnTo>
                <a:lnTo>
                  <a:pt x="131457" y="39573"/>
                </a:lnTo>
                <a:lnTo>
                  <a:pt x="146443" y="7899"/>
                </a:lnTo>
                <a:lnTo>
                  <a:pt x="146443" y="952"/>
                </a:lnTo>
                <a:close/>
              </a:path>
            </a:pathLst>
          </a:custGeom>
          <a:solidFill>
            <a:srgbClr val="231F20"/>
          </a:solidFill>
        </p:spPr>
        <p:txBody>
          <a:bodyPr wrap="square" lIns="0" tIns="0" rIns="0" bIns="0" rtlCol="0"/>
          <a:lstStyle/>
          <a:p>
            <a:endParaRPr sz="864"/>
          </a:p>
        </p:txBody>
      </p:sp>
      <p:sp>
        <p:nvSpPr>
          <p:cNvPr id="1017" name="object 1017"/>
          <p:cNvSpPr/>
          <p:nvPr/>
        </p:nvSpPr>
        <p:spPr>
          <a:xfrm>
            <a:off x="7373416" y="3411719"/>
            <a:ext cx="68580" cy="20726"/>
          </a:xfrm>
          <a:custGeom>
            <a:avLst/>
            <a:gdLst/>
            <a:ahLst/>
            <a:cxnLst/>
            <a:rect l="l" t="t" r="r" b="b"/>
            <a:pathLst>
              <a:path w="142875" h="43179">
                <a:moveTo>
                  <a:pt x="28194" y="24739"/>
                </a:moveTo>
                <a:lnTo>
                  <a:pt x="27000" y="21412"/>
                </a:lnTo>
                <a:lnTo>
                  <a:pt x="26568" y="20955"/>
                </a:lnTo>
                <a:lnTo>
                  <a:pt x="24307" y="18567"/>
                </a:lnTo>
                <a:lnTo>
                  <a:pt x="22174" y="16268"/>
                </a:lnTo>
                <a:lnTo>
                  <a:pt x="20281" y="15430"/>
                </a:lnTo>
                <a:lnTo>
                  <a:pt x="20281" y="31572"/>
                </a:lnTo>
                <a:lnTo>
                  <a:pt x="19786" y="33489"/>
                </a:lnTo>
                <a:lnTo>
                  <a:pt x="18783" y="34671"/>
                </a:lnTo>
                <a:lnTo>
                  <a:pt x="17780" y="35826"/>
                </a:lnTo>
                <a:lnTo>
                  <a:pt x="16535" y="36410"/>
                </a:lnTo>
                <a:lnTo>
                  <a:pt x="13487" y="36410"/>
                </a:lnTo>
                <a:lnTo>
                  <a:pt x="12115" y="35712"/>
                </a:lnTo>
                <a:lnTo>
                  <a:pt x="10883" y="34277"/>
                </a:lnTo>
                <a:lnTo>
                  <a:pt x="9690" y="32854"/>
                </a:lnTo>
                <a:lnTo>
                  <a:pt x="9067" y="30810"/>
                </a:lnTo>
                <a:lnTo>
                  <a:pt x="9067" y="25793"/>
                </a:lnTo>
                <a:lnTo>
                  <a:pt x="9626" y="24003"/>
                </a:lnTo>
                <a:lnTo>
                  <a:pt x="11772" y="21551"/>
                </a:lnTo>
                <a:lnTo>
                  <a:pt x="13081" y="20955"/>
                </a:lnTo>
                <a:lnTo>
                  <a:pt x="16256" y="20955"/>
                </a:lnTo>
                <a:lnTo>
                  <a:pt x="17602" y="21577"/>
                </a:lnTo>
                <a:lnTo>
                  <a:pt x="19735" y="24142"/>
                </a:lnTo>
                <a:lnTo>
                  <a:pt x="20193" y="25793"/>
                </a:lnTo>
                <a:lnTo>
                  <a:pt x="20281" y="31572"/>
                </a:lnTo>
                <a:lnTo>
                  <a:pt x="20281" y="15430"/>
                </a:lnTo>
                <a:lnTo>
                  <a:pt x="19278" y="14986"/>
                </a:lnTo>
                <a:lnTo>
                  <a:pt x="12915" y="14986"/>
                </a:lnTo>
                <a:lnTo>
                  <a:pt x="10401" y="16167"/>
                </a:lnTo>
                <a:lnTo>
                  <a:pt x="8369" y="18567"/>
                </a:lnTo>
                <a:lnTo>
                  <a:pt x="8699" y="13690"/>
                </a:lnTo>
                <a:lnTo>
                  <a:pt x="9436" y="10502"/>
                </a:lnTo>
                <a:lnTo>
                  <a:pt x="11785" y="7429"/>
                </a:lnTo>
                <a:lnTo>
                  <a:pt x="13246" y="6667"/>
                </a:lnTo>
                <a:lnTo>
                  <a:pt x="16230" y="6667"/>
                </a:lnTo>
                <a:lnTo>
                  <a:pt x="17284" y="7048"/>
                </a:lnTo>
                <a:lnTo>
                  <a:pt x="18910" y="8585"/>
                </a:lnTo>
                <a:lnTo>
                  <a:pt x="19392" y="9766"/>
                </a:lnTo>
                <a:lnTo>
                  <a:pt x="19608" y="11391"/>
                </a:lnTo>
                <a:lnTo>
                  <a:pt x="27444" y="10515"/>
                </a:lnTo>
                <a:lnTo>
                  <a:pt x="26911" y="7429"/>
                </a:lnTo>
                <a:lnTo>
                  <a:pt x="26835" y="7048"/>
                </a:lnTo>
                <a:lnTo>
                  <a:pt x="26631" y="6667"/>
                </a:lnTo>
                <a:lnTo>
                  <a:pt x="25501" y="4495"/>
                </a:lnTo>
                <a:lnTo>
                  <a:pt x="21297" y="901"/>
                </a:lnTo>
                <a:lnTo>
                  <a:pt x="18643" y="0"/>
                </a:lnTo>
                <a:lnTo>
                  <a:pt x="10858" y="0"/>
                </a:lnTo>
                <a:lnTo>
                  <a:pt x="7150" y="1714"/>
                </a:lnTo>
                <a:lnTo>
                  <a:pt x="1435" y="8585"/>
                </a:lnTo>
                <a:lnTo>
                  <a:pt x="114" y="13690"/>
                </a:lnTo>
                <a:lnTo>
                  <a:pt x="0" y="29400"/>
                </a:lnTo>
                <a:lnTo>
                  <a:pt x="1371" y="34848"/>
                </a:lnTo>
                <a:lnTo>
                  <a:pt x="6858" y="41478"/>
                </a:lnTo>
                <a:lnTo>
                  <a:pt x="10375" y="43129"/>
                </a:lnTo>
                <a:lnTo>
                  <a:pt x="18618" y="43129"/>
                </a:lnTo>
                <a:lnTo>
                  <a:pt x="21856" y="41821"/>
                </a:lnTo>
                <a:lnTo>
                  <a:pt x="26936" y="36601"/>
                </a:lnTo>
                <a:lnTo>
                  <a:pt x="27000" y="36410"/>
                </a:lnTo>
                <a:lnTo>
                  <a:pt x="28194" y="33134"/>
                </a:lnTo>
                <a:lnTo>
                  <a:pt x="28194" y="24739"/>
                </a:lnTo>
                <a:close/>
              </a:path>
              <a:path w="142875" h="43179">
                <a:moveTo>
                  <a:pt x="61328" y="24066"/>
                </a:moveTo>
                <a:lnTo>
                  <a:pt x="60096" y="20675"/>
                </a:lnTo>
                <a:lnTo>
                  <a:pt x="55092" y="15455"/>
                </a:lnTo>
                <a:lnTo>
                  <a:pt x="52044" y="14147"/>
                </a:lnTo>
                <a:lnTo>
                  <a:pt x="46583" y="14147"/>
                </a:lnTo>
                <a:lnTo>
                  <a:pt x="44742" y="14605"/>
                </a:lnTo>
                <a:lnTo>
                  <a:pt x="42926" y="15506"/>
                </a:lnTo>
                <a:lnTo>
                  <a:pt x="44183" y="8318"/>
                </a:lnTo>
                <a:lnTo>
                  <a:pt x="59461" y="8318"/>
                </a:lnTo>
                <a:lnTo>
                  <a:pt x="59461" y="762"/>
                </a:lnTo>
                <a:lnTo>
                  <a:pt x="38061" y="762"/>
                </a:lnTo>
                <a:lnTo>
                  <a:pt x="33909" y="22733"/>
                </a:lnTo>
                <a:lnTo>
                  <a:pt x="40487" y="23685"/>
                </a:lnTo>
                <a:lnTo>
                  <a:pt x="42316" y="21628"/>
                </a:lnTo>
                <a:lnTo>
                  <a:pt x="44399" y="20599"/>
                </a:lnTo>
                <a:lnTo>
                  <a:pt x="48590" y="20599"/>
                </a:lnTo>
                <a:lnTo>
                  <a:pt x="50114" y="21259"/>
                </a:lnTo>
                <a:lnTo>
                  <a:pt x="52438" y="23850"/>
                </a:lnTo>
                <a:lnTo>
                  <a:pt x="53009" y="25793"/>
                </a:lnTo>
                <a:lnTo>
                  <a:pt x="53009" y="31140"/>
                </a:lnTo>
                <a:lnTo>
                  <a:pt x="52412" y="33223"/>
                </a:lnTo>
                <a:lnTo>
                  <a:pt x="50088" y="35953"/>
                </a:lnTo>
                <a:lnTo>
                  <a:pt x="48653" y="36652"/>
                </a:lnTo>
                <a:lnTo>
                  <a:pt x="45478" y="36652"/>
                </a:lnTo>
                <a:lnTo>
                  <a:pt x="44157" y="36118"/>
                </a:lnTo>
                <a:lnTo>
                  <a:pt x="41910" y="33985"/>
                </a:lnTo>
                <a:lnTo>
                  <a:pt x="41236" y="32537"/>
                </a:lnTo>
                <a:lnTo>
                  <a:pt x="41008" y="30721"/>
                </a:lnTo>
                <a:lnTo>
                  <a:pt x="32943" y="31559"/>
                </a:lnTo>
                <a:lnTo>
                  <a:pt x="33401" y="35077"/>
                </a:lnTo>
                <a:lnTo>
                  <a:pt x="34874" y="37896"/>
                </a:lnTo>
                <a:lnTo>
                  <a:pt x="39789" y="42087"/>
                </a:lnTo>
                <a:lnTo>
                  <a:pt x="42976" y="43116"/>
                </a:lnTo>
                <a:lnTo>
                  <a:pt x="51752" y="43116"/>
                </a:lnTo>
                <a:lnTo>
                  <a:pt x="55575" y="41262"/>
                </a:lnTo>
                <a:lnTo>
                  <a:pt x="60312" y="34810"/>
                </a:lnTo>
                <a:lnTo>
                  <a:pt x="61328" y="31724"/>
                </a:lnTo>
                <a:lnTo>
                  <a:pt x="61328" y="24066"/>
                </a:lnTo>
                <a:close/>
              </a:path>
              <a:path w="142875" h="43179">
                <a:moveTo>
                  <a:pt x="75463" y="34315"/>
                </a:moveTo>
                <a:lnTo>
                  <a:pt x="67373" y="34315"/>
                </a:lnTo>
                <a:lnTo>
                  <a:pt x="67373" y="42418"/>
                </a:lnTo>
                <a:lnTo>
                  <a:pt x="75463" y="42418"/>
                </a:lnTo>
                <a:lnTo>
                  <a:pt x="75463" y="34315"/>
                </a:lnTo>
                <a:close/>
              </a:path>
              <a:path w="142875" h="43179">
                <a:moveTo>
                  <a:pt x="109804" y="27178"/>
                </a:moveTo>
                <a:lnTo>
                  <a:pt x="109054" y="25006"/>
                </a:lnTo>
                <a:lnTo>
                  <a:pt x="106159" y="21386"/>
                </a:lnTo>
                <a:lnTo>
                  <a:pt x="104216" y="20218"/>
                </a:lnTo>
                <a:lnTo>
                  <a:pt x="101803" y="19710"/>
                </a:lnTo>
                <a:lnTo>
                  <a:pt x="105867" y="17500"/>
                </a:lnTo>
                <a:lnTo>
                  <a:pt x="107886" y="14554"/>
                </a:lnTo>
                <a:lnTo>
                  <a:pt x="107886" y="8229"/>
                </a:lnTo>
                <a:lnTo>
                  <a:pt x="106895" y="5892"/>
                </a:lnTo>
                <a:lnTo>
                  <a:pt x="102527" y="1270"/>
                </a:lnTo>
                <a:lnTo>
                  <a:pt x="99339" y="0"/>
                </a:lnTo>
                <a:lnTo>
                  <a:pt x="93027" y="0"/>
                </a:lnTo>
                <a:lnTo>
                  <a:pt x="82334" y="11049"/>
                </a:lnTo>
                <a:lnTo>
                  <a:pt x="89801" y="12306"/>
                </a:lnTo>
                <a:lnTo>
                  <a:pt x="90004" y="10464"/>
                </a:lnTo>
                <a:lnTo>
                  <a:pt x="90601" y="9067"/>
                </a:lnTo>
                <a:lnTo>
                  <a:pt x="92557" y="7137"/>
                </a:lnTo>
                <a:lnTo>
                  <a:pt x="93738" y="6667"/>
                </a:lnTo>
                <a:lnTo>
                  <a:pt x="96532" y="6667"/>
                </a:lnTo>
                <a:lnTo>
                  <a:pt x="97663" y="7073"/>
                </a:lnTo>
                <a:lnTo>
                  <a:pt x="99339" y="8775"/>
                </a:lnTo>
                <a:lnTo>
                  <a:pt x="99771" y="9893"/>
                </a:lnTo>
                <a:lnTo>
                  <a:pt x="99771" y="13004"/>
                </a:lnTo>
                <a:lnTo>
                  <a:pt x="99199" y="14338"/>
                </a:lnTo>
                <a:lnTo>
                  <a:pt x="96888" y="16357"/>
                </a:lnTo>
                <a:lnTo>
                  <a:pt x="95224" y="16827"/>
                </a:lnTo>
                <a:lnTo>
                  <a:pt x="93027" y="16764"/>
                </a:lnTo>
                <a:lnTo>
                  <a:pt x="92125" y="23380"/>
                </a:lnTo>
                <a:lnTo>
                  <a:pt x="93573" y="22961"/>
                </a:lnTo>
                <a:lnTo>
                  <a:pt x="94818" y="22758"/>
                </a:lnTo>
                <a:lnTo>
                  <a:pt x="97421" y="22758"/>
                </a:lnTo>
                <a:lnTo>
                  <a:pt x="98755" y="23368"/>
                </a:lnTo>
                <a:lnTo>
                  <a:pt x="100952" y="25730"/>
                </a:lnTo>
                <a:lnTo>
                  <a:pt x="101511" y="27355"/>
                </a:lnTo>
                <a:lnTo>
                  <a:pt x="101511" y="31534"/>
                </a:lnTo>
                <a:lnTo>
                  <a:pt x="100926" y="33248"/>
                </a:lnTo>
                <a:lnTo>
                  <a:pt x="98653" y="35788"/>
                </a:lnTo>
                <a:lnTo>
                  <a:pt x="97231" y="36410"/>
                </a:lnTo>
                <a:lnTo>
                  <a:pt x="94018" y="36410"/>
                </a:lnTo>
                <a:lnTo>
                  <a:pt x="92684" y="35877"/>
                </a:lnTo>
                <a:lnTo>
                  <a:pt x="90487" y="33782"/>
                </a:lnTo>
                <a:lnTo>
                  <a:pt x="89827" y="32245"/>
                </a:lnTo>
                <a:lnTo>
                  <a:pt x="89560" y="30251"/>
                </a:lnTo>
                <a:lnTo>
                  <a:pt x="81737" y="31203"/>
                </a:lnTo>
                <a:lnTo>
                  <a:pt x="82143" y="34759"/>
                </a:lnTo>
                <a:lnTo>
                  <a:pt x="83591" y="37630"/>
                </a:lnTo>
                <a:lnTo>
                  <a:pt x="88620" y="42024"/>
                </a:lnTo>
                <a:lnTo>
                  <a:pt x="91808" y="43129"/>
                </a:lnTo>
                <a:lnTo>
                  <a:pt x="99669" y="43129"/>
                </a:lnTo>
                <a:lnTo>
                  <a:pt x="103035" y="41821"/>
                </a:lnTo>
                <a:lnTo>
                  <a:pt x="108445" y="36601"/>
                </a:lnTo>
                <a:lnTo>
                  <a:pt x="109804" y="33439"/>
                </a:lnTo>
                <a:lnTo>
                  <a:pt x="109804" y="27178"/>
                </a:lnTo>
                <a:close/>
              </a:path>
              <a:path w="142875" h="43179">
                <a:moveTo>
                  <a:pt x="142506" y="27635"/>
                </a:moveTo>
                <a:lnTo>
                  <a:pt x="141871" y="25552"/>
                </a:lnTo>
                <a:lnTo>
                  <a:pt x="140195" y="23075"/>
                </a:lnTo>
                <a:lnTo>
                  <a:pt x="139433" y="21932"/>
                </a:lnTo>
                <a:lnTo>
                  <a:pt x="137668" y="20574"/>
                </a:lnTo>
                <a:lnTo>
                  <a:pt x="135318" y="19608"/>
                </a:lnTo>
                <a:lnTo>
                  <a:pt x="137160" y="18808"/>
                </a:lnTo>
                <a:lnTo>
                  <a:pt x="141147" y="7759"/>
                </a:lnTo>
                <a:lnTo>
                  <a:pt x="140589" y="6438"/>
                </a:lnTo>
                <a:lnTo>
                  <a:pt x="140030" y="5143"/>
                </a:lnTo>
                <a:lnTo>
                  <a:pt x="135585" y="1028"/>
                </a:lnTo>
                <a:lnTo>
                  <a:pt x="134493" y="673"/>
                </a:lnTo>
                <a:lnTo>
                  <a:pt x="134493" y="31902"/>
                </a:lnTo>
                <a:lnTo>
                  <a:pt x="133934" y="33655"/>
                </a:lnTo>
                <a:lnTo>
                  <a:pt x="131737" y="36055"/>
                </a:lnTo>
                <a:lnTo>
                  <a:pt x="130365" y="36652"/>
                </a:lnTo>
                <a:lnTo>
                  <a:pt x="127000" y="36652"/>
                </a:lnTo>
                <a:lnTo>
                  <a:pt x="125564" y="36029"/>
                </a:lnTo>
                <a:lnTo>
                  <a:pt x="124409" y="34785"/>
                </a:lnTo>
                <a:lnTo>
                  <a:pt x="123278" y="33528"/>
                </a:lnTo>
                <a:lnTo>
                  <a:pt x="122758" y="31902"/>
                </a:lnTo>
                <a:lnTo>
                  <a:pt x="122821" y="27635"/>
                </a:lnTo>
                <a:lnTo>
                  <a:pt x="123202" y="26479"/>
                </a:lnTo>
                <a:lnTo>
                  <a:pt x="125133" y="23761"/>
                </a:lnTo>
                <a:lnTo>
                  <a:pt x="126606" y="23075"/>
                </a:lnTo>
                <a:lnTo>
                  <a:pt x="130289" y="23075"/>
                </a:lnTo>
                <a:lnTo>
                  <a:pt x="131699" y="23685"/>
                </a:lnTo>
                <a:lnTo>
                  <a:pt x="133934" y="26073"/>
                </a:lnTo>
                <a:lnTo>
                  <a:pt x="134480" y="27635"/>
                </a:lnTo>
                <a:lnTo>
                  <a:pt x="134493" y="31902"/>
                </a:lnTo>
                <a:lnTo>
                  <a:pt x="134493" y="673"/>
                </a:lnTo>
                <a:lnTo>
                  <a:pt x="133540" y="355"/>
                </a:lnTo>
                <a:lnTo>
                  <a:pt x="133540" y="9931"/>
                </a:lnTo>
                <a:lnTo>
                  <a:pt x="133527" y="13093"/>
                </a:lnTo>
                <a:lnTo>
                  <a:pt x="133070" y="14312"/>
                </a:lnTo>
                <a:lnTo>
                  <a:pt x="131229" y="16141"/>
                </a:lnTo>
                <a:lnTo>
                  <a:pt x="129997" y="16598"/>
                </a:lnTo>
                <a:lnTo>
                  <a:pt x="126949" y="16598"/>
                </a:lnTo>
                <a:lnTo>
                  <a:pt x="125717" y="16129"/>
                </a:lnTo>
                <a:lnTo>
                  <a:pt x="123901" y="14312"/>
                </a:lnTo>
                <a:lnTo>
                  <a:pt x="123444" y="13093"/>
                </a:lnTo>
                <a:lnTo>
                  <a:pt x="123456" y="9931"/>
                </a:lnTo>
                <a:lnTo>
                  <a:pt x="123901" y="8750"/>
                </a:lnTo>
                <a:lnTo>
                  <a:pt x="125742" y="6896"/>
                </a:lnTo>
                <a:lnTo>
                  <a:pt x="127000" y="6438"/>
                </a:lnTo>
                <a:lnTo>
                  <a:pt x="130060" y="6438"/>
                </a:lnTo>
                <a:lnTo>
                  <a:pt x="131267" y="6896"/>
                </a:lnTo>
                <a:lnTo>
                  <a:pt x="133070" y="8712"/>
                </a:lnTo>
                <a:lnTo>
                  <a:pt x="133540" y="9931"/>
                </a:lnTo>
                <a:lnTo>
                  <a:pt x="133540" y="355"/>
                </a:lnTo>
                <a:lnTo>
                  <a:pt x="132486" y="0"/>
                </a:lnTo>
                <a:lnTo>
                  <a:pt x="124409" y="0"/>
                </a:lnTo>
                <a:lnTo>
                  <a:pt x="121272" y="1028"/>
                </a:lnTo>
                <a:lnTo>
                  <a:pt x="119087" y="3098"/>
                </a:lnTo>
                <a:lnTo>
                  <a:pt x="116878" y="5143"/>
                </a:lnTo>
                <a:lnTo>
                  <a:pt x="115798" y="7759"/>
                </a:lnTo>
                <a:lnTo>
                  <a:pt x="115900" y="13093"/>
                </a:lnTo>
                <a:lnTo>
                  <a:pt x="116255" y="14427"/>
                </a:lnTo>
                <a:lnTo>
                  <a:pt x="118173" y="17526"/>
                </a:lnTo>
                <a:lnTo>
                  <a:pt x="119697" y="18745"/>
                </a:lnTo>
                <a:lnTo>
                  <a:pt x="121780" y="19608"/>
                </a:lnTo>
                <a:lnTo>
                  <a:pt x="119341" y="20650"/>
                </a:lnTo>
                <a:lnTo>
                  <a:pt x="117551" y="22123"/>
                </a:lnTo>
                <a:lnTo>
                  <a:pt x="115290" y="25958"/>
                </a:lnTo>
                <a:lnTo>
                  <a:pt x="114846" y="27635"/>
                </a:lnTo>
                <a:lnTo>
                  <a:pt x="114731" y="34480"/>
                </a:lnTo>
                <a:lnTo>
                  <a:pt x="116230" y="37757"/>
                </a:lnTo>
                <a:lnTo>
                  <a:pt x="121805" y="42164"/>
                </a:lnTo>
                <a:lnTo>
                  <a:pt x="124993" y="43167"/>
                </a:lnTo>
                <a:lnTo>
                  <a:pt x="132969" y="43167"/>
                </a:lnTo>
                <a:lnTo>
                  <a:pt x="136283" y="41935"/>
                </a:lnTo>
                <a:lnTo>
                  <a:pt x="141262" y="37058"/>
                </a:lnTo>
                <a:lnTo>
                  <a:pt x="141427" y="36652"/>
                </a:lnTo>
                <a:lnTo>
                  <a:pt x="142506" y="33896"/>
                </a:lnTo>
                <a:lnTo>
                  <a:pt x="142506" y="27635"/>
                </a:lnTo>
                <a:close/>
              </a:path>
            </a:pathLst>
          </a:custGeom>
          <a:solidFill>
            <a:srgbClr val="231F20"/>
          </a:solidFill>
        </p:spPr>
        <p:txBody>
          <a:bodyPr wrap="square" lIns="0" tIns="0" rIns="0" bIns="0" rtlCol="0"/>
          <a:lstStyle/>
          <a:p>
            <a:endParaRPr sz="864"/>
          </a:p>
        </p:txBody>
      </p:sp>
      <p:pic>
        <p:nvPicPr>
          <p:cNvPr id="1018" name="object 1018"/>
          <p:cNvPicPr/>
          <p:nvPr/>
        </p:nvPicPr>
        <p:blipFill>
          <a:blip r:embed="rId522" cstate="print"/>
          <a:stretch>
            <a:fillRect/>
          </a:stretch>
        </p:blipFill>
        <p:spPr>
          <a:xfrm>
            <a:off x="7774604" y="3243645"/>
            <a:ext cx="396688" cy="133128"/>
          </a:xfrm>
          <a:prstGeom prst="rect">
            <a:avLst/>
          </a:prstGeom>
        </p:spPr>
      </p:pic>
      <p:grpSp>
        <p:nvGrpSpPr>
          <p:cNvPr id="1019" name="object 1019"/>
          <p:cNvGrpSpPr/>
          <p:nvPr/>
        </p:nvGrpSpPr>
        <p:grpSpPr>
          <a:xfrm>
            <a:off x="8055742" y="5208078"/>
            <a:ext cx="116738" cy="77114"/>
            <a:chOff x="13939000" y="10013365"/>
            <a:chExt cx="243204" cy="160655"/>
          </a:xfrm>
        </p:grpSpPr>
        <p:pic>
          <p:nvPicPr>
            <p:cNvPr id="1020" name="object 1020"/>
            <p:cNvPicPr/>
            <p:nvPr/>
          </p:nvPicPr>
          <p:blipFill>
            <a:blip r:embed="rId523" cstate="print"/>
            <a:stretch>
              <a:fillRect/>
            </a:stretch>
          </p:blipFill>
          <p:spPr>
            <a:xfrm>
              <a:off x="13940912" y="10013365"/>
              <a:ext cx="238920" cy="159407"/>
            </a:xfrm>
            <a:prstGeom prst="rect">
              <a:avLst/>
            </a:prstGeom>
          </p:spPr>
        </p:pic>
        <p:sp>
          <p:nvSpPr>
            <p:cNvPr id="1021" name="object 1021"/>
            <p:cNvSpPr/>
            <p:nvPr/>
          </p:nvSpPr>
          <p:spPr>
            <a:xfrm>
              <a:off x="13938999" y="10013985"/>
              <a:ext cx="243204" cy="160020"/>
            </a:xfrm>
            <a:custGeom>
              <a:avLst/>
              <a:gdLst/>
              <a:ahLst/>
              <a:cxnLst/>
              <a:rect l="l" t="t" r="r" b="b"/>
              <a:pathLst>
                <a:path w="243205" h="160020">
                  <a:moveTo>
                    <a:pt x="242836" y="0"/>
                  </a:moveTo>
                  <a:lnTo>
                    <a:pt x="239877" y="0"/>
                  </a:lnTo>
                  <a:lnTo>
                    <a:pt x="239877" y="2540"/>
                  </a:lnTo>
                  <a:lnTo>
                    <a:pt x="239877" y="157480"/>
                  </a:lnTo>
                  <a:lnTo>
                    <a:pt x="2946" y="157480"/>
                  </a:lnTo>
                  <a:lnTo>
                    <a:pt x="2946" y="2540"/>
                  </a:lnTo>
                  <a:lnTo>
                    <a:pt x="239877" y="2540"/>
                  </a:lnTo>
                  <a:lnTo>
                    <a:pt x="239877" y="0"/>
                  </a:lnTo>
                  <a:lnTo>
                    <a:pt x="0" y="0"/>
                  </a:lnTo>
                  <a:lnTo>
                    <a:pt x="0" y="2540"/>
                  </a:lnTo>
                  <a:lnTo>
                    <a:pt x="0" y="157480"/>
                  </a:lnTo>
                  <a:lnTo>
                    <a:pt x="0" y="158750"/>
                  </a:lnTo>
                  <a:lnTo>
                    <a:pt x="0" y="160020"/>
                  </a:lnTo>
                  <a:lnTo>
                    <a:pt x="242836" y="160020"/>
                  </a:lnTo>
                  <a:lnTo>
                    <a:pt x="242836" y="158750"/>
                  </a:lnTo>
                  <a:lnTo>
                    <a:pt x="242836" y="157480"/>
                  </a:lnTo>
                  <a:lnTo>
                    <a:pt x="242836" y="157276"/>
                  </a:lnTo>
                  <a:lnTo>
                    <a:pt x="242836" y="2540"/>
                  </a:lnTo>
                  <a:lnTo>
                    <a:pt x="242836" y="0"/>
                  </a:lnTo>
                  <a:close/>
                </a:path>
              </a:pathLst>
            </a:custGeom>
            <a:solidFill>
              <a:srgbClr val="231F20"/>
            </a:solidFill>
          </p:spPr>
          <p:txBody>
            <a:bodyPr wrap="square" lIns="0" tIns="0" rIns="0" bIns="0" rtlCol="0"/>
            <a:lstStyle/>
            <a:p>
              <a:endParaRPr sz="864"/>
            </a:p>
          </p:txBody>
        </p:sp>
      </p:grpSp>
      <p:grpSp>
        <p:nvGrpSpPr>
          <p:cNvPr id="1022" name="object 1022"/>
          <p:cNvGrpSpPr/>
          <p:nvPr/>
        </p:nvGrpSpPr>
        <p:grpSpPr>
          <a:xfrm>
            <a:off x="9234914" y="4191267"/>
            <a:ext cx="443179" cy="599846"/>
            <a:chOff x="16395608" y="7895011"/>
            <a:chExt cx="923290" cy="1249680"/>
          </a:xfrm>
        </p:grpSpPr>
        <p:pic>
          <p:nvPicPr>
            <p:cNvPr id="1023" name="object 1023"/>
            <p:cNvPicPr/>
            <p:nvPr/>
          </p:nvPicPr>
          <p:blipFill>
            <a:blip r:embed="rId524" cstate="print"/>
            <a:stretch>
              <a:fillRect/>
            </a:stretch>
          </p:blipFill>
          <p:spPr>
            <a:xfrm>
              <a:off x="16397977" y="7897377"/>
              <a:ext cx="917285" cy="681421"/>
            </a:xfrm>
            <a:prstGeom prst="rect">
              <a:avLst/>
            </a:prstGeom>
          </p:spPr>
        </p:pic>
        <p:pic>
          <p:nvPicPr>
            <p:cNvPr id="1024" name="object 1024"/>
            <p:cNvPicPr/>
            <p:nvPr/>
          </p:nvPicPr>
          <p:blipFill>
            <a:blip r:embed="rId525" cstate="print"/>
            <a:stretch>
              <a:fillRect/>
            </a:stretch>
          </p:blipFill>
          <p:spPr>
            <a:xfrm>
              <a:off x="16395608" y="7895011"/>
              <a:ext cx="923232" cy="1249152"/>
            </a:xfrm>
            <a:prstGeom prst="rect">
              <a:avLst/>
            </a:prstGeom>
          </p:spPr>
        </p:pic>
      </p:grpSp>
      <p:sp>
        <p:nvSpPr>
          <p:cNvPr id="2" name="正方形/長方形 1">
            <a:extLst>
              <a:ext uri="{FF2B5EF4-FFF2-40B4-BE49-F238E27FC236}">
                <a16:creationId xmlns:a16="http://schemas.microsoft.com/office/drawing/2014/main" id="{DAE98CBC-BA3E-26A3-1948-9FECCAAF66DE}"/>
              </a:ext>
            </a:extLst>
          </p:cNvPr>
          <p:cNvSpPr/>
          <p:nvPr/>
        </p:nvSpPr>
        <p:spPr>
          <a:xfrm>
            <a:off x="0" y="-2886"/>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ハイエントロピー物質と周期表＠「一家に一枚周期表」</a:t>
            </a:r>
            <a:endParaRPr kumimoji="1" lang="ja-JP" altLang="en-US" sz="24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4C5BA577-F942-69AC-FFDA-8017834B8C97}"/>
              </a:ext>
            </a:extLst>
          </p:cNvPr>
          <p:cNvSpPr txBox="1"/>
          <p:nvPr/>
        </p:nvSpPr>
        <p:spPr>
          <a:xfrm>
            <a:off x="3032138" y="649284"/>
            <a:ext cx="6499441"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多元素化による新機能物質の探索空間の拡大</a:t>
            </a:r>
          </a:p>
        </p:txBody>
      </p:sp>
      <p:grpSp>
        <p:nvGrpSpPr>
          <p:cNvPr id="4" name="グループ化 3">
            <a:extLst>
              <a:ext uri="{FF2B5EF4-FFF2-40B4-BE49-F238E27FC236}">
                <a16:creationId xmlns:a16="http://schemas.microsoft.com/office/drawing/2014/main" id="{BEE7F1C4-A623-FC28-082B-201775B076DC}"/>
              </a:ext>
            </a:extLst>
          </p:cNvPr>
          <p:cNvGrpSpPr/>
          <p:nvPr/>
        </p:nvGrpSpPr>
        <p:grpSpPr>
          <a:xfrm>
            <a:off x="118358" y="5273110"/>
            <a:ext cx="1468298" cy="1461836"/>
            <a:chOff x="949105" y="12292411"/>
            <a:chExt cx="2257740" cy="1861739"/>
          </a:xfrm>
        </p:grpSpPr>
        <p:grpSp>
          <p:nvGrpSpPr>
            <p:cNvPr id="5" name="object 806">
              <a:extLst>
                <a:ext uri="{FF2B5EF4-FFF2-40B4-BE49-F238E27FC236}">
                  <a16:creationId xmlns:a16="http://schemas.microsoft.com/office/drawing/2014/main" id="{8E1D49FF-2C4E-9AC2-0E22-88E51879D4EE}"/>
                </a:ext>
              </a:extLst>
            </p:cNvPr>
            <p:cNvGrpSpPr/>
            <p:nvPr/>
          </p:nvGrpSpPr>
          <p:grpSpPr>
            <a:xfrm>
              <a:off x="1102652" y="12425506"/>
              <a:ext cx="490220" cy="234950"/>
              <a:chOff x="1102652" y="12425506"/>
              <a:chExt cx="490220" cy="234950"/>
            </a:xfrm>
          </p:grpSpPr>
          <p:sp>
            <p:nvSpPr>
              <p:cNvPr id="1072" name="object 807">
                <a:extLst>
                  <a:ext uri="{FF2B5EF4-FFF2-40B4-BE49-F238E27FC236}">
                    <a16:creationId xmlns:a16="http://schemas.microsoft.com/office/drawing/2014/main" id="{DDA12B24-99F3-741B-3783-FB66EA2BE1A1}"/>
                  </a:ext>
                </a:extLst>
              </p:cNvPr>
              <p:cNvSpPr/>
              <p:nvPr/>
            </p:nvSpPr>
            <p:spPr>
              <a:xfrm>
                <a:off x="1102652" y="12519375"/>
                <a:ext cx="233679" cy="28575"/>
              </a:xfrm>
              <a:custGeom>
                <a:avLst/>
                <a:gdLst/>
                <a:ahLst/>
                <a:cxnLst/>
                <a:rect l="l" t="t" r="r" b="b"/>
                <a:pathLst>
                  <a:path w="233680" h="28575">
                    <a:moveTo>
                      <a:pt x="233409" y="0"/>
                    </a:moveTo>
                    <a:lnTo>
                      <a:pt x="5899" y="0"/>
                    </a:lnTo>
                    <a:lnTo>
                      <a:pt x="0" y="5392"/>
                    </a:lnTo>
                    <a:lnTo>
                      <a:pt x="0" y="27953"/>
                    </a:lnTo>
                    <a:lnTo>
                      <a:pt x="14619" y="27953"/>
                    </a:lnTo>
                    <a:lnTo>
                      <a:pt x="227510" y="27953"/>
                    </a:lnTo>
                    <a:lnTo>
                      <a:pt x="233409" y="22584"/>
                    </a:lnTo>
                    <a:lnTo>
                      <a:pt x="233409" y="0"/>
                    </a:lnTo>
                    <a:close/>
                  </a:path>
                </a:pathLst>
              </a:custGeom>
              <a:solidFill>
                <a:srgbClr val="303188"/>
              </a:solidFill>
            </p:spPr>
            <p:txBody>
              <a:bodyPr wrap="square" lIns="0" tIns="0" rIns="0" bIns="0" rtlCol="0"/>
              <a:lstStyle/>
              <a:p>
                <a:endParaRPr/>
              </a:p>
            </p:txBody>
          </p:sp>
          <p:pic>
            <p:nvPicPr>
              <p:cNvPr id="1073" name="object 808">
                <a:extLst>
                  <a:ext uri="{FF2B5EF4-FFF2-40B4-BE49-F238E27FC236}">
                    <a16:creationId xmlns:a16="http://schemas.microsoft.com/office/drawing/2014/main" id="{792BD640-788B-ACAB-F293-D0A4C026E887}"/>
                  </a:ext>
                </a:extLst>
              </p:cNvPr>
              <p:cNvPicPr/>
              <p:nvPr/>
            </p:nvPicPr>
            <p:blipFill>
              <a:blip r:embed="rId526" cstate="print"/>
              <a:stretch>
                <a:fillRect/>
              </a:stretch>
            </p:blipFill>
            <p:spPr>
              <a:xfrm>
                <a:off x="1361465" y="12425506"/>
                <a:ext cx="231109" cy="234707"/>
              </a:xfrm>
              <a:prstGeom prst="rect">
                <a:avLst/>
              </a:prstGeom>
            </p:spPr>
          </p:pic>
        </p:grpSp>
        <p:pic>
          <p:nvPicPr>
            <p:cNvPr id="561" name="object 809">
              <a:extLst>
                <a:ext uri="{FF2B5EF4-FFF2-40B4-BE49-F238E27FC236}">
                  <a16:creationId xmlns:a16="http://schemas.microsoft.com/office/drawing/2014/main" id="{D07CCA5F-3B86-554A-28E1-0A9C6198FAE1}"/>
                </a:ext>
              </a:extLst>
            </p:cNvPr>
            <p:cNvPicPr/>
            <p:nvPr/>
          </p:nvPicPr>
          <p:blipFill>
            <a:blip r:embed="rId527" cstate="print"/>
            <a:stretch>
              <a:fillRect/>
            </a:stretch>
          </p:blipFill>
          <p:spPr>
            <a:xfrm>
              <a:off x="1638489" y="12441154"/>
              <a:ext cx="197255" cy="203155"/>
            </a:xfrm>
            <a:prstGeom prst="rect">
              <a:avLst/>
            </a:prstGeom>
          </p:spPr>
        </p:pic>
        <p:pic>
          <p:nvPicPr>
            <p:cNvPr id="562" name="object 810">
              <a:extLst>
                <a:ext uri="{FF2B5EF4-FFF2-40B4-BE49-F238E27FC236}">
                  <a16:creationId xmlns:a16="http://schemas.microsoft.com/office/drawing/2014/main" id="{11D445BD-1EE1-8EAB-7FCF-37EA49A36C09}"/>
                </a:ext>
              </a:extLst>
            </p:cNvPr>
            <p:cNvPicPr/>
            <p:nvPr/>
          </p:nvPicPr>
          <p:blipFill>
            <a:blip r:embed="rId528" cstate="print"/>
            <a:stretch>
              <a:fillRect/>
            </a:stretch>
          </p:blipFill>
          <p:spPr>
            <a:xfrm>
              <a:off x="1883452" y="12433968"/>
              <a:ext cx="77217" cy="211356"/>
            </a:xfrm>
            <a:prstGeom prst="rect">
              <a:avLst/>
            </a:prstGeom>
          </p:spPr>
        </p:pic>
        <p:grpSp>
          <p:nvGrpSpPr>
            <p:cNvPr id="563" name="object 811">
              <a:extLst>
                <a:ext uri="{FF2B5EF4-FFF2-40B4-BE49-F238E27FC236}">
                  <a16:creationId xmlns:a16="http://schemas.microsoft.com/office/drawing/2014/main" id="{13247C74-1C4E-F129-A8A4-31C904A9695D}"/>
                </a:ext>
              </a:extLst>
            </p:cNvPr>
            <p:cNvGrpSpPr/>
            <p:nvPr/>
          </p:nvGrpSpPr>
          <p:grpSpPr>
            <a:xfrm>
              <a:off x="2030681" y="12424723"/>
              <a:ext cx="1005840" cy="238125"/>
              <a:chOff x="2030681" y="12424723"/>
              <a:chExt cx="1005840" cy="238125"/>
            </a:xfrm>
          </p:grpSpPr>
          <p:pic>
            <p:nvPicPr>
              <p:cNvPr id="1068" name="object 812">
                <a:extLst>
                  <a:ext uri="{FF2B5EF4-FFF2-40B4-BE49-F238E27FC236}">
                    <a16:creationId xmlns:a16="http://schemas.microsoft.com/office/drawing/2014/main" id="{94FC3CAE-5E7F-FFA3-494E-E4110B6FD027}"/>
                  </a:ext>
                </a:extLst>
              </p:cNvPr>
              <p:cNvPicPr/>
              <p:nvPr/>
            </p:nvPicPr>
            <p:blipFill>
              <a:blip r:embed="rId529" cstate="print"/>
              <a:stretch>
                <a:fillRect/>
              </a:stretch>
            </p:blipFill>
            <p:spPr>
              <a:xfrm>
                <a:off x="2030681" y="12426518"/>
                <a:ext cx="238295" cy="235746"/>
              </a:xfrm>
              <a:prstGeom prst="rect">
                <a:avLst/>
              </a:prstGeom>
            </p:spPr>
          </p:pic>
          <p:pic>
            <p:nvPicPr>
              <p:cNvPr id="1069" name="object 813">
                <a:extLst>
                  <a:ext uri="{FF2B5EF4-FFF2-40B4-BE49-F238E27FC236}">
                    <a16:creationId xmlns:a16="http://schemas.microsoft.com/office/drawing/2014/main" id="{07F821A7-EFA6-0D3A-6703-8DF148356100}"/>
                  </a:ext>
                </a:extLst>
              </p:cNvPr>
              <p:cNvPicPr/>
              <p:nvPr/>
            </p:nvPicPr>
            <p:blipFill>
              <a:blip r:embed="rId530" cstate="print"/>
              <a:stretch>
                <a:fillRect/>
              </a:stretch>
            </p:blipFill>
            <p:spPr>
              <a:xfrm>
                <a:off x="2288469" y="12431918"/>
                <a:ext cx="230601" cy="229055"/>
              </a:xfrm>
              <a:prstGeom prst="rect">
                <a:avLst/>
              </a:prstGeom>
            </p:spPr>
          </p:pic>
          <p:pic>
            <p:nvPicPr>
              <p:cNvPr id="1070" name="object 814">
                <a:extLst>
                  <a:ext uri="{FF2B5EF4-FFF2-40B4-BE49-F238E27FC236}">
                    <a16:creationId xmlns:a16="http://schemas.microsoft.com/office/drawing/2014/main" id="{6DD5B7E7-CEE7-B693-2864-2FE7CDE83930}"/>
                  </a:ext>
                </a:extLst>
              </p:cNvPr>
              <p:cNvPicPr/>
              <p:nvPr/>
            </p:nvPicPr>
            <p:blipFill>
              <a:blip r:embed="rId531" cstate="print"/>
              <a:stretch>
                <a:fillRect/>
              </a:stretch>
            </p:blipFill>
            <p:spPr>
              <a:xfrm>
                <a:off x="2547025" y="12425501"/>
                <a:ext cx="228548" cy="233669"/>
              </a:xfrm>
              <a:prstGeom prst="rect">
                <a:avLst/>
              </a:prstGeom>
            </p:spPr>
          </p:pic>
          <p:pic>
            <p:nvPicPr>
              <p:cNvPr id="1071" name="object 815">
                <a:extLst>
                  <a:ext uri="{FF2B5EF4-FFF2-40B4-BE49-F238E27FC236}">
                    <a16:creationId xmlns:a16="http://schemas.microsoft.com/office/drawing/2014/main" id="{989067D4-D366-3699-98D0-E6986A044026}"/>
                  </a:ext>
                </a:extLst>
              </p:cNvPr>
              <p:cNvPicPr/>
              <p:nvPr/>
            </p:nvPicPr>
            <p:blipFill>
              <a:blip r:embed="rId532" cstate="print"/>
              <a:stretch>
                <a:fillRect/>
              </a:stretch>
            </p:blipFill>
            <p:spPr>
              <a:xfrm>
                <a:off x="2803783" y="12424723"/>
                <a:ext cx="232654" cy="234955"/>
              </a:xfrm>
              <a:prstGeom prst="rect">
                <a:avLst/>
              </a:prstGeom>
            </p:spPr>
          </p:pic>
        </p:grpSp>
        <p:grpSp>
          <p:nvGrpSpPr>
            <p:cNvPr id="564" name="object 816">
              <a:extLst>
                <a:ext uri="{FF2B5EF4-FFF2-40B4-BE49-F238E27FC236}">
                  <a16:creationId xmlns:a16="http://schemas.microsoft.com/office/drawing/2014/main" id="{27288BFA-F483-7BB7-FDD6-51B29803B294}"/>
                </a:ext>
              </a:extLst>
            </p:cNvPr>
            <p:cNvGrpSpPr/>
            <p:nvPr/>
          </p:nvGrpSpPr>
          <p:grpSpPr>
            <a:xfrm>
              <a:off x="1068498" y="12316473"/>
              <a:ext cx="125730" cy="45085"/>
              <a:chOff x="1068498" y="12316473"/>
              <a:chExt cx="125730" cy="45085"/>
            </a:xfrm>
          </p:grpSpPr>
          <p:sp>
            <p:nvSpPr>
              <p:cNvPr id="1066" name="object 817">
                <a:extLst>
                  <a:ext uri="{FF2B5EF4-FFF2-40B4-BE49-F238E27FC236}">
                    <a16:creationId xmlns:a16="http://schemas.microsoft.com/office/drawing/2014/main" id="{66CCA156-8C76-6627-13E9-5BC51F7388C5}"/>
                  </a:ext>
                </a:extLst>
              </p:cNvPr>
              <p:cNvSpPr/>
              <p:nvPr/>
            </p:nvSpPr>
            <p:spPr>
              <a:xfrm>
                <a:off x="1068489" y="12316483"/>
                <a:ext cx="125730" cy="45085"/>
              </a:xfrm>
              <a:custGeom>
                <a:avLst/>
                <a:gdLst/>
                <a:ahLst/>
                <a:cxnLst/>
                <a:rect l="l" t="t" r="r" b="b"/>
                <a:pathLst>
                  <a:path w="125730" h="45084">
                    <a:moveTo>
                      <a:pt x="125387" y="36944"/>
                    </a:moveTo>
                    <a:lnTo>
                      <a:pt x="0" y="36944"/>
                    </a:lnTo>
                    <a:lnTo>
                      <a:pt x="0" y="45046"/>
                    </a:lnTo>
                    <a:lnTo>
                      <a:pt x="125387" y="45046"/>
                    </a:lnTo>
                    <a:lnTo>
                      <a:pt x="125387" y="36944"/>
                    </a:lnTo>
                    <a:close/>
                  </a:path>
                  <a:path w="125730" h="45084">
                    <a:moveTo>
                      <a:pt x="125387" y="0"/>
                    </a:moveTo>
                    <a:lnTo>
                      <a:pt x="0" y="0"/>
                    </a:lnTo>
                    <a:lnTo>
                      <a:pt x="0" y="31724"/>
                    </a:lnTo>
                    <a:lnTo>
                      <a:pt x="125387" y="31724"/>
                    </a:lnTo>
                    <a:lnTo>
                      <a:pt x="125387" y="0"/>
                    </a:lnTo>
                    <a:close/>
                  </a:path>
                </a:pathLst>
              </a:custGeom>
              <a:solidFill>
                <a:srgbClr val="333376"/>
              </a:solidFill>
            </p:spPr>
            <p:txBody>
              <a:bodyPr wrap="square" lIns="0" tIns="0" rIns="0" bIns="0" rtlCol="0"/>
              <a:lstStyle/>
              <a:p>
                <a:endParaRPr/>
              </a:p>
            </p:txBody>
          </p:sp>
          <p:sp>
            <p:nvSpPr>
              <p:cNvPr id="1067" name="object 818">
                <a:extLst>
                  <a:ext uri="{FF2B5EF4-FFF2-40B4-BE49-F238E27FC236}">
                    <a16:creationId xmlns:a16="http://schemas.microsoft.com/office/drawing/2014/main" id="{0C2DB681-382C-3394-E9D6-0F170F976905}"/>
                  </a:ext>
                </a:extLst>
              </p:cNvPr>
              <p:cNvSpPr/>
              <p:nvPr/>
            </p:nvSpPr>
            <p:spPr>
              <a:xfrm>
                <a:off x="1068489" y="12325817"/>
                <a:ext cx="125730" cy="27940"/>
              </a:xfrm>
              <a:custGeom>
                <a:avLst/>
                <a:gdLst/>
                <a:ahLst/>
                <a:cxnLst/>
                <a:rect l="l" t="t" r="r" b="b"/>
                <a:pathLst>
                  <a:path w="125730" h="27940">
                    <a:moveTo>
                      <a:pt x="56070" y="4864"/>
                    </a:moveTo>
                    <a:lnTo>
                      <a:pt x="54698" y="3492"/>
                    </a:lnTo>
                    <a:lnTo>
                      <a:pt x="51346" y="3492"/>
                    </a:lnTo>
                    <a:lnTo>
                      <a:pt x="49987" y="4864"/>
                    </a:lnTo>
                    <a:lnTo>
                      <a:pt x="49987" y="8204"/>
                    </a:lnTo>
                    <a:lnTo>
                      <a:pt x="51346" y="9588"/>
                    </a:lnTo>
                    <a:lnTo>
                      <a:pt x="53022" y="9588"/>
                    </a:lnTo>
                    <a:lnTo>
                      <a:pt x="54698" y="9588"/>
                    </a:lnTo>
                    <a:lnTo>
                      <a:pt x="56070" y="8204"/>
                    </a:lnTo>
                    <a:lnTo>
                      <a:pt x="56070" y="4864"/>
                    </a:lnTo>
                    <a:close/>
                  </a:path>
                  <a:path w="125730" h="27940">
                    <a:moveTo>
                      <a:pt x="81381" y="2933"/>
                    </a:moveTo>
                    <a:lnTo>
                      <a:pt x="78447" y="0"/>
                    </a:lnTo>
                    <a:lnTo>
                      <a:pt x="71234" y="0"/>
                    </a:lnTo>
                    <a:lnTo>
                      <a:pt x="68313" y="2933"/>
                    </a:lnTo>
                    <a:lnTo>
                      <a:pt x="68313" y="10134"/>
                    </a:lnTo>
                    <a:lnTo>
                      <a:pt x="71234" y="13068"/>
                    </a:lnTo>
                    <a:lnTo>
                      <a:pt x="74841" y="13068"/>
                    </a:lnTo>
                    <a:lnTo>
                      <a:pt x="78447" y="13068"/>
                    </a:lnTo>
                    <a:lnTo>
                      <a:pt x="81381" y="10134"/>
                    </a:lnTo>
                    <a:lnTo>
                      <a:pt x="81381" y="2933"/>
                    </a:lnTo>
                    <a:close/>
                  </a:path>
                  <a:path w="125730" h="27940">
                    <a:moveTo>
                      <a:pt x="99707" y="4864"/>
                    </a:moveTo>
                    <a:lnTo>
                      <a:pt x="98336" y="3492"/>
                    </a:lnTo>
                    <a:lnTo>
                      <a:pt x="94983" y="3492"/>
                    </a:lnTo>
                    <a:lnTo>
                      <a:pt x="93611" y="4864"/>
                    </a:lnTo>
                    <a:lnTo>
                      <a:pt x="93611" y="8204"/>
                    </a:lnTo>
                    <a:lnTo>
                      <a:pt x="94983" y="9588"/>
                    </a:lnTo>
                    <a:lnTo>
                      <a:pt x="96659" y="9588"/>
                    </a:lnTo>
                    <a:lnTo>
                      <a:pt x="98336" y="9588"/>
                    </a:lnTo>
                    <a:lnTo>
                      <a:pt x="99707" y="8204"/>
                    </a:lnTo>
                    <a:lnTo>
                      <a:pt x="99707" y="4864"/>
                    </a:lnTo>
                    <a:close/>
                  </a:path>
                  <a:path w="125730" h="27940">
                    <a:moveTo>
                      <a:pt x="125387" y="22402"/>
                    </a:moveTo>
                    <a:lnTo>
                      <a:pt x="0" y="22402"/>
                    </a:lnTo>
                    <a:lnTo>
                      <a:pt x="0" y="27609"/>
                    </a:lnTo>
                    <a:lnTo>
                      <a:pt x="125387" y="27609"/>
                    </a:lnTo>
                    <a:lnTo>
                      <a:pt x="125387" y="22402"/>
                    </a:lnTo>
                    <a:close/>
                  </a:path>
                </a:pathLst>
              </a:custGeom>
              <a:solidFill>
                <a:srgbClr val="7DA7D9"/>
              </a:solidFill>
            </p:spPr>
            <p:txBody>
              <a:bodyPr wrap="square" lIns="0" tIns="0" rIns="0" bIns="0" rtlCol="0"/>
              <a:lstStyle/>
              <a:p>
                <a:endParaRPr/>
              </a:p>
            </p:txBody>
          </p:sp>
        </p:grpSp>
        <p:grpSp>
          <p:nvGrpSpPr>
            <p:cNvPr id="565" name="object 819">
              <a:extLst>
                <a:ext uri="{FF2B5EF4-FFF2-40B4-BE49-F238E27FC236}">
                  <a16:creationId xmlns:a16="http://schemas.microsoft.com/office/drawing/2014/main" id="{431728A8-4318-C520-0BF9-23858A3450FA}"/>
                </a:ext>
              </a:extLst>
            </p:cNvPr>
            <p:cNvGrpSpPr/>
            <p:nvPr/>
          </p:nvGrpSpPr>
          <p:grpSpPr>
            <a:xfrm>
              <a:off x="949641" y="12293057"/>
              <a:ext cx="140335" cy="244475"/>
              <a:chOff x="949641" y="12293057"/>
              <a:chExt cx="140335" cy="244475"/>
            </a:xfrm>
          </p:grpSpPr>
          <p:sp>
            <p:nvSpPr>
              <p:cNvPr id="1062" name="object 820">
                <a:extLst>
                  <a:ext uri="{FF2B5EF4-FFF2-40B4-BE49-F238E27FC236}">
                    <a16:creationId xmlns:a16="http://schemas.microsoft.com/office/drawing/2014/main" id="{99E9963A-07BF-A25B-24E5-0E7BEAD61ABD}"/>
                  </a:ext>
                </a:extLst>
              </p:cNvPr>
              <p:cNvSpPr/>
              <p:nvPr/>
            </p:nvSpPr>
            <p:spPr>
              <a:xfrm>
                <a:off x="973061" y="12409358"/>
                <a:ext cx="45085" cy="128270"/>
              </a:xfrm>
              <a:custGeom>
                <a:avLst/>
                <a:gdLst/>
                <a:ahLst/>
                <a:cxnLst/>
                <a:rect l="l" t="t" r="r" b="b"/>
                <a:pathLst>
                  <a:path w="45084" h="128270">
                    <a:moveTo>
                      <a:pt x="31711" y="0"/>
                    </a:moveTo>
                    <a:lnTo>
                      <a:pt x="0" y="0"/>
                    </a:lnTo>
                    <a:lnTo>
                      <a:pt x="0" y="127952"/>
                    </a:lnTo>
                    <a:lnTo>
                      <a:pt x="31711" y="127952"/>
                    </a:lnTo>
                    <a:lnTo>
                      <a:pt x="31711" y="0"/>
                    </a:lnTo>
                    <a:close/>
                  </a:path>
                  <a:path w="45084" h="128270">
                    <a:moveTo>
                      <a:pt x="45046" y="0"/>
                    </a:moveTo>
                    <a:lnTo>
                      <a:pt x="36944" y="0"/>
                    </a:lnTo>
                    <a:lnTo>
                      <a:pt x="36944" y="127952"/>
                    </a:lnTo>
                    <a:lnTo>
                      <a:pt x="45046" y="127952"/>
                    </a:lnTo>
                    <a:lnTo>
                      <a:pt x="45046" y="0"/>
                    </a:lnTo>
                    <a:close/>
                  </a:path>
                </a:pathLst>
              </a:custGeom>
              <a:solidFill>
                <a:srgbClr val="333376"/>
              </a:solidFill>
            </p:spPr>
            <p:txBody>
              <a:bodyPr wrap="square" lIns="0" tIns="0" rIns="0" bIns="0" rtlCol="0"/>
              <a:lstStyle/>
              <a:p>
                <a:endParaRPr/>
              </a:p>
            </p:txBody>
          </p:sp>
          <p:sp>
            <p:nvSpPr>
              <p:cNvPr id="1063" name="object 821">
                <a:extLst>
                  <a:ext uri="{FF2B5EF4-FFF2-40B4-BE49-F238E27FC236}">
                    <a16:creationId xmlns:a16="http://schemas.microsoft.com/office/drawing/2014/main" id="{F9C47FC1-461A-9FA7-E205-7B9A2A82B5DF}"/>
                  </a:ext>
                </a:extLst>
              </p:cNvPr>
              <p:cNvSpPr/>
              <p:nvPr/>
            </p:nvSpPr>
            <p:spPr>
              <a:xfrm>
                <a:off x="982395" y="12409358"/>
                <a:ext cx="27940" cy="128270"/>
              </a:xfrm>
              <a:custGeom>
                <a:avLst/>
                <a:gdLst/>
                <a:ahLst/>
                <a:cxnLst/>
                <a:rect l="l" t="t" r="r" b="b"/>
                <a:pathLst>
                  <a:path w="27940" h="128270">
                    <a:moveTo>
                      <a:pt x="9563" y="97548"/>
                    </a:moveTo>
                    <a:lnTo>
                      <a:pt x="8204" y="96164"/>
                    </a:lnTo>
                    <a:lnTo>
                      <a:pt x="4851" y="96164"/>
                    </a:lnTo>
                    <a:lnTo>
                      <a:pt x="3479" y="97548"/>
                    </a:lnTo>
                    <a:lnTo>
                      <a:pt x="3479" y="100901"/>
                    </a:lnTo>
                    <a:lnTo>
                      <a:pt x="4851" y="102260"/>
                    </a:lnTo>
                    <a:lnTo>
                      <a:pt x="8204" y="102260"/>
                    </a:lnTo>
                    <a:lnTo>
                      <a:pt x="9563" y="100901"/>
                    </a:lnTo>
                    <a:lnTo>
                      <a:pt x="9563" y="99237"/>
                    </a:lnTo>
                    <a:lnTo>
                      <a:pt x="9563" y="97548"/>
                    </a:lnTo>
                    <a:close/>
                  </a:path>
                  <a:path w="27940" h="128270">
                    <a:moveTo>
                      <a:pt x="9563" y="53898"/>
                    </a:moveTo>
                    <a:lnTo>
                      <a:pt x="8204" y="52539"/>
                    </a:lnTo>
                    <a:lnTo>
                      <a:pt x="4851" y="52539"/>
                    </a:lnTo>
                    <a:lnTo>
                      <a:pt x="3479" y="53898"/>
                    </a:lnTo>
                    <a:lnTo>
                      <a:pt x="3479" y="57277"/>
                    </a:lnTo>
                    <a:lnTo>
                      <a:pt x="4851" y="58635"/>
                    </a:lnTo>
                    <a:lnTo>
                      <a:pt x="8204" y="58635"/>
                    </a:lnTo>
                    <a:lnTo>
                      <a:pt x="9563" y="57277"/>
                    </a:lnTo>
                    <a:lnTo>
                      <a:pt x="9563" y="55587"/>
                    </a:lnTo>
                    <a:lnTo>
                      <a:pt x="9563" y="53898"/>
                    </a:lnTo>
                    <a:close/>
                  </a:path>
                  <a:path w="27940" h="128270">
                    <a:moveTo>
                      <a:pt x="13042" y="73787"/>
                    </a:moveTo>
                    <a:lnTo>
                      <a:pt x="10134" y="70866"/>
                    </a:lnTo>
                    <a:lnTo>
                      <a:pt x="2921" y="70866"/>
                    </a:lnTo>
                    <a:lnTo>
                      <a:pt x="0" y="73787"/>
                    </a:lnTo>
                    <a:lnTo>
                      <a:pt x="0" y="81013"/>
                    </a:lnTo>
                    <a:lnTo>
                      <a:pt x="2921" y="83934"/>
                    </a:lnTo>
                    <a:lnTo>
                      <a:pt x="10134" y="83934"/>
                    </a:lnTo>
                    <a:lnTo>
                      <a:pt x="13042" y="81013"/>
                    </a:lnTo>
                    <a:lnTo>
                      <a:pt x="13042" y="77406"/>
                    </a:lnTo>
                    <a:lnTo>
                      <a:pt x="13042" y="73787"/>
                    </a:lnTo>
                    <a:close/>
                  </a:path>
                  <a:path w="27940" h="128270">
                    <a:moveTo>
                      <a:pt x="27597" y="0"/>
                    </a:moveTo>
                    <a:lnTo>
                      <a:pt x="22377" y="0"/>
                    </a:lnTo>
                    <a:lnTo>
                      <a:pt x="22377" y="127952"/>
                    </a:lnTo>
                    <a:lnTo>
                      <a:pt x="27597" y="127952"/>
                    </a:lnTo>
                    <a:lnTo>
                      <a:pt x="27597" y="0"/>
                    </a:lnTo>
                    <a:close/>
                  </a:path>
                </a:pathLst>
              </a:custGeom>
              <a:solidFill>
                <a:srgbClr val="7DA7D9"/>
              </a:solidFill>
            </p:spPr>
            <p:txBody>
              <a:bodyPr wrap="square" lIns="0" tIns="0" rIns="0" bIns="0" rtlCol="0"/>
              <a:lstStyle/>
              <a:p>
                <a:endParaRPr/>
              </a:p>
            </p:txBody>
          </p:sp>
          <p:sp>
            <p:nvSpPr>
              <p:cNvPr id="1064" name="object 822">
                <a:extLst>
                  <a:ext uri="{FF2B5EF4-FFF2-40B4-BE49-F238E27FC236}">
                    <a16:creationId xmlns:a16="http://schemas.microsoft.com/office/drawing/2014/main" id="{943A4B08-37E9-A279-2432-26D329F66390}"/>
                  </a:ext>
                </a:extLst>
              </p:cNvPr>
              <p:cNvSpPr/>
              <p:nvPr/>
            </p:nvSpPr>
            <p:spPr>
              <a:xfrm>
                <a:off x="949641" y="12293057"/>
                <a:ext cx="140335" cy="140335"/>
              </a:xfrm>
              <a:custGeom>
                <a:avLst/>
                <a:gdLst/>
                <a:ahLst/>
                <a:cxnLst/>
                <a:rect l="l" t="t" r="r" b="b"/>
                <a:pathLst>
                  <a:path w="140334" h="140334">
                    <a:moveTo>
                      <a:pt x="9848" y="113324"/>
                    </a:moveTo>
                    <a:lnTo>
                      <a:pt x="3028" y="115554"/>
                    </a:lnTo>
                    <a:lnTo>
                      <a:pt x="527" y="119684"/>
                    </a:lnTo>
                    <a:lnTo>
                      <a:pt x="48" y="129938"/>
                    </a:lnTo>
                    <a:lnTo>
                      <a:pt x="0" y="131342"/>
                    </a:lnTo>
                    <a:lnTo>
                      <a:pt x="2238" y="134729"/>
                    </a:lnTo>
                    <a:lnTo>
                      <a:pt x="6851" y="139083"/>
                    </a:lnTo>
                    <a:lnTo>
                      <a:pt x="10604" y="140145"/>
                    </a:lnTo>
                    <a:lnTo>
                      <a:pt x="19807" y="139130"/>
                    </a:lnTo>
                    <a:lnTo>
                      <a:pt x="23560" y="137171"/>
                    </a:lnTo>
                    <a:lnTo>
                      <a:pt x="28017" y="131318"/>
                    </a:lnTo>
                    <a:lnTo>
                      <a:pt x="29141" y="128250"/>
                    </a:lnTo>
                    <a:lnTo>
                      <a:pt x="29240" y="127401"/>
                    </a:lnTo>
                    <a:lnTo>
                      <a:pt x="15111" y="127401"/>
                    </a:lnTo>
                    <a:lnTo>
                      <a:pt x="17329" y="123601"/>
                    </a:lnTo>
                    <a:lnTo>
                      <a:pt x="17318" y="119566"/>
                    </a:lnTo>
                    <a:lnTo>
                      <a:pt x="12952" y="114221"/>
                    </a:lnTo>
                    <a:lnTo>
                      <a:pt x="9848" y="113324"/>
                    </a:lnTo>
                    <a:close/>
                  </a:path>
                  <a:path w="140334" h="140334">
                    <a:moveTo>
                      <a:pt x="99311" y="118941"/>
                    </a:moveTo>
                    <a:lnTo>
                      <a:pt x="55679" y="118941"/>
                    </a:lnTo>
                    <a:lnTo>
                      <a:pt x="55620" y="122563"/>
                    </a:lnTo>
                    <a:lnTo>
                      <a:pt x="57342" y="130138"/>
                    </a:lnTo>
                    <a:lnTo>
                      <a:pt x="61484" y="134587"/>
                    </a:lnTo>
                    <a:lnTo>
                      <a:pt x="75608" y="139956"/>
                    </a:lnTo>
                    <a:lnTo>
                      <a:pt x="83726" y="139035"/>
                    </a:lnTo>
                    <a:lnTo>
                      <a:pt x="96057" y="129938"/>
                    </a:lnTo>
                    <a:lnTo>
                      <a:pt x="99505" y="122563"/>
                    </a:lnTo>
                    <a:lnTo>
                      <a:pt x="99425" y="120722"/>
                    </a:lnTo>
                    <a:lnTo>
                      <a:pt x="99311" y="118941"/>
                    </a:lnTo>
                    <a:close/>
                  </a:path>
                  <a:path w="140334" h="140334">
                    <a:moveTo>
                      <a:pt x="51624" y="124522"/>
                    </a:moveTo>
                    <a:lnTo>
                      <a:pt x="29578" y="124522"/>
                    </a:lnTo>
                    <a:lnTo>
                      <a:pt x="32645" y="126410"/>
                    </a:lnTo>
                    <a:lnTo>
                      <a:pt x="37837" y="128026"/>
                    </a:lnTo>
                    <a:lnTo>
                      <a:pt x="40952" y="127448"/>
                    </a:lnTo>
                    <a:lnTo>
                      <a:pt x="47773" y="126504"/>
                    </a:lnTo>
                    <a:lnTo>
                      <a:pt x="51372" y="124770"/>
                    </a:lnTo>
                    <a:lnTo>
                      <a:pt x="51624" y="124522"/>
                    </a:lnTo>
                    <a:close/>
                  </a:path>
                  <a:path w="140334" h="140334">
                    <a:moveTo>
                      <a:pt x="44420" y="65730"/>
                    </a:moveTo>
                    <a:lnTo>
                      <a:pt x="16964" y="92674"/>
                    </a:lnTo>
                    <a:lnTo>
                      <a:pt x="16503" y="96238"/>
                    </a:lnTo>
                    <a:lnTo>
                      <a:pt x="17223" y="100946"/>
                    </a:lnTo>
                    <a:lnTo>
                      <a:pt x="17978" y="104238"/>
                    </a:lnTo>
                    <a:lnTo>
                      <a:pt x="18084" y="107507"/>
                    </a:lnTo>
                    <a:lnTo>
                      <a:pt x="18678" y="113324"/>
                    </a:lnTo>
                    <a:lnTo>
                      <a:pt x="19695" y="120722"/>
                    </a:lnTo>
                    <a:lnTo>
                      <a:pt x="19813" y="122563"/>
                    </a:lnTo>
                    <a:lnTo>
                      <a:pt x="18073" y="125489"/>
                    </a:lnTo>
                    <a:lnTo>
                      <a:pt x="17023" y="126669"/>
                    </a:lnTo>
                    <a:lnTo>
                      <a:pt x="16374" y="127283"/>
                    </a:lnTo>
                    <a:lnTo>
                      <a:pt x="15111" y="127401"/>
                    </a:lnTo>
                    <a:lnTo>
                      <a:pt x="29240" y="127401"/>
                    </a:lnTo>
                    <a:lnTo>
                      <a:pt x="29578" y="124522"/>
                    </a:lnTo>
                    <a:lnTo>
                      <a:pt x="51624" y="124522"/>
                    </a:lnTo>
                    <a:lnTo>
                      <a:pt x="54086" y="122103"/>
                    </a:lnTo>
                    <a:lnTo>
                      <a:pt x="55679" y="118941"/>
                    </a:lnTo>
                    <a:lnTo>
                      <a:pt x="99311" y="118941"/>
                    </a:lnTo>
                    <a:lnTo>
                      <a:pt x="98747" y="110114"/>
                    </a:lnTo>
                    <a:lnTo>
                      <a:pt x="112664" y="110114"/>
                    </a:lnTo>
                    <a:lnTo>
                      <a:pt x="113013" y="109725"/>
                    </a:lnTo>
                    <a:lnTo>
                      <a:pt x="113568" y="107507"/>
                    </a:lnTo>
                    <a:lnTo>
                      <a:pt x="112754" y="102881"/>
                    </a:lnTo>
                    <a:lnTo>
                      <a:pt x="111680" y="100686"/>
                    </a:lnTo>
                    <a:lnTo>
                      <a:pt x="110087" y="98728"/>
                    </a:lnTo>
                    <a:lnTo>
                      <a:pt x="124218" y="98728"/>
                    </a:lnTo>
                    <a:lnTo>
                      <a:pt x="129934" y="96037"/>
                    </a:lnTo>
                    <a:lnTo>
                      <a:pt x="139043" y="83707"/>
                    </a:lnTo>
                    <a:lnTo>
                      <a:pt x="139952" y="75588"/>
                    </a:lnTo>
                    <a:lnTo>
                      <a:pt x="136612" y="66762"/>
                    </a:lnTo>
                    <a:lnTo>
                      <a:pt x="53519" y="66762"/>
                    </a:lnTo>
                    <a:lnTo>
                      <a:pt x="44420" y="65730"/>
                    </a:lnTo>
                    <a:close/>
                  </a:path>
                  <a:path w="140334" h="140334">
                    <a:moveTo>
                      <a:pt x="112664" y="110114"/>
                    </a:moveTo>
                    <a:lnTo>
                      <a:pt x="98747" y="110114"/>
                    </a:lnTo>
                    <a:lnTo>
                      <a:pt x="100706" y="111684"/>
                    </a:lnTo>
                    <a:lnTo>
                      <a:pt x="102877" y="112769"/>
                    </a:lnTo>
                    <a:lnTo>
                      <a:pt x="107503" y="113572"/>
                    </a:lnTo>
                    <a:lnTo>
                      <a:pt x="109721" y="113017"/>
                    </a:lnTo>
                    <a:lnTo>
                      <a:pt x="111586" y="111318"/>
                    </a:lnTo>
                    <a:lnTo>
                      <a:pt x="112664" y="110114"/>
                    </a:lnTo>
                    <a:close/>
                  </a:path>
                  <a:path w="140334" h="140334">
                    <a:moveTo>
                      <a:pt x="124218" y="98728"/>
                    </a:moveTo>
                    <a:lnTo>
                      <a:pt x="110087" y="98728"/>
                    </a:lnTo>
                    <a:lnTo>
                      <a:pt x="122488" y="99542"/>
                    </a:lnTo>
                    <a:lnTo>
                      <a:pt x="124218" y="98728"/>
                    </a:lnTo>
                    <a:close/>
                  </a:path>
                  <a:path w="140334" h="140334">
                    <a:moveTo>
                      <a:pt x="38770" y="33050"/>
                    </a:moveTo>
                    <a:lnTo>
                      <a:pt x="34085" y="34089"/>
                    </a:lnTo>
                    <a:lnTo>
                      <a:pt x="33035" y="38762"/>
                    </a:lnTo>
                    <a:lnTo>
                      <a:pt x="34345" y="42266"/>
                    </a:lnTo>
                    <a:lnTo>
                      <a:pt x="35820" y="45310"/>
                    </a:lnTo>
                    <a:lnTo>
                      <a:pt x="33365" y="46066"/>
                    </a:lnTo>
                    <a:lnTo>
                      <a:pt x="31135" y="47175"/>
                    </a:lnTo>
                    <a:lnTo>
                      <a:pt x="22793" y="53098"/>
                    </a:lnTo>
                    <a:lnTo>
                      <a:pt x="34557" y="56461"/>
                    </a:lnTo>
                    <a:lnTo>
                      <a:pt x="43242" y="60272"/>
                    </a:lnTo>
                    <a:lnTo>
                      <a:pt x="53519" y="66762"/>
                    </a:lnTo>
                    <a:lnTo>
                      <a:pt x="136612" y="66762"/>
                    </a:lnTo>
                    <a:lnTo>
                      <a:pt x="134607" y="61464"/>
                    </a:lnTo>
                    <a:lnTo>
                      <a:pt x="130146" y="57322"/>
                    </a:lnTo>
                    <a:lnTo>
                      <a:pt x="122880" y="55659"/>
                    </a:lnTo>
                    <a:lnTo>
                      <a:pt x="118984" y="55659"/>
                    </a:lnTo>
                    <a:lnTo>
                      <a:pt x="122134" y="54042"/>
                    </a:lnTo>
                    <a:lnTo>
                      <a:pt x="122658" y="53511"/>
                    </a:lnTo>
                    <a:lnTo>
                      <a:pt x="66770" y="53511"/>
                    </a:lnTo>
                    <a:lnTo>
                      <a:pt x="60280" y="43234"/>
                    </a:lnTo>
                    <a:lnTo>
                      <a:pt x="57004" y="35812"/>
                    </a:lnTo>
                    <a:lnTo>
                      <a:pt x="45318" y="35812"/>
                    </a:lnTo>
                    <a:lnTo>
                      <a:pt x="42274" y="34360"/>
                    </a:lnTo>
                    <a:lnTo>
                      <a:pt x="38770" y="33050"/>
                    </a:lnTo>
                    <a:close/>
                  </a:path>
                  <a:path w="140334" h="140334">
                    <a:moveTo>
                      <a:pt x="120742" y="55517"/>
                    </a:moveTo>
                    <a:lnTo>
                      <a:pt x="118984" y="55659"/>
                    </a:lnTo>
                    <a:lnTo>
                      <a:pt x="122880" y="55659"/>
                    </a:lnTo>
                    <a:lnTo>
                      <a:pt x="122571" y="55588"/>
                    </a:lnTo>
                    <a:lnTo>
                      <a:pt x="120742" y="55517"/>
                    </a:lnTo>
                    <a:close/>
                  </a:path>
                  <a:path w="140334" h="140334">
                    <a:moveTo>
                      <a:pt x="95868" y="16200"/>
                    </a:moveTo>
                    <a:lnTo>
                      <a:pt x="91998" y="16826"/>
                    </a:lnTo>
                    <a:lnTo>
                      <a:pt x="76589" y="16826"/>
                    </a:lnTo>
                    <a:lnTo>
                      <a:pt x="68781" y="28626"/>
                    </a:lnTo>
                    <a:lnTo>
                      <a:pt x="66506" y="35812"/>
                    </a:lnTo>
                    <a:lnTo>
                      <a:pt x="66385" y="36874"/>
                    </a:lnTo>
                    <a:lnTo>
                      <a:pt x="65918" y="42266"/>
                    </a:lnTo>
                    <a:lnTo>
                      <a:pt x="65833" y="45310"/>
                    </a:lnTo>
                    <a:lnTo>
                      <a:pt x="66770" y="53511"/>
                    </a:lnTo>
                    <a:lnTo>
                      <a:pt x="122658" y="53511"/>
                    </a:lnTo>
                    <a:lnTo>
                      <a:pt x="124789" y="51352"/>
                    </a:lnTo>
                    <a:lnTo>
                      <a:pt x="126500" y="47777"/>
                    </a:lnTo>
                    <a:lnTo>
                      <a:pt x="127291" y="40012"/>
                    </a:lnTo>
                    <a:lnTo>
                      <a:pt x="127904" y="36874"/>
                    </a:lnTo>
                    <a:lnTo>
                      <a:pt x="126430" y="32637"/>
                    </a:lnTo>
                    <a:lnTo>
                      <a:pt x="124518" y="29593"/>
                    </a:lnTo>
                    <a:lnTo>
                      <a:pt x="128258" y="29133"/>
                    </a:lnTo>
                    <a:lnTo>
                      <a:pt x="131350" y="28000"/>
                    </a:lnTo>
                    <a:lnTo>
                      <a:pt x="137167" y="23552"/>
                    </a:lnTo>
                    <a:lnTo>
                      <a:pt x="139088" y="19917"/>
                    </a:lnTo>
                    <a:lnTo>
                      <a:pt x="122394" y="19917"/>
                    </a:lnTo>
                    <a:lnTo>
                      <a:pt x="113532" y="18690"/>
                    </a:lnTo>
                    <a:lnTo>
                      <a:pt x="110606" y="18419"/>
                    </a:lnTo>
                    <a:lnTo>
                      <a:pt x="108553" y="18183"/>
                    </a:lnTo>
                    <a:lnTo>
                      <a:pt x="106594" y="18006"/>
                    </a:lnTo>
                    <a:lnTo>
                      <a:pt x="104246" y="17982"/>
                    </a:lnTo>
                    <a:lnTo>
                      <a:pt x="100635" y="17168"/>
                    </a:lnTo>
                    <a:lnTo>
                      <a:pt x="98949" y="16826"/>
                    </a:lnTo>
                    <a:lnTo>
                      <a:pt x="91998" y="16826"/>
                    </a:lnTo>
                    <a:lnTo>
                      <a:pt x="76776" y="16543"/>
                    </a:lnTo>
                    <a:lnTo>
                      <a:pt x="97554" y="16543"/>
                    </a:lnTo>
                    <a:lnTo>
                      <a:pt x="95868" y="16200"/>
                    </a:lnTo>
                    <a:close/>
                  </a:path>
                  <a:path w="140334" h="140334">
                    <a:moveTo>
                      <a:pt x="53083" y="22797"/>
                    </a:moveTo>
                    <a:lnTo>
                      <a:pt x="47171" y="31139"/>
                    </a:lnTo>
                    <a:lnTo>
                      <a:pt x="46050" y="33369"/>
                    </a:lnTo>
                    <a:lnTo>
                      <a:pt x="45318" y="35812"/>
                    </a:lnTo>
                    <a:lnTo>
                      <a:pt x="57004" y="35812"/>
                    </a:lnTo>
                    <a:lnTo>
                      <a:pt x="56457" y="34573"/>
                    </a:lnTo>
                    <a:lnTo>
                      <a:pt x="53083" y="22797"/>
                    </a:lnTo>
                    <a:close/>
                  </a:path>
                  <a:path w="140334" h="140334">
                    <a:moveTo>
                      <a:pt x="139659" y="15091"/>
                    </a:moveTo>
                    <a:lnTo>
                      <a:pt x="127397" y="15091"/>
                    </a:lnTo>
                    <a:lnTo>
                      <a:pt x="127291" y="16366"/>
                    </a:lnTo>
                    <a:lnTo>
                      <a:pt x="126666" y="17015"/>
                    </a:lnTo>
                    <a:lnTo>
                      <a:pt x="125486" y="18088"/>
                    </a:lnTo>
                    <a:lnTo>
                      <a:pt x="122394" y="19917"/>
                    </a:lnTo>
                    <a:lnTo>
                      <a:pt x="139088" y="19917"/>
                    </a:lnTo>
                    <a:lnTo>
                      <a:pt x="139659" y="15091"/>
                    </a:lnTo>
                    <a:close/>
                  </a:path>
                  <a:path w="140334" h="140334">
                    <a:moveTo>
                      <a:pt x="131303" y="0"/>
                    </a:moveTo>
                    <a:lnTo>
                      <a:pt x="119680" y="530"/>
                    </a:lnTo>
                    <a:lnTo>
                      <a:pt x="115574" y="3044"/>
                    </a:lnTo>
                    <a:lnTo>
                      <a:pt x="113320" y="9840"/>
                    </a:lnTo>
                    <a:lnTo>
                      <a:pt x="114217" y="12956"/>
                    </a:lnTo>
                    <a:lnTo>
                      <a:pt x="119550" y="17310"/>
                    </a:lnTo>
                    <a:lnTo>
                      <a:pt x="123598" y="17333"/>
                    </a:lnTo>
                    <a:lnTo>
                      <a:pt x="127397" y="15091"/>
                    </a:lnTo>
                    <a:lnTo>
                      <a:pt x="139659" y="15091"/>
                    </a:lnTo>
                    <a:lnTo>
                      <a:pt x="140153" y="10607"/>
                    </a:lnTo>
                    <a:lnTo>
                      <a:pt x="139079" y="6843"/>
                    </a:lnTo>
                    <a:lnTo>
                      <a:pt x="134737" y="2241"/>
                    </a:lnTo>
                    <a:lnTo>
                      <a:pt x="131303" y="0"/>
                    </a:lnTo>
                    <a:close/>
                  </a:path>
                </a:pathLst>
              </a:custGeom>
              <a:solidFill>
                <a:srgbClr val="333376"/>
              </a:solidFill>
            </p:spPr>
            <p:txBody>
              <a:bodyPr wrap="square" lIns="0" tIns="0" rIns="0" bIns="0" rtlCol="0"/>
              <a:lstStyle/>
              <a:p>
                <a:endParaRPr/>
              </a:p>
            </p:txBody>
          </p:sp>
          <p:sp>
            <p:nvSpPr>
              <p:cNvPr id="1065" name="object 823">
                <a:extLst>
                  <a:ext uri="{FF2B5EF4-FFF2-40B4-BE49-F238E27FC236}">
                    <a16:creationId xmlns:a16="http://schemas.microsoft.com/office/drawing/2014/main" id="{74D55C88-3456-2311-57BD-E87D99D36753}"/>
                  </a:ext>
                </a:extLst>
              </p:cNvPr>
              <p:cNvSpPr/>
              <p:nvPr/>
            </p:nvSpPr>
            <p:spPr>
              <a:xfrm>
                <a:off x="953693" y="12297115"/>
                <a:ext cx="132715" cy="132715"/>
              </a:xfrm>
              <a:custGeom>
                <a:avLst/>
                <a:gdLst/>
                <a:ahLst/>
                <a:cxnLst/>
                <a:rect l="l" t="t" r="r" b="b"/>
                <a:pathLst>
                  <a:path w="132715" h="132715">
                    <a:moveTo>
                      <a:pt x="19786" y="124904"/>
                    </a:moveTo>
                    <a:lnTo>
                      <a:pt x="14973" y="127749"/>
                    </a:lnTo>
                    <a:lnTo>
                      <a:pt x="6959" y="127355"/>
                    </a:lnTo>
                    <a:lnTo>
                      <a:pt x="4838" y="124625"/>
                    </a:lnTo>
                    <a:lnTo>
                      <a:pt x="6235" y="122999"/>
                    </a:lnTo>
                    <a:lnTo>
                      <a:pt x="7518" y="121577"/>
                    </a:lnTo>
                    <a:lnTo>
                      <a:pt x="9931" y="117957"/>
                    </a:lnTo>
                    <a:lnTo>
                      <a:pt x="5511" y="112560"/>
                    </a:lnTo>
                    <a:lnTo>
                      <a:pt x="685" y="114134"/>
                    </a:lnTo>
                    <a:lnTo>
                      <a:pt x="0" y="128689"/>
                    </a:lnTo>
                    <a:lnTo>
                      <a:pt x="4152" y="132194"/>
                    </a:lnTo>
                    <a:lnTo>
                      <a:pt x="10477" y="131508"/>
                    </a:lnTo>
                    <a:lnTo>
                      <a:pt x="15176" y="130213"/>
                    </a:lnTo>
                    <a:lnTo>
                      <a:pt x="18008" y="127749"/>
                    </a:lnTo>
                    <a:lnTo>
                      <a:pt x="19126" y="126771"/>
                    </a:lnTo>
                    <a:lnTo>
                      <a:pt x="19786" y="124904"/>
                    </a:lnTo>
                    <a:close/>
                  </a:path>
                  <a:path w="132715" h="132715">
                    <a:moveTo>
                      <a:pt x="20866" y="124269"/>
                    </a:moveTo>
                    <a:lnTo>
                      <a:pt x="20624" y="122516"/>
                    </a:lnTo>
                    <a:lnTo>
                      <a:pt x="19786" y="124904"/>
                    </a:lnTo>
                    <a:lnTo>
                      <a:pt x="20866" y="124269"/>
                    </a:lnTo>
                    <a:close/>
                  </a:path>
                  <a:path w="132715" h="132715">
                    <a:moveTo>
                      <a:pt x="40144" y="111620"/>
                    </a:moveTo>
                    <a:lnTo>
                      <a:pt x="38608" y="115570"/>
                    </a:lnTo>
                    <a:lnTo>
                      <a:pt x="37744" y="116078"/>
                    </a:lnTo>
                    <a:lnTo>
                      <a:pt x="40068" y="116141"/>
                    </a:lnTo>
                    <a:lnTo>
                      <a:pt x="40144" y="111620"/>
                    </a:lnTo>
                    <a:close/>
                  </a:path>
                  <a:path w="132715" h="132715">
                    <a:moveTo>
                      <a:pt x="46507" y="101130"/>
                    </a:moveTo>
                    <a:lnTo>
                      <a:pt x="46418" y="100685"/>
                    </a:lnTo>
                    <a:lnTo>
                      <a:pt x="41871" y="98488"/>
                    </a:lnTo>
                    <a:lnTo>
                      <a:pt x="46507" y="101130"/>
                    </a:lnTo>
                    <a:close/>
                  </a:path>
                  <a:path w="132715" h="132715">
                    <a:moveTo>
                      <a:pt x="49085" y="107035"/>
                    </a:moveTo>
                    <a:lnTo>
                      <a:pt x="46901" y="101358"/>
                    </a:lnTo>
                    <a:lnTo>
                      <a:pt x="46507" y="101130"/>
                    </a:lnTo>
                    <a:lnTo>
                      <a:pt x="47485" y="106387"/>
                    </a:lnTo>
                    <a:lnTo>
                      <a:pt x="45643" y="110286"/>
                    </a:lnTo>
                    <a:lnTo>
                      <a:pt x="45135" y="108369"/>
                    </a:lnTo>
                    <a:lnTo>
                      <a:pt x="44869" y="107353"/>
                    </a:lnTo>
                    <a:lnTo>
                      <a:pt x="42557" y="105537"/>
                    </a:lnTo>
                    <a:lnTo>
                      <a:pt x="40259" y="104724"/>
                    </a:lnTo>
                    <a:lnTo>
                      <a:pt x="40144" y="111620"/>
                    </a:lnTo>
                    <a:lnTo>
                      <a:pt x="41402" y="108369"/>
                    </a:lnTo>
                    <a:lnTo>
                      <a:pt x="42621" y="110744"/>
                    </a:lnTo>
                    <a:lnTo>
                      <a:pt x="44704" y="113995"/>
                    </a:lnTo>
                    <a:lnTo>
                      <a:pt x="41922" y="118719"/>
                    </a:lnTo>
                    <a:lnTo>
                      <a:pt x="47675" y="113499"/>
                    </a:lnTo>
                    <a:lnTo>
                      <a:pt x="48374" y="110286"/>
                    </a:lnTo>
                    <a:lnTo>
                      <a:pt x="49085" y="107035"/>
                    </a:lnTo>
                    <a:close/>
                  </a:path>
                  <a:path w="132715" h="132715">
                    <a:moveTo>
                      <a:pt x="67386" y="94449"/>
                    </a:moveTo>
                    <a:lnTo>
                      <a:pt x="65290" y="92265"/>
                    </a:lnTo>
                    <a:lnTo>
                      <a:pt x="59867" y="91986"/>
                    </a:lnTo>
                    <a:lnTo>
                      <a:pt x="57569" y="93980"/>
                    </a:lnTo>
                    <a:lnTo>
                      <a:pt x="57442" y="96570"/>
                    </a:lnTo>
                    <a:lnTo>
                      <a:pt x="57327" y="99148"/>
                    </a:lnTo>
                    <a:lnTo>
                      <a:pt x="59410" y="101333"/>
                    </a:lnTo>
                    <a:lnTo>
                      <a:pt x="64846" y="101625"/>
                    </a:lnTo>
                    <a:lnTo>
                      <a:pt x="67144" y="99618"/>
                    </a:lnTo>
                    <a:lnTo>
                      <a:pt x="67386" y="94449"/>
                    </a:lnTo>
                    <a:close/>
                  </a:path>
                  <a:path w="132715" h="132715">
                    <a:moveTo>
                      <a:pt x="76339" y="82029"/>
                    </a:moveTo>
                    <a:lnTo>
                      <a:pt x="70916" y="78854"/>
                    </a:lnTo>
                    <a:lnTo>
                      <a:pt x="66294" y="76161"/>
                    </a:lnTo>
                    <a:lnTo>
                      <a:pt x="56134" y="75907"/>
                    </a:lnTo>
                    <a:lnTo>
                      <a:pt x="46570" y="78955"/>
                    </a:lnTo>
                    <a:lnTo>
                      <a:pt x="38290" y="83058"/>
                    </a:lnTo>
                    <a:lnTo>
                      <a:pt x="43700" y="77914"/>
                    </a:lnTo>
                    <a:lnTo>
                      <a:pt x="47904" y="75387"/>
                    </a:lnTo>
                    <a:lnTo>
                      <a:pt x="49949" y="74168"/>
                    </a:lnTo>
                    <a:lnTo>
                      <a:pt x="56299" y="72174"/>
                    </a:lnTo>
                    <a:lnTo>
                      <a:pt x="62014" y="72250"/>
                    </a:lnTo>
                    <a:lnTo>
                      <a:pt x="61823" y="72174"/>
                    </a:lnTo>
                    <a:lnTo>
                      <a:pt x="54838" y="69100"/>
                    </a:lnTo>
                    <a:lnTo>
                      <a:pt x="50228" y="67081"/>
                    </a:lnTo>
                    <a:lnTo>
                      <a:pt x="38684" y="65773"/>
                    </a:lnTo>
                    <a:lnTo>
                      <a:pt x="28765" y="67500"/>
                    </a:lnTo>
                    <a:lnTo>
                      <a:pt x="21856" y="71424"/>
                    </a:lnTo>
                    <a:lnTo>
                      <a:pt x="25882" y="70154"/>
                    </a:lnTo>
                    <a:lnTo>
                      <a:pt x="30302" y="69761"/>
                    </a:lnTo>
                    <a:lnTo>
                      <a:pt x="32956" y="70091"/>
                    </a:lnTo>
                    <a:lnTo>
                      <a:pt x="24155" y="76327"/>
                    </a:lnTo>
                    <a:lnTo>
                      <a:pt x="19202" y="84074"/>
                    </a:lnTo>
                    <a:lnTo>
                      <a:pt x="17386" y="92252"/>
                    </a:lnTo>
                    <a:lnTo>
                      <a:pt x="17945" y="98488"/>
                    </a:lnTo>
                    <a:lnTo>
                      <a:pt x="18046" y="103085"/>
                    </a:lnTo>
                    <a:lnTo>
                      <a:pt x="18453" y="105537"/>
                    </a:lnTo>
                    <a:lnTo>
                      <a:pt x="18745" y="109029"/>
                    </a:lnTo>
                    <a:lnTo>
                      <a:pt x="20624" y="122516"/>
                    </a:lnTo>
                    <a:lnTo>
                      <a:pt x="21386" y="120332"/>
                    </a:lnTo>
                    <a:lnTo>
                      <a:pt x="21031" y="110020"/>
                    </a:lnTo>
                    <a:lnTo>
                      <a:pt x="27444" y="116801"/>
                    </a:lnTo>
                    <a:lnTo>
                      <a:pt x="33629" y="118503"/>
                    </a:lnTo>
                    <a:lnTo>
                      <a:pt x="37744" y="116078"/>
                    </a:lnTo>
                    <a:lnTo>
                      <a:pt x="33451" y="115976"/>
                    </a:lnTo>
                    <a:lnTo>
                      <a:pt x="29629" y="112166"/>
                    </a:lnTo>
                    <a:lnTo>
                      <a:pt x="31305" y="111340"/>
                    </a:lnTo>
                    <a:lnTo>
                      <a:pt x="32715" y="110096"/>
                    </a:lnTo>
                    <a:lnTo>
                      <a:pt x="33782" y="107861"/>
                    </a:lnTo>
                    <a:lnTo>
                      <a:pt x="31686" y="110096"/>
                    </a:lnTo>
                    <a:lnTo>
                      <a:pt x="31330" y="110020"/>
                    </a:lnTo>
                    <a:lnTo>
                      <a:pt x="23545" y="108470"/>
                    </a:lnTo>
                    <a:lnTo>
                      <a:pt x="21526" y="102057"/>
                    </a:lnTo>
                    <a:lnTo>
                      <a:pt x="25666" y="106032"/>
                    </a:lnTo>
                    <a:lnTo>
                      <a:pt x="30340" y="104241"/>
                    </a:lnTo>
                    <a:lnTo>
                      <a:pt x="32550" y="102235"/>
                    </a:lnTo>
                    <a:lnTo>
                      <a:pt x="33108" y="101727"/>
                    </a:lnTo>
                    <a:lnTo>
                      <a:pt x="22352" y="102235"/>
                    </a:lnTo>
                    <a:lnTo>
                      <a:pt x="22301" y="102057"/>
                    </a:lnTo>
                    <a:lnTo>
                      <a:pt x="20535" y="95097"/>
                    </a:lnTo>
                    <a:lnTo>
                      <a:pt x="21971" y="84607"/>
                    </a:lnTo>
                    <a:lnTo>
                      <a:pt x="24574" y="78752"/>
                    </a:lnTo>
                    <a:lnTo>
                      <a:pt x="30340" y="73393"/>
                    </a:lnTo>
                    <a:lnTo>
                      <a:pt x="38531" y="69761"/>
                    </a:lnTo>
                    <a:lnTo>
                      <a:pt x="48348" y="69100"/>
                    </a:lnTo>
                    <a:lnTo>
                      <a:pt x="42062" y="69761"/>
                    </a:lnTo>
                    <a:lnTo>
                      <a:pt x="36931" y="72732"/>
                    </a:lnTo>
                    <a:lnTo>
                      <a:pt x="30149" y="80048"/>
                    </a:lnTo>
                    <a:lnTo>
                      <a:pt x="31864" y="78460"/>
                    </a:lnTo>
                    <a:lnTo>
                      <a:pt x="39738" y="75730"/>
                    </a:lnTo>
                    <a:lnTo>
                      <a:pt x="44538" y="75387"/>
                    </a:lnTo>
                    <a:lnTo>
                      <a:pt x="37109" y="78371"/>
                    </a:lnTo>
                    <a:lnTo>
                      <a:pt x="30556" y="85369"/>
                    </a:lnTo>
                    <a:lnTo>
                      <a:pt x="31153" y="94018"/>
                    </a:lnTo>
                    <a:lnTo>
                      <a:pt x="40576" y="91643"/>
                    </a:lnTo>
                    <a:lnTo>
                      <a:pt x="42100" y="83058"/>
                    </a:lnTo>
                    <a:lnTo>
                      <a:pt x="42227" y="82359"/>
                    </a:lnTo>
                    <a:lnTo>
                      <a:pt x="48514" y="80530"/>
                    </a:lnTo>
                    <a:lnTo>
                      <a:pt x="45364" y="84035"/>
                    </a:lnTo>
                    <a:lnTo>
                      <a:pt x="45212" y="87655"/>
                    </a:lnTo>
                    <a:lnTo>
                      <a:pt x="45529" y="91363"/>
                    </a:lnTo>
                    <a:lnTo>
                      <a:pt x="52247" y="84302"/>
                    </a:lnTo>
                    <a:lnTo>
                      <a:pt x="58458" y="80530"/>
                    </a:lnTo>
                    <a:lnTo>
                      <a:pt x="59804" y="79705"/>
                    </a:lnTo>
                    <a:lnTo>
                      <a:pt x="67576" y="78854"/>
                    </a:lnTo>
                    <a:lnTo>
                      <a:pt x="74980" y="83019"/>
                    </a:lnTo>
                    <a:lnTo>
                      <a:pt x="76339" y="82029"/>
                    </a:lnTo>
                    <a:close/>
                  </a:path>
                  <a:path w="132715" h="132715">
                    <a:moveTo>
                      <a:pt x="80340" y="78155"/>
                    </a:moveTo>
                    <a:lnTo>
                      <a:pt x="67246" y="63258"/>
                    </a:lnTo>
                    <a:lnTo>
                      <a:pt x="66929" y="62788"/>
                    </a:lnTo>
                    <a:lnTo>
                      <a:pt x="62763" y="56667"/>
                    </a:lnTo>
                    <a:lnTo>
                      <a:pt x="62763" y="62788"/>
                    </a:lnTo>
                    <a:lnTo>
                      <a:pt x="56845" y="58432"/>
                    </a:lnTo>
                    <a:lnTo>
                      <a:pt x="47879" y="52819"/>
                    </a:lnTo>
                    <a:lnTo>
                      <a:pt x="42494" y="44894"/>
                    </a:lnTo>
                    <a:lnTo>
                      <a:pt x="40576" y="42062"/>
                    </a:lnTo>
                    <a:lnTo>
                      <a:pt x="39725" y="40513"/>
                    </a:lnTo>
                    <a:lnTo>
                      <a:pt x="38938" y="38950"/>
                    </a:lnTo>
                    <a:lnTo>
                      <a:pt x="40513" y="39738"/>
                    </a:lnTo>
                    <a:lnTo>
                      <a:pt x="42062" y="40563"/>
                    </a:lnTo>
                    <a:lnTo>
                      <a:pt x="52806" y="47891"/>
                    </a:lnTo>
                    <a:lnTo>
                      <a:pt x="58420" y="56832"/>
                    </a:lnTo>
                    <a:lnTo>
                      <a:pt x="62763" y="62788"/>
                    </a:lnTo>
                    <a:lnTo>
                      <a:pt x="62763" y="56667"/>
                    </a:lnTo>
                    <a:lnTo>
                      <a:pt x="57340" y="48691"/>
                    </a:lnTo>
                    <a:lnTo>
                      <a:pt x="52095" y="38950"/>
                    </a:lnTo>
                    <a:lnTo>
                      <a:pt x="51854" y="38493"/>
                    </a:lnTo>
                    <a:lnTo>
                      <a:pt x="50698" y="36360"/>
                    </a:lnTo>
                    <a:lnTo>
                      <a:pt x="47434" y="28168"/>
                    </a:lnTo>
                    <a:lnTo>
                      <a:pt x="45554" y="30797"/>
                    </a:lnTo>
                    <a:lnTo>
                      <a:pt x="43840" y="36207"/>
                    </a:lnTo>
                    <a:lnTo>
                      <a:pt x="44894" y="38493"/>
                    </a:lnTo>
                    <a:lnTo>
                      <a:pt x="42532" y="36906"/>
                    </a:lnTo>
                    <a:lnTo>
                      <a:pt x="35140" y="33147"/>
                    </a:lnTo>
                    <a:lnTo>
                      <a:pt x="33502" y="33515"/>
                    </a:lnTo>
                    <a:lnTo>
                      <a:pt x="33134" y="35153"/>
                    </a:lnTo>
                    <a:lnTo>
                      <a:pt x="36893" y="42519"/>
                    </a:lnTo>
                    <a:lnTo>
                      <a:pt x="38493" y="44894"/>
                    </a:lnTo>
                    <a:lnTo>
                      <a:pt x="36195" y="43853"/>
                    </a:lnTo>
                    <a:lnTo>
                      <a:pt x="30797" y="45567"/>
                    </a:lnTo>
                    <a:lnTo>
                      <a:pt x="28143" y="47434"/>
                    </a:lnTo>
                    <a:lnTo>
                      <a:pt x="36347" y="50711"/>
                    </a:lnTo>
                    <a:lnTo>
                      <a:pt x="48679" y="57353"/>
                    </a:lnTo>
                    <a:lnTo>
                      <a:pt x="63246" y="67246"/>
                    </a:lnTo>
                    <a:lnTo>
                      <a:pt x="78130" y="80340"/>
                    </a:lnTo>
                    <a:lnTo>
                      <a:pt x="80340" y="78155"/>
                    </a:lnTo>
                    <a:close/>
                  </a:path>
                  <a:path w="132715" h="132715">
                    <a:moveTo>
                      <a:pt x="90881" y="111201"/>
                    </a:moveTo>
                    <a:lnTo>
                      <a:pt x="89344" y="114084"/>
                    </a:lnTo>
                    <a:lnTo>
                      <a:pt x="87998" y="116039"/>
                    </a:lnTo>
                    <a:lnTo>
                      <a:pt x="85001" y="116230"/>
                    </a:lnTo>
                    <a:lnTo>
                      <a:pt x="89522" y="111493"/>
                    </a:lnTo>
                    <a:lnTo>
                      <a:pt x="90043" y="105587"/>
                    </a:lnTo>
                    <a:lnTo>
                      <a:pt x="89814" y="104914"/>
                    </a:lnTo>
                    <a:lnTo>
                      <a:pt x="87249" y="97739"/>
                    </a:lnTo>
                    <a:lnTo>
                      <a:pt x="86728" y="101676"/>
                    </a:lnTo>
                    <a:lnTo>
                      <a:pt x="86207" y="103708"/>
                    </a:lnTo>
                    <a:lnTo>
                      <a:pt x="83820" y="104914"/>
                    </a:lnTo>
                    <a:lnTo>
                      <a:pt x="85813" y="99834"/>
                    </a:lnTo>
                    <a:lnTo>
                      <a:pt x="84442" y="93256"/>
                    </a:lnTo>
                    <a:lnTo>
                      <a:pt x="82169" y="90119"/>
                    </a:lnTo>
                    <a:lnTo>
                      <a:pt x="83997" y="96329"/>
                    </a:lnTo>
                    <a:lnTo>
                      <a:pt x="83489" y="101041"/>
                    </a:lnTo>
                    <a:lnTo>
                      <a:pt x="75857" y="107429"/>
                    </a:lnTo>
                    <a:lnTo>
                      <a:pt x="76200" y="111493"/>
                    </a:lnTo>
                    <a:lnTo>
                      <a:pt x="82169" y="111137"/>
                    </a:lnTo>
                    <a:lnTo>
                      <a:pt x="85763" y="108546"/>
                    </a:lnTo>
                    <a:lnTo>
                      <a:pt x="87198" y="105587"/>
                    </a:lnTo>
                    <a:lnTo>
                      <a:pt x="87731" y="111137"/>
                    </a:lnTo>
                    <a:lnTo>
                      <a:pt x="87680" y="111493"/>
                    </a:lnTo>
                    <a:lnTo>
                      <a:pt x="83388" y="114846"/>
                    </a:lnTo>
                    <a:lnTo>
                      <a:pt x="77152" y="116789"/>
                    </a:lnTo>
                    <a:lnTo>
                      <a:pt x="77660" y="119761"/>
                    </a:lnTo>
                    <a:lnTo>
                      <a:pt x="82334" y="121551"/>
                    </a:lnTo>
                    <a:lnTo>
                      <a:pt x="85902" y="120421"/>
                    </a:lnTo>
                    <a:lnTo>
                      <a:pt x="87896" y="118605"/>
                    </a:lnTo>
                    <a:lnTo>
                      <a:pt x="86017" y="123024"/>
                    </a:lnTo>
                    <a:lnTo>
                      <a:pt x="82283" y="125450"/>
                    </a:lnTo>
                    <a:lnTo>
                      <a:pt x="76606" y="125463"/>
                    </a:lnTo>
                    <a:lnTo>
                      <a:pt x="74320" y="125463"/>
                    </a:lnTo>
                    <a:lnTo>
                      <a:pt x="73952" y="125056"/>
                    </a:lnTo>
                    <a:lnTo>
                      <a:pt x="72567" y="123456"/>
                    </a:lnTo>
                    <a:lnTo>
                      <a:pt x="70434" y="118922"/>
                    </a:lnTo>
                    <a:lnTo>
                      <a:pt x="70408" y="125056"/>
                    </a:lnTo>
                    <a:lnTo>
                      <a:pt x="63639" y="124739"/>
                    </a:lnTo>
                    <a:lnTo>
                      <a:pt x="56832" y="118922"/>
                    </a:lnTo>
                    <a:lnTo>
                      <a:pt x="56819" y="118605"/>
                    </a:lnTo>
                    <a:lnTo>
                      <a:pt x="59055" y="107810"/>
                    </a:lnTo>
                    <a:lnTo>
                      <a:pt x="62204" y="106641"/>
                    </a:lnTo>
                    <a:lnTo>
                      <a:pt x="66840" y="108204"/>
                    </a:lnTo>
                    <a:lnTo>
                      <a:pt x="67779" y="111709"/>
                    </a:lnTo>
                    <a:lnTo>
                      <a:pt x="65074" y="112915"/>
                    </a:lnTo>
                    <a:lnTo>
                      <a:pt x="64008" y="116636"/>
                    </a:lnTo>
                    <a:lnTo>
                      <a:pt x="69507" y="118783"/>
                    </a:lnTo>
                    <a:lnTo>
                      <a:pt x="68097" y="121094"/>
                    </a:lnTo>
                    <a:lnTo>
                      <a:pt x="70408" y="125056"/>
                    </a:lnTo>
                    <a:lnTo>
                      <a:pt x="70408" y="118872"/>
                    </a:lnTo>
                    <a:lnTo>
                      <a:pt x="70294" y="118618"/>
                    </a:lnTo>
                    <a:lnTo>
                      <a:pt x="71234" y="117970"/>
                    </a:lnTo>
                    <a:lnTo>
                      <a:pt x="74879" y="115468"/>
                    </a:lnTo>
                    <a:lnTo>
                      <a:pt x="72351" y="106641"/>
                    </a:lnTo>
                    <a:lnTo>
                      <a:pt x="71869" y="104940"/>
                    </a:lnTo>
                    <a:lnTo>
                      <a:pt x="55778" y="117970"/>
                    </a:lnTo>
                    <a:lnTo>
                      <a:pt x="58242" y="124218"/>
                    </a:lnTo>
                    <a:lnTo>
                      <a:pt x="65112" y="129044"/>
                    </a:lnTo>
                    <a:lnTo>
                      <a:pt x="75526" y="130327"/>
                    </a:lnTo>
                    <a:lnTo>
                      <a:pt x="83870" y="126733"/>
                    </a:lnTo>
                    <a:lnTo>
                      <a:pt x="84861" y="125463"/>
                    </a:lnTo>
                    <a:lnTo>
                      <a:pt x="89268" y="119837"/>
                    </a:lnTo>
                    <a:lnTo>
                      <a:pt x="89509" y="118605"/>
                    </a:lnTo>
                    <a:lnTo>
                      <a:pt x="89941" y="116230"/>
                    </a:lnTo>
                    <a:lnTo>
                      <a:pt x="90881" y="111201"/>
                    </a:lnTo>
                    <a:close/>
                  </a:path>
                  <a:path w="132715" h="132715">
                    <a:moveTo>
                      <a:pt x="93256" y="74764"/>
                    </a:moveTo>
                    <a:lnTo>
                      <a:pt x="93243" y="73748"/>
                    </a:lnTo>
                    <a:lnTo>
                      <a:pt x="92837" y="70993"/>
                    </a:lnTo>
                    <a:lnTo>
                      <a:pt x="92392" y="68021"/>
                    </a:lnTo>
                    <a:lnTo>
                      <a:pt x="90944" y="67779"/>
                    </a:lnTo>
                    <a:lnTo>
                      <a:pt x="90944" y="71767"/>
                    </a:lnTo>
                    <a:lnTo>
                      <a:pt x="89408" y="76822"/>
                    </a:lnTo>
                    <a:lnTo>
                      <a:pt x="86982" y="80162"/>
                    </a:lnTo>
                    <a:lnTo>
                      <a:pt x="79781" y="86715"/>
                    </a:lnTo>
                    <a:lnTo>
                      <a:pt x="76835" y="89446"/>
                    </a:lnTo>
                    <a:lnTo>
                      <a:pt x="71793" y="90970"/>
                    </a:lnTo>
                    <a:lnTo>
                      <a:pt x="71005" y="90170"/>
                    </a:lnTo>
                    <a:lnTo>
                      <a:pt x="73418" y="89522"/>
                    </a:lnTo>
                    <a:lnTo>
                      <a:pt x="74777" y="89154"/>
                    </a:lnTo>
                    <a:lnTo>
                      <a:pt x="77584" y="87414"/>
                    </a:lnTo>
                    <a:lnTo>
                      <a:pt x="87045" y="77228"/>
                    </a:lnTo>
                    <a:lnTo>
                      <a:pt x="89115" y="74764"/>
                    </a:lnTo>
                    <a:lnTo>
                      <a:pt x="90131" y="70993"/>
                    </a:lnTo>
                    <a:lnTo>
                      <a:pt x="90944" y="71767"/>
                    </a:lnTo>
                    <a:lnTo>
                      <a:pt x="90944" y="67779"/>
                    </a:lnTo>
                    <a:lnTo>
                      <a:pt x="89382" y="67513"/>
                    </a:lnTo>
                    <a:lnTo>
                      <a:pt x="88061" y="67564"/>
                    </a:lnTo>
                    <a:lnTo>
                      <a:pt x="89496" y="69811"/>
                    </a:lnTo>
                    <a:lnTo>
                      <a:pt x="87553" y="75069"/>
                    </a:lnTo>
                    <a:lnTo>
                      <a:pt x="74091" y="86715"/>
                    </a:lnTo>
                    <a:lnTo>
                      <a:pt x="69824" y="89522"/>
                    </a:lnTo>
                    <a:lnTo>
                      <a:pt x="67564" y="88087"/>
                    </a:lnTo>
                    <a:lnTo>
                      <a:pt x="67513" y="89446"/>
                    </a:lnTo>
                    <a:lnTo>
                      <a:pt x="68033" y="92417"/>
                    </a:lnTo>
                    <a:lnTo>
                      <a:pt x="74612" y="93383"/>
                    </a:lnTo>
                    <a:lnTo>
                      <a:pt x="78270" y="90970"/>
                    </a:lnTo>
                    <a:lnTo>
                      <a:pt x="80149" y="89725"/>
                    </a:lnTo>
                    <a:lnTo>
                      <a:pt x="84670" y="84683"/>
                    </a:lnTo>
                    <a:lnTo>
                      <a:pt x="89700" y="80162"/>
                    </a:lnTo>
                    <a:lnTo>
                      <a:pt x="93256" y="74764"/>
                    </a:lnTo>
                    <a:close/>
                  </a:path>
                  <a:path w="132715" h="132715">
                    <a:moveTo>
                      <a:pt x="101130" y="46507"/>
                    </a:moveTo>
                    <a:lnTo>
                      <a:pt x="98488" y="41884"/>
                    </a:lnTo>
                    <a:lnTo>
                      <a:pt x="100698" y="46418"/>
                    </a:lnTo>
                    <a:lnTo>
                      <a:pt x="101130" y="46507"/>
                    </a:lnTo>
                    <a:close/>
                  </a:path>
                  <a:path w="132715" h="132715">
                    <a:moveTo>
                      <a:pt x="101574" y="64833"/>
                    </a:moveTo>
                    <a:lnTo>
                      <a:pt x="101320" y="59397"/>
                    </a:lnTo>
                    <a:lnTo>
                      <a:pt x="99136" y="57289"/>
                    </a:lnTo>
                    <a:lnTo>
                      <a:pt x="96545" y="57442"/>
                    </a:lnTo>
                    <a:lnTo>
                      <a:pt x="93954" y="57556"/>
                    </a:lnTo>
                    <a:lnTo>
                      <a:pt x="91973" y="59855"/>
                    </a:lnTo>
                    <a:lnTo>
                      <a:pt x="92214" y="65278"/>
                    </a:lnTo>
                    <a:lnTo>
                      <a:pt x="94424" y="67373"/>
                    </a:lnTo>
                    <a:lnTo>
                      <a:pt x="99593" y="67132"/>
                    </a:lnTo>
                    <a:lnTo>
                      <a:pt x="101574" y="64833"/>
                    </a:lnTo>
                    <a:close/>
                  </a:path>
                  <a:path w="132715" h="132715">
                    <a:moveTo>
                      <a:pt x="106362" y="102374"/>
                    </a:moveTo>
                    <a:lnTo>
                      <a:pt x="103847" y="96456"/>
                    </a:lnTo>
                    <a:lnTo>
                      <a:pt x="102552" y="95770"/>
                    </a:lnTo>
                    <a:lnTo>
                      <a:pt x="102552" y="99568"/>
                    </a:lnTo>
                    <a:lnTo>
                      <a:pt x="101561" y="101561"/>
                    </a:lnTo>
                    <a:lnTo>
                      <a:pt x="99555" y="102577"/>
                    </a:lnTo>
                    <a:lnTo>
                      <a:pt x="95135" y="97332"/>
                    </a:lnTo>
                    <a:lnTo>
                      <a:pt x="94894" y="94907"/>
                    </a:lnTo>
                    <a:lnTo>
                      <a:pt x="97332" y="95148"/>
                    </a:lnTo>
                    <a:lnTo>
                      <a:pt x="102552" y="99568"/>
                    </a:lnTo>
                    <a:lnTo>
                      <a:pt x="102552" y="95770"/>
                    </a:lnTo>
                    <a:lnTo>
                      <a:pt x="100926" y="94907"/>
                    </a:lnTo>
                    <a:lnTo>
                      <a:pt x="94132" y="91338"/>
                    </a:lnTo>
                    <a:lnTo>
                      <a:pt x="88849" y="87058"/>
                    </a:lnTo>
                    <a:lnTo>
                      <a:pt x="87795" y="85788"/>
                    </a:lnTo>
                    <a:lnTo>
                      <a:pt x="85788" y="87807"/>
                    </a:lnTo>
                    <a:lnTo>
                      <a:pt x="87071" y="88874"/>
                    </a:lnTo>
                    <a:lnTo>
                      <a:pt x="91338" y="94157"/>
                    </a:lnTo>
                    <a:lnTo>
                      <a:pt x="96456" y="103873"/>
                    </a:lnTo>
                    <a:lnTo>
                      <a:pt x="102387" y="106362"/>
                    </a:lnTo>
                    <a:lnTo>
                      <a:pt x="104457" y="104482"/>
                    </a:lnTo>
                    <a:lnTo>
                      <a:pt x="106172" y="102577"/>
                    </a:lnTo>
                    <a:lnTo>
                      <a:pt x="106362" y="102374"/>
                    </a:lnTo>
                    <a:close/>
                  </a:path>
                  <a:path w="132715" h="132715">
                    <a:moveTo>
                      <a:pt x="116141" y="40081"/>
                    </a:moveTo>
                    <a:lnTo>
                      <a:pt x="116078" y="37719"/>
                    </a:lnTo>
                    <a:lnTo>
                      <a:pt x="115557" y="38608"/>
                    </a:lnTo>
                    <a:lnTo>
                      <a:pt x="111556" y="40157"/>
                    </a:lnTo>
                    <a:lnTo>
                      <a:pt x="116141" y="40081"/>
                    </a:lnTo>
                    <a:close/>
                  </a:path>
                  <a:path w="132715" h="132715">
                    <a:moveTo>
                      <a:pt x="118719" y="41922"/>
                    </a:moveTo>
                    <a:lnTo>
                      <a:pt x="113995" y="44716"/>
                    </a:lnTo>
                    <a:lnTo>
                      <a:pt x="110642" y="42570"/>
                    </a:lnTo>
                    <a:lnTo>
                      <a:pt x="108356" y="41402"/>
                    </a:lnTo>
                    <a:lnTo>
                      <a:pt x="111556" y="40157"/>
                    </a:lnTo>
                    <a:lnTo>
                      <a:pt x="104711" y="40259"/>
                    </a:lnTo>
                    <a:lnTo>
                      <a:pt x="105537" y="42570"/>
                    </a:lnTo>
                    <a:lnTo>
                      <a:pt x="107365" y="44881"/>
                    </a:lnTo>
                    <a:lnTo>
                      <a:pt x="110261" y="45631"/>
                    </a:lnTo>
                    <a:lnTo>
                      <a:pt x="106375" y="47485"/>
                    </a:lnTo>
                    <a:lnTo>
                      <a:pt x="101130" y="46507"/>
                    </a:lnTo>
                    <a:lnTo>
                      <a:pt x="101358" y="46901"/>
                    </a:lnTo>
                    <a:lnTo>
                      <a:pt x="107035" y="49085"/>
                    </a:lnTo>
                    <a:lnTo>
                      <a:pt x="113499" y="47675"/>
                    </a:lnTo>
                    <a:lnTo>
                      <a:pt x="113677" y="47485"/>
                    </a:lnTo>
                    <a:lnTo>
                      <a:pt x="116192" y="44716"/>
                    </a:lnTo>
                    <a:lnTo>
                      <a:pt x="118719" y="41922"/>
                    </a:lnTo>
                    <a:close/>
                  </a:path>
                  <a:path w="132715" h="132715">
                    <a:moveTo>
                      <a:pt x="122529" y="20624"/>
                    </a:moveTo>
                    <a:lnTo>
                      <a:pt x="121945" y="20548"/>
                    </a:lnTo>
                    <a:lnTo>
                      <a:pt x="109016" y="18757"/>
                    </a:lnTo>
                    <a:lnTo>
                      <a:pt x="105549" y="18465"/>
                    </a:lnTo>
                    <a:lnTo>
                      <a:pt x="103073" y="18059"/>
                    </a:lnTo>
                    <a:lnTo>
                      <a:pt x="99733" y="18059"/>
                    </a:lnTo>
                    <a:lnTo>
                      <a:pt x="92240" y="17386"/>
                    </a:lnTo>
                    <a:lnTo>
                      <a:pt x="84061" y="19202"/>
                    </a:lnTo>
                    <a:lnTo>
                      <a:pt x="76314" y="24168"/>
                    </a:lnTo>
                    <a:lnTo>
                      <a:pt x="70091" y="32956"/>
                    </a:lnTo>
                    <a:lnTo>
                      <a:pt x="69862" y="31165"/>
                    </a:lnTo>
                    <a:lnTo>
                      <a:pt x="69888" y="28778"/>
                    </a:lnTo>
                    <a:lnTo>
                      <a:pt x="70154" y="25895"/>
                    </a:lnTo>
                    <a:lnTo>
                      <a:pt x="71412" y="21856"/>
                    </a:lnTo>
                    <a:lnTo>
                      <a:pt x="67500" y="28778"/>
                    </a:lnTo>
                    <a:lnTo>
                      <a:pt x="65938" y="37719"/>
                    </a:lnTo>
                    <a:lnTo>
                      <a:pt x="65887" y="39751"/>
                    </a:lnTo>
                    <a:lnTo>
                      <a:pt x="67068" y="50241"/>
                    </a:lnTo>
                    <a:lnTo>
                      <a:pt x="72237" y="62026"/>
                    </a:lnTo>
                    <a:lnTo>
                      <a:pt x="72199" y="56134"/>
                    </a:lnTo>
                    <a:lnTo>
                      <a:pt x="74155" y="49949"/>
                    </a:lnTo>
                    <a:lnTo>
                      <a:pt x="75095" y="48387"/>
                    </a:lnTo>
                    <a:lnTo>
                      <a:pt x="77393" y="44564"/>
                    </a:lnTo>
                    <a:lnTo>
                      <a:pt x="77901" y="43713"/>
                    </a:lnTo>
                    <a:lnTo>
                      <a:pt x="83058" y="38303"/>
                    </a:lnTo>
                    <a:lnTo>
                      <a:pt x="78955" y="46570"/>
                    </a:lnTo>
                    <a:lnTo>
                      <a:pt x="75895" y="56134"/>
                    </a:lnTo>
                    <a:lnTo>
                      <a:pt x="76161" y="66306"/>
                    </a:lnTo>
                    <a:lnTo>
                      <a:pt x="82016" y="76352"/>
                    </a:lnTo>
                    <a:lnTo>
                      <a:pt x="83019" y="75006"/>
                    </a:lnTo>
                    <a:lnTo>
                      <a:pt x="78867" y="67589"/>
                    </a:lnTo>
                    <a:lnTo>
                      <a:pt x="79705" y="59804"/>
                    </a:lnTo>
                    <a:lnTo>
                      <a:pt x="84302" y="52260"/>
                    </a:lnTo>
                    <a:lnTo>
                      <a:pt x="88201" y="48552"/>
                    </a:lnTo>
                    <a:lnTo>
                      <a:pt x="91363" y="45554"/>
                    </a:lnTo>
                    <a:lnTo>
                      <a:pt x="87655" y="45224"/>
                    </a:lnTo>
                    <a:lnTo>
                      <a:pt x="84035" y="45389"/>
                    </a:lnTo>
                    <a:lnTo>
                      <a:pt x="80530" y="48552"/>
                    </a:lnTo>
                    <a:lnTo>
                      <a:pt x="82359" y="42240"/>
                    </a:lnTo>
                    <a:lnTo>
                      <a:pt x="91630" y="40563"/>
                    </a:lnTo>
                    <a:lnTo>
                      <a:pt x="92202" y="38303"/>
                    </a:lnTo>
                    <a:lnTo>
                      <a:pt x="94005" y="31165"/>
                    </a:lnTo>
                    <a:lnTo>
                      <a:pt x="85356" y="30568"/>
                    </a:lnTo>
                    <a:lnTo>
                      <a:pt x="78359" y="37109"/>
                    </a:lnTo>
                    <a:lnTo>
                      <a:pt x="75399" y="44564"/>
                    </a:lnTo>
                    <a:lnTo>
                      <a:pt x="75730" y="39751"/>
                    </a:lnTo>
                    <a:lnTo>
                      <a:pt x="78447" y="31877"/>
                    </a:lnTo>
                    <a:lnTo>
                      <a:pt x="80035" y="30149"/>
                    </a:lnTo>
                    <a:lnTo>
                      <a:pt x="72745" y="36918"/>
                    </a:lnTo>
                    <a:lnTo>
                      <a:pt x="69748" y="42062"/>
                    </a:lnTo>
                    <a:lnTo>
                      <a:pt x="69100" y="48387"/>
                    </a:lnTo>
                    <a:lnTo>
                      <a:pt x="69761" y="38519"/>
                    </a:lnTo>
                    <a:lnTo>
                      <a:pt x="95097" y="20548"/>
                    </a:lnTo>
                    <a:lnTo>
                      <a:pt x="102222" y="22364"/>
                    </a:lnTo>
                    <a:lnTo>
                      <a:pt x="101714" y="33096"/>
                    </a:lnTo>
                    <a:lnTo>
                      <a:pt x="104241" y="30340"/>
                    </a:lnTo>
                    <a:lnTo>
                      <a:pt x="106032" y="25679"/>
                    </a:lnTo>
                    <a:lnTo>
                      <a:pt x="102057" y="21539"/>
                    </a:lnTo>
                    <a:lnTo>
                      <a:pt x="108458" y="23558"/>
                    </a:lnTo>
                    <a:lnTo>
                      <a:pt x="110083" y="31699"/>
                    </a:lnTo>
                    <a:lnTo>
                      <a:pt x="107861" y="33794"/>
                    </a:lnTo>
                    <a:lnTo>
                      <a:pt x="110007" y="32804"/>
                    </a:lnTo>
                    <a:lnTo>
                      <a:pt x="111340" y="31305"/>
                    </a:lnTo>
                    <a:lnTo>
                      <a:pt x="112179" y="29641"/>
                    </a:lnTo>
                    <a:lnTo>
                      <a:pt x="115976" y="33439"/>
                    </a:lnTo>
                    <a:lnTo>
                      <a:pt x="116078" y="37719"/>
                    </a:lnTo>
                    <a:lnTo>
                      <a:pt x="118414" y="33794"/>
                    </a:lnTo>
                    <a:lnTo>
                      <a:pt x="118313" y="32956"/>
                    </a:lnTo>
                    <a:lnTo>
                      <a:pt x="117386" y="29641"/>
                    </a:lnTo>
                    <a:lnTo>
                      <a:pt x="116789" y="27457"/>
                    </a:lnTo>
                    <a:lnTo>
                      <a:pt x="110540" y="21539"/>
                    </a:lnTo>
                    <a:lnTo>
                      <a:pt x="110007" y="21031"/>
                    </a:lnTo>
                    <a:lnTo>
                      <a:pt x="120319" y="21399"/>
                    </a:lnTo>
                    <a:lnTo>
                      <a:pt x="121373" y="21031"/>
                    </a:lnTo>
                    <a:lnTo>
                      <a:pt x="122529" y="20624"/>
                    </a:lnTo>
                    <a:close/>
                  </a:path>
                  <a:path w="132715" h="132715">
                    <a:moveTo>
                      <a:pt x="124891" y="19799"/>
                    </a:moveTo>
                    <a:lnTo>
                      <a:pt x="122529" y="20624"/>
                    </a:lnTo>
                    <a:lnTo>
                      <a:pt x="124256" y="20866"/>
                    </a:lnTo>
                    <a:lnTo>
                      <a:pt x="124891" y="19799"/>
                    </a:lnTo>
                    <a:close/>
                  </a:path>
                  <a:path w="132715" h="132715">
                    <a:moveTo>
                      <a:pt x="130314" y="75514"/>
                    </a:moveTo>
                    <a:lnTo>
                      <a:pt x="129692" y="70396"/>
                    </a:lnTo>
                    <a:lnTo>
                      <a:pt x="129044" y="65087"/>
                    </a:lnTo>
                    <a:lnTo>
                      <a:pt x="125056" y="59423"/>
                    </a:lnTo>
                    <a:lnTo>
                      <a:pt x="125056" y="70396"/>
                    </a:lnTo>
                    <a:lnTo>
                      <a:pt x="121081" y="68084"/>
                    </a:lnTo>
                    <a:lnTo>
                      <a:pt x="118770" y="69519"/>
                    </a:lnTo>
                    <a:lnTo>
                      <a:pt x="118097" y="67779"/>
                    </a:lnTo>
                    <a:lnTo>
                      <a:pt x="116636" y="63982"/>
                    </a:lnTo>
                    <a:lnTo>
                      <a:pt x="112915" y="65062"/>
                    </a:lnTo>
                    <a:lnTo>
                      <a:pt x="111709" y="67779"/>
                    </a:lnTo>
                    <a:lnTo>
                      <a:pt x="108191" y="66840"/>
                    </a:lnTo>
                    <a:lnTo>
                      <a:pt x="106629" y="62191"/>
                    </a:lnTo>
                    <a:lnTo>
                      <a:pt x="107797" y="59055"/>
                    </a:lnTo>
                    <a:lnTo>
                      <a:pt x="118846" y="56769"/>
                    </a:lnTo>
                    <a:lnTo>
                      <a:pt x="124447" y="63931"/>
                    </a:lnTo>
                    <a:lnTo>
                      <a:pt x="125056" y="70396"/>
                    </a:lnTo>
                    <a:lnTo>
                      <a:pt x="125056" y="59423"/>
                    </a:lnTo>
                    <a:lnTo>
                      <a:pt x="124218" y="58229"/>
                    </a:lnTo>
                    <a:lnTo>
                      <a:pt x="120510" y="56769"/>
                    </a:lnTo>
                    <a:lnTo>
                      <a:pt x="117932" y="55753"/>
                    </a:lnTo>
                    <a:lnTo>
                      <a:pt x="111709" y="56438"/>
                    </a:lnTo>
                    <a:lnTo>
                      <a:pt x="107073" y="59067"/>
                    </a:lnTo>
                    <a:lnTo>
                      <a:pt x="102298" y="63614"/>
                    </a:lnTo>
                    <a:lnTo>
                      <a:pt x="104914" y="71869"/>
                    </a:lnTo>
                    <a:lnTo>
                      <a:pt x="115443" y="74891"/>
                    </a:lnTo>
                    <a:lnTo>
                      <a:pt x="118605" y="70294"/>
                    </a:lnTo>
                    <a:lnTo>
                      <a:pt x="118795" y="70002"/>
                    </a:lnTo>
                    <a:lnTo>
                      <a:pt x="118605" y="70294"/>
                    </a:lnTo>
                    <a:lnTo>
                      <a:pt x="120561" y="71196"/>
                    </a:lnTo>
                    <a:lnTo>
                      <a:pt x="123456" y="72555"/>
                    </a:lnTo>
                    <a:lnTo>
                      <a:pt x="125450" y="74307"/>
                    </a:lnTo>
                    <a:lnTo>
                      <a:pt x="125412" y="82334"/>
                    </a:lnTo>
                    <a:lnTo>
                      <a:pt x="123024" y="86017"/>
                    </a:lnTo>
                    <a:lnTo>
                      <a:pt x="118592" y="87871"/>
                    </a:lnTo>
                    <a:lnTo>
                      <a:pt x="120421" y="85890"/>
                    </a:lnTo>
                    <a:lnTo>
                      <a:pt x="120700" y="85001"/>
                    </a:lnTo>
                    <a:lnTo>
                      <a:pt x="121539" y="82334"/>
                    </a:lnTo>
                    <a:lnTo>
                      <a:pt x="119748" y="77647"/>
                    </a:lnTo>
                    <a:lnTo>
                      <a:pt x="116763" y="77139"/>
                    </a:lnTo>
                    <a:lnTo>
                      <a:pt x="114846" y="83388"/>
                    </a:lnTo>
                    <a:lnTo>
                      <a:pt x="111417" y="87744"/>
                    </a:lnTo>
                    <a:lnTo>
                      <a:pt x="105575" y="87198"/>
                    </a:lnTo>
                    <a:lnTo>
                      <a:pt x="108546" y="85737"/>
                    </a:lnTo>
                    <a:lnTo>
                      <a:pt x="109943" y="83807"/>
                    </a:lnTo>
                    <a:lnTo>
                      <a:pt x="111125" y="82169"/>
                    </a:lnTo>
                    <a:lnTo>
                      <a:pt x="111493" y="76174"/>
                    </a:lnTo>
                    <a:lnTo>
                      <a:pt x="107416" y="75857"/>
                    </a:lnTo>
                    <a:lnTo>
                      <a:pt x="101041" y="83477"/>
                    </a:lnTo>
                    <a:lnTo>
                      <a:pt x="96342" y="83985"/>
                    </a:lnTo>
                    <a:lnTo>
                      <a:pt x="90106" y="82169"/>
                    </a:lnTo>
                    <a:lnTo>
                      <a:pt x="93256" y="84416"/>
                    </a:lnTo>
                    <a:lnTo>
                      <a:pt x="99834" y="85813"/>
                    </a:lnTo>
                    <a:lnTo>
                      <a:pt x="104457" y="83985"/>
                    </a:lnTo>
                    <a:lnTo>
                      <a:pt x="104914" y="83807"/>
                    </a:lnTo>
                    <a:lnTo>
                      <a:pt x="103695" y="86207"/>
                    </a:lnTo>
                    <a:lnTo>
                      <a:pt x="101688" y="86702"/>
                    </a:lnTo>
                    <a:lnTo>
                      <a:pt x="97739" y="87236"/>
                    </a:lnTo>
                    <a:lnTo>
                      <a:pt x="105562" y="90043"/>
                    </a:lnTo>
                    <a:lnTo>
                      <a:pt x="111467" y="89522"/>
                    </a:lnTo>
                    <a:lnTo>
                      <a:pt x="113334" y="87744"/>
                    </a:lnTo>
                    <a:lnTo>
                      <a:pt x="116230" y="85001"/>
                    </a:lnTo>
                    <a:lnTo>
                      <a:pt x="116052" y="87998"/>
                    </a:lnTo>
                    <a:lnTo>
                      <a:pt x="114071" y="89331"/>
                    </a:lnTo>
                    <a:lnTo>
                      <a:pt x="111201" y="90855"/>
                    </a:lnTo>
                    <a:lnTo>
                      <a:pt x="119837" y="89255"/>
                    </a:lnTo>
                    <a:lnTo>
                      <a:pt x="121589" y="87871"/>
                    </a:lnTo>
                    <a:lnTo>
                      <a:pt x="126733" y="83858"/>
                    </a:lnTo>
                    <a:lnTo>
                      <a:pt x="130314" y="75514"/>
                    </a:lnTo>
                    <a:close/>
                  </a:path>
                  <a:path w="132715" h="132715">
                    <a:moveTo>
                      <a:pt x="132194" y="4152"/>
                    </a:moveTo>
                    <a:lnTo>
                      <a:pt x="128689" y="0"/>
                    </a:lnTo>
                    <a:lnTo>
                      <a:pt x="114134" y="698"/>
                    </a:lnTo>
                    <a:lnTo>
                      <a:pt x="112547" y="5511"/>
                    </a:lnTo>
                    <a:lnTo>
                      <a:pt x="117970" y="9931"/>
                    </a:lnTo>
                    <a:lnTo>
                      <a:pt x="121551" y="7518"/>
                    </a:lnTo>
                    <a:lnTo>
                      <a:pt x="124599" y="4838"/>
                    </a:lnTo>
                    <a:lnTo>
                      <a:pt x="127355" y="6959"/>
                    </a:lnTo>
                    <a:lnTo>
                      <a:pt x="127495" y="9931"/>
                    </a:lnTo>
                    <a:lnTo>
                      <a:pt x="127609" y="15189"/>
                    </a:lnTo>
                    <a:lnTo>
                      <a:pt x="124891" y="19799"/>
                    </a:lnTo>
                    <a:lnTo>
                      <a:pt x="126771" y="19138"/>
                    </a:lnTo>
                    <a:lnTo>
                      <a:pt x="130200" y="15189"/>
                    </a:lnTo>
                    <a:lnTo>
                      <a:pt x="131495" y="10490"/>
                    </a:lnTo>
                    <a:lnTo>
                      <a:pt x="132118" y="4838"/>
                    </a:lnTo>
                    <a:lnTo>
                      <a:pt x="132194" y="4152"/>
                    </a:lnTo>
                    <a:close/>
                  </a:path>
                </a:pathLst>
              </a:custGeom>
              <a:solidFill>
                <a:srgbClr val="7DA7D9"/>
              </a:solidFill>
            </p:spPr>
            <p:txBody>
              <a:bodyPr wrap="square" lIns="0" tIns="0" rIns="0" bIns="0" rtlCol="0"/>
              <a:lstStyle/>
              <a:p>
                <a:endParaRPr/>
              </a:p>
            </p:txBody>
          </p:sp>
        </p:grpSp>
        <p:grpSp>
          <p:nvGrpSpPr>
            <p:cNvPr id="566" name="object 824">
              <a:extLst>
                <a:ext uri="{FF2B5EF4-FFF2-40B4-BE49-F238E27FC236}">
                  <a16:creationId xmlns:a16="http://schemas.microsoft.com/office/drawing/2014/main" id="{3AC2817A-3E68-0AA7-D620-4A28BCC4EE44}"/>
                </a:ext>
              </a:extLst>
            </p:cNvPr>
            <p:cNvGrpSpPr/>
            <p:nvPr/>
          </p:nvGrpSpPr>
          <p:grpSpPr>
            <a:xfrm>
              <a:off x="2961784" y="12316473"/>
              <a:ext cx="127635" cy="45085"/>
              <a:chOff x="2961784" y="12316473"/>
              <a:chExt cx="127635" cy="45085"/>
            </a:xfrm>
          </p:grpSpPr>
          <p:sp>
            <p:nvSpPr>
              <p:cNvPr id="1060" name="object 825">
                <a:extLst>
                  <a:ext uri="{FF2B5EF4-FFF2-40B4-BE49-F238E27FC236}">
                    <a16:creationId xmlns:a16="http://schemas.microsoft.com/office/drawing/2014/main" id="{F8D80B6B-216A-80DD-70E4-99FF0C999901}"/>
                  </a:ext>
                </a:extLst>
              </p:cNvPr>
              <p:cNvSpPr/>
              <p:nvPr/>
            </p:nvSpPr>
            <p:spPr>
              <a:xfrm>
                <a:off x="2961779" y="12316483"/>
                <a:ext cx="127635" cy="45085"/>
              </a:xfrm>
              <a:custGeom>
                <a:avLst/>
                <a:gdLst/>
                <a:ahLst/>
                <a:cxnLst/>
                <a:rect l="l" t="t" r="r" b="b"/>
                <a:pathLst>
                  <a:path w="127635" h="45084">
                    <a:moveTo>
                      <a:pt x="127304" y="36944"/>
                    </a:moveTo>
                    <a:lnTo>
                      <a:pt x="0" y="36944"/>
                    </a:lnTo>
                    <a:lnTo>
                      <a:pt x="0" y="45046"/>
                    </a:lnTo>
                    <a:lnTo>
                      <a:pt x="127304" y="45046"/>
                    </a:lnTo>
                    <a:lnTo>
                      <a:pt x="127304" y="36944"/>
                    </a:lnTo>
                    <a:close/>
                  </a:path>
                  <a:path w="127635" h="45084">
                    <a:moveTo>
                      <a:pt x="127317" y="0"/>
                    </a:moveTo>
                    <a:lnTo>
                      <a:pt x="12" y="0"/>
                    </a:lnTo>
                    <a:lnTo>
                      <a:pt x="12" y="31724"/>
                    </a:lnTo>
                    <a:lnTo>
                      <a:pt x="127317" y="31724"/>
                    </a:lnTo>
                    <a:lnTo>
                      <a:pt x="127317" y="0"/>
                    </a:lnTo>
                    <a:close/>
                  </a:path>
                </a:pathLst>
              </a:custGeom>
              <a:solidFill>
                <a:srgbClr val="333376"/>
              </a:solidFill>
            </p:spPr>
            <p:txBody>
              <a:bodyPr wrap="square" lIns="0" tIns="0" rIns="0" bIns="0" rtlCol="0"/>
              <a:lstStyle/>
              <a:p>
                <a:endParaRPr/>
              </a:p>
            </p:txBody>
          </p:sp>
          <p:sp>
            <p:nvSpPr>
              <p:cNvPr id="1061" name="object 826">
                <a:extLst>
                  <a:ext uri="{FF2B5EF4-FFF2-40B4-BE49-F238E27FC236}">
                    <a16:creationId xmlns:a16="http://schemas.microsoft.com/office/drawing/2014/main" id="{3CE8FF0C-CD23-10A6-C511-896EA5FA1ECB}"/>
                  </a:ext>
                </a:extLst>
              </p:cNvPr>
              <p:cNvSpPr/>
              <p:nvPr/>
            </p:nvSpPr>
            <p:spPr>
              <a:xfrm>
                <a:off x="2961792" y="12325817"/>
                <a:ext cx="127635" cy="27940"/>
              </a:xfrm>
              <a:custGeom>
                <a:avLst/>
                <a:gdLst/>
                <a:ahLst/>
                <a:cxnLst/>
                <a:rect l="l" t="t" r="r" b="b"/>
                <a:pathLst>
                  <a:path w="127635" h="27940">
                    <a:moveTo>
                      <a:pt x="31750" y="4864"/>
                    </a:moveTo>
                    <a:lnTo>
                      <a:pt x="30403" y="3492"/>
                    </a:lnTo>
                    <a:lnTo>
                      <a:pt x="27038" y="3492"/>
                    </a:lnTo>
                    <a:lnTo>
                      <a:pt x="25679" y="4864"/>
                    </a:lnTo>
                    <a:lnTo>
                      <a:pt x="25679" y="8204"/>
                    </a:lnTo>
                    <a:lnTo>
                      <a:pt x="27038" y="9588"/>
                    </a:lnTo>
                    <a:lnTo>
                      <a:pt x="28727" y="9588"/>
                    </a:lnTo>
                    <a:lnTo>
                      <a:pt x="30403" y="9588"/>
                    </a:lnTo>
                    <a:lnTo>
                      <a:pt x="31750" y="8204"/>
                    </a:lnTo>
                    <a:lnTo>
                      <a:pt x="31750" y="4864"/>
                    </a:lnTo>
                    <a:close/>
                  </a:path>
                  <a:path w="127635" h="27940">
                    <a:moveTo>
                      <a:pt x="57073" y="2933"/>
                    </a:moveTo>
                    <a:lnTo>
                      <a:pt x="54152" y="0"/>
                    </a:lnTo>
                    <a:lnTo>
                      <a:pt x="46926" y="0"/>
                    </a:lnTo>
                    <a:lnTo>
                      <a:pt x="44005" y="2933"/>
                    </a:lnTo>
                    <a:lnTo>
                      <a:pt x="44005" y="10134"/>
                    </a:lnTo>
                    <a:lnTo>
                      <a:pt x="46926" y="13068"/>
                    </a:lnTo>
                    <a:lnTo>
                      <a:pt x="50533" y="13068"/>
                    </a:lnTo>
                    <a:lnTo>
                      <a:pt x="54152" y="13068"/>
                    </a:lnTo>
                    <a:lnTo>
                      <a:pt x="57073" y="10134"/>
                    </a:lnTo>
                    <a:lnTo>
                      <a:pt x="57073" y="2933"/>
                    </a:lnTo>
                    <a:close/>
                  </a:path>
                  <a:path w="127635" h="27940">
                    <a:moveTo>
                      <a:pt x="75399" y="4864"/>
                    </a:moveTo>
                    <a:lnTo>
                      <a:pt x="74041" y="3492"/>
                    </a:lnTo>
                    <a:lnTo>
                      <a:pt x="70675" y="3492"/>
                    </a:lnTo>
                    <a:lnTo>
                      <a:pt x="69316" y="4864"/>
                    </a:lnTo>
                    <a:lnTo>
                      <a:pt x="69316" y="8204"/>
                    </a:lnTo>
                    <a:lnTo>
                      <a:pt x="70675" y="9588"/>
                    </a:lnTo>
                    <a:lnTo>
                      <a:pt x="72364" y="9588"/>
                    </a:lnTo>
                    <a:lnTo>
                      <a:pt x="74041" y="9588"/>
                    </a:lnTo>
                    <a:lnTo>
                      <a:pt x="75399" y="8204"/>
                    </a:lnTo>
                    <a:lnTo>
                      <a:pt x="75399" y="4864"/>
                    </a:lnTo>
                    <a:close/>
                  </a:path>
                  <a:path w="127635" h="27940">
                    <a:moveTo>
                      <a:pt x="127304" y="22402"/>
                    </a:moveTo>
                    <a:lnTo>
                      <a:pt x="0" y="22402"/>
                    </a:lnTo>
                    <a:lnTo>
                      <a:pt x="0" y="27609"/>
                    </a:lnTo>
                    <a:lnTo>
                      <a:pt x="127304" y="27609"/>
                    </a:lnTo>
                    <a:lnTo>
                      <a:pt x="127304" y="22402"/>
                    </a:lnTo>
                    <a:close/>
                  </a:path>
                </a:pathLst>
              </a:custGeom>
              <a:solidFill>
                <a:srgbClr val="7DA7D9"/>
              </a:solidFill>
            </p:spPr>
            <p:txBody>
              <a:bodyPr wrap="square" lIns="0" tIns="0" rIns="0" bIns="0" rtlCol="0"/>
              <a:lstStyle/>
              <a:p>
                <a:endParaRPr/>
              </a:p>
            </p:txBody>
          </p:sp>
        </p:grpSp>
        <p:grpSp>
          <p:nvGrpSpPr>
            <p:cNvPr id="567" name="object 827">
              <a:extLst>
                <a:ext uri="{FF2B5EF4-FFF2-40B4-BE49-F238E27FC236}">
                  <a16:creationId xmlns:a16="http://schemas.microsoft.com/office/drawing/2014/main" id="{49D1FFE9-E7CD-BF02-A571-9F64F4733ADF}"/>
                </a:ext>
              </a:extLst>
            </p:cNvPr>
            <p:cNvGrpSpPr/>
            <p:nvPr/>
          </p:nvGrpSpPr>
          <p:grpSpPr>
            <a:xfrm>
              <a:off x="3066510" y="12292411"/>
              <a:ext cx="140335" cy="278765"/>
              <a:chOff x="3066510" y="12292411"/>
              <a:chExt cx="140335" cy="278765"/>
            </a:xfrm>
          </p:grpSpPr>
          <p:sp>
            <p:nvSpPr>
              <p:cNvPr id="1056" name="object 828">
                <a:extLst>
                  <a:ext uri="{FF2B5EF4-FFF2-40B4-BE49-F238E27FC236}">
                    <a16:creationId xmlns:a16="http://schemas.microsoft.com/office/drawing/2014/main" id="{CB84BD61-47F4-E8FC-29CA-30EA2669DD23}"/>
                  </a:ext>
                </a:extLst>
              </p:cNvPr>
              <p:cNvSpPr/>
              <p:nvPr/>
            </p:nvSpPr>
            <p:spPr>
              <a:xfrm>
                <a:off x="3137560" y="12410005"/>
                <a:ext cx="45085" cy="161290"/>
              </a:xfrm>
              <a:custGeom>
                <a:avLst/>
                <a:gdLst/>
                <a:ahLst/>
                <a:cxnLst/>
                <a:rect l="l" t="t" r="r" b="b"/>
                <a:pathLst>
                  <a:path w="45085" h="161290">
                    <a:moveTo>
                      <a:pt x="8102" y="0"/>
                    </a:moveTo>
                    <a:lnTo>
                      <a:pt x="0" y="0"/>
                    </a:lnTo>
                    <a:lnTo>
                      <a:pt x="0" y="127304"/>
                    </a:lnTo>
                    <a:lnTo>
                      <a:pt x="8102" y="127304"/>
                    </a:lnTo>
                    <a:lnTo>
                      <a:pt x="8102" y="0"/>
                    </a:lnTo>
                    <a:close/>
                  </a:path>
                  <a:path w="45085" h="161290">
                    <a:moveTo>
                      <a:pt x="45046" y="33439"/>
                    </a:moveTo>
                    <a:lnTo>
                      <a:pt x="13322" y="0"/>
                    </a:lnTo>
                    <a:lnTo>
                      <a:pt x="13322" y="127304"/>
                    </a:lnTo>
                    <a:lnTo>
                      <a:pt x="45046" y="160743"/>
                    </a:lnTo>
                    <a:lnTo>
                      <a:pt x="45046" y="33439"/>
                    </a:lnTo>
                    <a:close/>
                  </a:path>
                </a:pathLst>
              </a:custGeom>
              <a:solidFill>
                <a:srgbClr val="333376"/>
              </a:solidFill>
            </p:spPr>
            <p:txBody>
              <a:bodyPr wrap="square" lIns="0" tIns="0" rIns="0" bIns="0" rtlCol="0"/>
              <a:lstStyle/>
              <a:p>
                <a:endParaRPr/>
              </a:p>
            </p:txBody>
          </p:sp>
          <p:sp>
            <p:nvSpPr>
              <p:cNvPr id="1057" name="object 829">
                <a:extLst>
                  <a:ext uri="{FF2B5EF4-FFF2-40B4-BE49-F238E27FC236}">
                    <a16:creationId xmlns:a16="http://schemas.microsoft.com/office/drawing/2014/main" id="{A2E11CC5-C436-3B03-6A26-073549ECF56B}"/>
                  </a:ext>
                </a:extLst>
              </p:cNvPr>
              <p:cNvSpPr/>
              <p:nvPr/>
            </p:nvSpPr>
            <p:spPr>
              <a:xfrm>
                <a:off x="3145663" y="12410005"/>
                <a:ext cx="27940" cy="127635"/>
              </a:xfrm>
              <a:custGeom>
                <a:avLst/>
                <a:gdLst/>
                <a:ahLst/>
                <a:cxnLst/>
                <a:rect l="l" t="t" r="r" b="b"/>
                <a:pathLst>
                  <a:path w="27939" h="127634">
                    <a:moveTo>
                      <a:pt x="5219" y="0"/>
                    </a:moveTo>
                    <a:lnTo>
                      <a:pt x="0" y="0"/>
                    </a:lnTo>
                    <a:lnTo>
                      <a:pt x="0" y="127304"/>
                    </a:lnTo>
                    <a:lnTo>
                      <a:pt x="5219" y="127304"/>
                    </a:lnTo>
                    <a:lnTo>
                      <a:pt x="5219" y="0"/>
                    </a:lnTo>
                    <a:close/>
                  </a:path>
                  <a:path w="27939" h="127634">
                    <a:moveTo>
                      <a:pt x="24117" y="96901"/>
                    </a:moveTo>
                    <a:lnTo>
                      <a:pt x="22758" y="95516"/>
                    </a:lnTo>
                    <a:lnTo>
                      <a:pt x="19405" y="95516"/>
                    </a:lnTo>
                    <a:lnTo>
                      <a:pt x="18034" y="96901"/>
                    </a:lnTo>
                    <a:lnTo>
                      <a:pt x="18034" y="98590"/>
                    </a:lnTo>
                    <a:lnTo>
                      <a:pt x="18034" y="100253"/>
                    </a:lnTo>
                    <a:lnTo>
                      <a:pt x="19405" y="101612"/>
                    </a:lnTo>
                    <a:lnTo>
                      <a:pt x="22758" y="101612"/>
                    </a:lnTo>
                    <a:lnTo>
                      <a:pt x="24117" y="100253"/>
                    </a:lnTo>
                    <a:lnTo>
                      <a:pt x="24117" y="96901"/>
                    </a:lnTo>
                    <a:close/>
                  </a:path>
                  <a:path w="27939" h="127634">
                    <a:moveTo>
                      <a:pt x="24117" y="53251"/>
                    </a:moveTo>
                    <a:lnTo>
                      <a:pt x="22758" y="51892"/>
                    </a:lnTo>
                    <a:lnTo>
                      <a:pt x="19405" y="51892"/>
                    </a:lnTo>
                    <a:lnTo>
                      <a:pt x="18034" y="53251"/>
                    </a:lnTo>
                    <a:lnTo>
                      <a:pt x="18034" y="54940"/>
                    </a:lnTo>
                    <a:lnTo>
                      <a:pt x="18034" y="56629"/>
                    </a:lnTo>
                    <a:lnTo>
                      <a:pt x="19405" y="57988"/>
                    </a:lnTo>
                    <a:lnTo>
                      <a:pt x="22758" y="57988"/>
                    </a:lnTo>
                    <a:lnTo>
                      <a:pt x="24117" y="56629"/>
                    </a:lnTo>
                    <a:lnTo>
                      <a:pt x="24117" y="53251"/>
                    </a:lnTo>
                    <a:close/>
                  </a:path>
                  <a:path w="27939" h="127634">
                    <a:moveTo>
                      <a:pt x="27609" y="73139"/>
                    </a:moveTo>
                    <a:lnTo>
                      <a:pt x="24676" y="70218"/>
                    </a:lnTo>
                    <a:lnTo>
                      <a:pt x="17475" y="70218"/>
                    </a:lnTo>
                    <a:lnTo>
                      <a:pt x="14554" y="73139"/>
                    </a:lnTo>
                    <a:lnTo>
                      <a:pt x="14554" y="76758"/>
                    </a:lnTo>
                    <a:lnTo>
                      <a:pt x="14554" y="80365"/>
                    </a:lnTo>
                    <a:lnTo>
                      <a:pt x="17475" y="83286"/>
                    </a:lnTo>
                    <a:lnTo>
                      <a:pt x="24676" y="83286"/>
                    </a:lnTo>
                    <a:lnTo>
                      <a:pt x="27609" y="80365"/>
                    </a:lnTo>
                    <a:lnTo>
                      <a:pt x="27609" y="73139"/>
                    </a:lnTo>
                    <a:close/>
                  </a:path>
                </a:pathLst>
              </a:custGeom>
              <a:solidFill>
                <a:srgbClr val="7DA7D9"/>
              </a:solidFill>
            </p:spPr>
            <p:txBody>
              <a:bodyPr wrap="square" lIns="0" tIns="0" rIns="0" bIns="0" rtlCol="0"/>
              <a:lstStyle/>
              <a:p>
                <a:endParaRPr/>
              </a:p>
            </p:txBody>
          </p:sp>
          <p:sp>
            <p:nvSpPr>
              <p:cNvPr id="1058" name="object 830">
                <a:extLst>
                  <a:ext uri="{FF2B5EF4-FFF2-40B4-BE49-F238E27FC236}">
                    <a16:creationId xmlns:a16="http://schemas.microsoft.com/office/drawing/2014/main" id="{19951138-C9C5-4019-1892-85C6F4DBA245}"/>
                  </a:ext>
                </a:extLst>
              </p:cNvPr>
              <p:cNvSpPr/>
              <p:nvPr/>
            </p:nvSpPr>
            <p:spPr>
              <a:xfrm>
                <a:off x="3066510" y="12292411"/>
                <a:ext cx="140335" cy="173990"/>
              </a:xfrm>
              <a:custGeom>
                <a:avLst/>
                <a:gdLst/>
                <a:ahLst/>
                <a:cxnLst/>
                <a:rect l="l" t="t" r="r" b="b"/>
                <a:pathLst>
                  <a:path w="140335" h="173990">
                    <a:moveTo>
                      <a:pt x="123129" y="124545"/>
                    </a:moveTo>
                    <a:lnTo>
                      <a:pt x="110575" y="124545"/>
                    </a:lnTo>
                    <a:lnTo>
                      <a:pt x="111011" y="128274"/>
                    </a:lnTo>
                    <a:lnTo>
                      <a:pt x="112144" y="131366"/>
                    </a:lnTo>
                    <a:lnTo>
                      <a:pt x="114020" y="133832"/>
                    </a:lnTo>
                    <a:lnTo>
                      <a:pt x="116162" y="141305"/>
                    </a:lnTo>
                    <a:lnTo>
                      <a:pt x="118740" y="154531"/>
                    </a:lnTo>
                    <a:lnTo>
                      <a:pt x="121743" y="167231"/>
                    </a:lnTo>
                    <a:lnTo>
                      <a:pt x="125159" y="173125"/>
                    </a:lnTo>
                    <a:lnTo>
                      <a:pt x="129560" y="173609"/>
                    </a:lnTo>
                    <a:lnTo>
                      <a:pt x="133301" y="172547"/>
                    </a:lnTo>
                    <a:lnTo>
                      <a:pt x="137926" y="168192"/>
                    </a:lnTo>
                    <a:lnTo>
                      <a:pt x="140168" y="164782"/>
                    </a:lnTo>
                    <a:lnTo>
                      <a:pt x="139985" y="160865"/>
                    </a:lnTo>
                    <a:lnTo>
                      <a:pt x="125041" y="160865"/>
                    </a:lnTo>
                    <a:lnTo>
                      <a:pt x="123778" y="160747"/>
                    </a:lnTo>
                    <a:lnTo>
                      <a:pt x="123141" y="160121"/>
                    </a:lnTo>
                    <a:lnTo>
                      <a:pt x="122067" y="158953"/>
                    </a:lnTo>
                    <a:lnTo>
                      <a:pt x="120238" y="155838"/>
                    </a:lnTo>
                    <a:lnTo>
                      <a:pt x="121484" y="146788"/>
                    </a:lnTo>
                    <a:lnTo>
                      <a:pt x="121737" y="144062"/>
                    </a:lnTo>
                    <a:lnTo>
                      <a:pt x="122162" y="140050"/>
                    </a:lnTo>
                    <a:lnTo>
                      <a:pt x="122174" y="137702"/>
                    </a:lnTo>
                    <a:lnTo>
                      <a:pt x="122929" y="134410"/>
                    </a:lnTo>
                    <a:lnTo>
                      <a:pt x="123660" y="129702"/>
                    </a:lnTo>
                    <a:lnTo>
                      <a:pt x="123240" y="126528"/>
                    </a:lnTo>
                    <a:lnTo>
                      <a:pt x="123129" y="124545"/>
                    </a:lnTo>
                    <a:close/>
                  </a:path>
                  <a:path w="140335" h="173990">
                    <a:moveTo>
                      <a:pt x="130315" y="146788"/>
                    </a:moveTo>
                    <a:lnTo>
                      <a:pt x="127200" y="147685"/>
                    </a:lnTo>
                    <a:lnTo>
                      <a:pt x="122834" y="153030"/>
                    </a:lnTo>
                    <a:lnTo>
                      <a:pt x="122834" y="157065"/>
                    </a:lnTo>
                    <a:lnTo>
                      <a:pt x="125041" y="160865"/>
                    </a:lnTo>
                    <a:lnTo>
                      <a:pt x="139985" y="160865"/>
                    </a:lnTo>
                    <a:lnTo>
                      <a:pt x="139625" y="153148"/>
                    </a:lnTo>
                    <a:lnTo>
                      <a:pt x="137112" y="149018"/>
                    </a:lnTo>
                    <a:lnTo>
                      <a:pt x="130315" y="146788"/>
                    </a:lnTo>
                    <a:close/>
                  </a:path>
                  <a:path w="140335" h="173990">
                    <a:moveTo>
                      <a:pt x="121470" y="110114"/>
                    </a:moveTo>
                    <a:lnTo>
                      <a:pt x="41405" y="110114"/>
                    </a:lnTo>
                    <a:lnTo>
                      <a:pt x="40728" y="120722"/>
                    </a:lnTo>
                    <a:lnTo>
                      <a:pt x="40647" y="122587"/>
                    </a:lnTo>
                    <a:lnTo>
                      <a:pt x="44095" y="129961"/>
                    </a:lnTo>
                    <a:lnTo>
                      <a:pt x="56426" y="139059"/>
                    </a:lnTo>
                    <a:lnTo>
                      <a:pt x="64544" y="139979"/>
                    </a:lnTo>
                    <a:lnTo>
                      <a:pt x="78680" y="134611"/>
                    </a:lnTo>
                    <a:lnTo>
                      <a:pt x="82810" y="130162"/>
                    </a:lnTo>
                    <a:lnTo>
                      <a:pt x="84544" y="122587"/>
                    </a:lnTo>
                    <a:lnTo>
                      <a:pt x="84627" y="120722"/>
                    </a:lnTo>
                    <a:lnTo>
                      <a:pt x="84474" y="118941"/>
                    </a:lnTo>
                    <a:lnTo>
                      <a:pt x="122921" y="118941"/>
                    </a:lnTo>
                    <a:lnTo>
                      <a:pt x="122634" y="111224"/>
                    </a:lnTo>
                    <a:lnTo>
                      <a:pt x="121470" y="110114"/>
                    </a:lnTo>
                    <a:close/>
                  </a:path>
                  <a:path w="140335" h="173990">
                    <a:moveTo>
                      <a:pt x="122921" y="118941"/>
                    </a:moveTo>
                    <a:lnTo>
                      <a:pt x="84474" y="118941"/>
                    </a:lnTo>
                    <a:lnTo>
                      <a:pt x="86067" y="122126"/>
                    </a:lnTo>
                    <a:lnTo>
                      <a:pt x="88780" y="124793"/>
                    </a:lnTo>
                    <a:lnTo>
                      <a:pt x="92379" y="126528"/>
                    </a:lnTo>
                    <a:lnTo>
                      <a:pt x="99200" y="127448"/>
                    </a:lnTo>
                    <a:lnTo>
                      <a:pt x="102315" y="128050"/>
                    </a:lnTo>
                    <a:lnTo>
                      <a:pt x="107507" y="126433"/>
                    </a:lnTo>
                    <a:lnTo>
                      <a:pt x="110575" y="124545"/>
                    </a:lnTo>
                    <a:lnTo>
                      <a:pt x="123129" y="124545"/>
                    </a:lnTo>
                    <a:lnTo>
                      <a:pt x="122921" y="118941"/>
                    </a:lnTo>
                    <a:close/>
                  </a:path>
                  <a:path w="140335" h="173990">
                    <a:moveTo>
                      <a:pt x="112608" y="98751"/>
                    </a:moveTo>
                    <a:lnTo>
                      <a:pt x="30053" y="98751"/>
                    </a:lnTo>
                    <a:lnTo>
                      <a:pt x="28484" y="100710"/>
                    </a:lnTo>
                    <a:lnTo>
                      <a:pt x="27398" y="102905"/>
                    </a:lnTo>
                    <a:lnTo>
                      <a:pt x="26584" y="107507"/>
                    </a:lnTo>
                    <a:lnTo>
                      <a:pt x="27139" y="109749"/>
                    </a:lnTo>
                    <a:lnTo>
                      <a:pt x="28708" y="111471"/>
                    </a:lnTo>
                    <a:lnTo>
                      <a:pt x="30419" y="113017"/>
                    </a:lnTo>
                    <a:lnTo>
                      <a:pt x="32661" y="113595"/>
                    </a:lnTo>
                    <a:lnTo>
                      <a:pt x="37275" y="112769"/>
                    </a:lnTo>
                    <a:lnTo>
                      <a:pt x="39446" y="111707"/>
                    </a:lnTo>
                    <a:lnTo>
                      <a:pt x="41405" y="110114"/>
                    </a:lnTo>
                    <a:lnTo>
                      <a:pt x="121470" y="110114"/>
                    </a:lnTo>
                    <a:lnTo>
                      <a:pt x="117100" y="105949"/>
                    </a:lnTo>
                    <a:lnTo>
                      <a:pt x="112608" y="98751"/>
                    </a:lnTo>
                    <a:close/>
                  </a:path>
                  <a:path w="140335" h="173990">
                    <a:moveTo>
                      <a:pt x="19410" y="55517"/>
                    </a:moveTo>
                    <a:lnTo>
                      <a:pt x="17569" y="55612"/>
                    </a:lnTo>
                    <a:lnTo>
                      <a:pt x="10006" y="57334"/>
                    </a:lnTo>
                    <a:lnTo>
                      <a:pt x="5557" y="61488"/>
                    </a:lnTo>
                    <a:lnTo>
                      <a:pt x="188" y="75588"/>
                    </a:lnTo>
                    <a:lnTo>
                      <a:pt x="1109" y="83730"/>
                    </a:lnTo>
                    <a:lnTo>
                      <a:pt x="10218" y="96061"/>
                    </a:lnTo>
                    <a:lnTo>
                      <a:pt x="17664" y="99542"/>
                    </a:lnTo>
                    <a:lnTo>
                      <a:pt x="30053" y="98751"/>
                    </a:lnTo>
                    <a:lnTo>
                      <a:pt x="112608" y="98751"/>
                    </a:lnTo>
                    <a:lnTo>
                      <a:pt x="111530" y="97024"/>
                    </a:lnTo>
                    <a:lnTo>
                      <a:pt x="104220" y="83212"/>
                    </a:lnTo>
                    <a:lnTo>
                      <a:pt x="95734" y="70979"/>
                    </a:lnTo>
                    <a:lnTo>
                      <a:pt x="86633" y="66786"/>
                    </a:lnTo>
                    <a:lnTo>
                      <a:pt x="96910" y="60284"/>
                    </a:lnTo>
                    <a:lnTo>
                      <a:pt x="105595" y="56461"/>
                    </a:lnTo>
                    <a:lnTo>
                      <a:pt x="108330" y="55682"/>
                    </a:lnTo>
                    <a:lnTo>
                      <a:pt x="21168" y="55682"/>
                    </a:lnTo>
                    <a:lnTo>
                      <a:pt x="19410" y="55517"/>
                    </a:lnTo>
                    <a:close/>
                  </a:path>
                  <a:path w="140335" h="173990">
                    <a:moveTo>
                      <a:pt x="111681" y="55470"/>
                    </a:moveTo>
                    <a:lnTo>
                      <a:pt x="109076" y="55470"/>
                    </a:lnTo>
                    <a:lnTo>
                      <a:pt x="117359" y="86562"/>
                    </a:lnTo>
                    <a:lnTo>
                      <a:pt x="111681" y="55470"/>
                    </a:lnTo>
                    <a:close/>
                  </a:path>
                  <a:path w="140335" h="173990">
                    <a:moveTo>
                      <a:pt x="8861" y="0"/>
                    </a:moveTo>
                    <a:lnTo>
                      <a:pt x="5416" y="2265"/>
                    </a:lnTo>
                    <a:lnTo>
                      <a:pt x="1073" y="6867"/>
                    </a:lnTo>
                    <a:lnTo>
                      <a:pt x="0" y="10631"/>
                    </a:lnTo>
                    <a:lnTo>
                      <a:pt x="1014" y="19847"/>
                    </a:lnTo>
                    <a:lnTo>
                      <a:pt x="2985" y="23575"/>
                    </a:lnTo>
                    <a:lnTo>
                      <a:pt x="8802" y="28024"/>
                    </a:lnTo>
                    <a:lnTo>
                      <a:pt x="11894" y="29157"/>
                    </a:lnTo>
                    <a:lnTo>
                      <a:pt x="15634" y="29593"/>
                    </a:lnTo>
                    <a:lnTo>
                      <a:pt x="13723" y="32661"/>
                    </a:lnTo>
                    <a:lnTo>
                      <a:pt x="12248" y="36897"/>
                    </a:lnTo>
                    <a:lnTo>
                      <a:pt x="12849" y="40012"/>
                    </a:lnTo>
                    <a:lnTo>
                      <a:pt x="13640" y="47800"/>
                    </a:lnTo>
                    <a:lnTo>
                      <a:pt x="15363" y="51375"/>
                    </a:lnTo>
                    <a:lnTo>
                      <a:pt x="18018" y="54066"/>
                    </a:lnTo>
                    <a:lnTo>
                      <a:pt x="21168" y="55682"/>
                    </a:lnTo>
                    <a:lnTo>
                      <a:pt x="108330" y="55682"/>
                    </a:lnTo>
                    <a:lnTo>
                      <a:pt x="109076" y="55470"/>
                    </a:lnTo>
                    <a:lnTo>
                      <a:pt x="111681" y="55470"/>
                    </a:lnTo>
                    <a:lnTo>
                      <a:pt x="111328" y="53535"/>
                    </a:lnTo>
                    <a:lnTo>
                      <a:pt x="73382" y="53535"/>
                    </a:lnTo>
                    <a:lnTo>
                      <a:pt x="74317" y="45334"/>
                    </a:lnTo>
                    <a:lnTo>
                      <a:pt x="65599" y="19941"/>
                    </a:lnTo>
                    <a:lnTo>
                      <a:pt x="17758" y="19941"/>
                    </a:lnTo>
                    <a:lnTo>
                      <a:pt x="14667" y="18088"/>
                    </a:lnTo>
                    <a:lnTo>
                      <a:pt x="13640" y="17168"/>
                    </a:lnTo>
                    <a:lnTo>
                      <a:pt x="12861" y="16389"/>
                    </a:lnTo>
                    <a:lnTo>
                      <a:pt x="12755" y="15115"/>
                    </a:lnTo>
                    <a:lnTo>
                      <a:pt x="23324" y="15115"/>
                    </a:lnTo>
                    <a:lnTo>
                      <a:pt x="25935" y="12956"/>
                    </a:lnTo>
                    <a:lnTo>
                      <a:pt x="26844" y="9864"/>
                    </a:lnTo>
                    <a:lnTo>
                      <a:pt x="24590" y="3067"/>
                    </a:lnTo>
                    <a:lnTo>
                      <a:pt x="20472" y="554"/>
                    </a:lnTo>
                    <a:lnTo>
                      <a:pt x="8861" y="0"/>
                    </a:lnTo>
                    <a:close/>
                  </a:path>
                  <a:path w="140335" h="173990">
                    <a:moveTo>
                      <a:pt x="87058" y="22820"/>
                    </a:moveTo>
                    <a:lnTo>
                      <a:pt x="83695" y="34573"/>
                    </a:lnTo>
                    <a:lnTo>
                      <a:pt x="79883" y="43257"/>
                    </a:lnTo>
                    <a:lnTo>
                      <a:pt x="73382" y="53535"/>
                    </a:lnTo>
                    <a:lnTo>
                      <a:pt x="111328" y="53535"/>
                    </a:lnTo>
                    <a:lnTo>
                      <a:pt x="110339" y="48119"/>
                    </a:lnTo>
                    <a:lnTo>
                      <a:pt x="109017" y="47198"/>
                    </a:lnTo>
                    <a:lnTo>
                      <a:pt x="106787" y="46066"/>
                    </a:lnTo>
                    <a:lnTo>
                      <a:pt x="104332" y="45334"/>
                    </a:lnTo>
                    <a:lnTo>
                      <a:pt x="105796" y="42290"/>
                    </a:lnTo>
                    <a:lnTo>
                      <a:pt x="107105" y="38785"/>
                    </a:lnTo>
                    <a:lnTo>
                      <a:pt x="106442" y="35835"/>
                    </a:lnTo>
                    <a:lnTo>
                      <a:pt x="94846" y="35835"/>
                    </a:lnTo>
                    <a:lnTo>
                      <a:pt x="94102" y="33393"/>
                    </a:lnTo>
                    <a:lnTo>
                      <a:pt x="92969" y="31163"/>
                    </a:lnTo>
                    <a:lnTo>
                      <a:pt x="92049" y="29841"/>
                    </a:lnTo>
                    <a:lnTo>
                      <a:pt x="87058" y="22820"/>
                    </a:lnTo>
                    <a:close/>
                  </a:path>
                  <a:path w="140335" h="173990">
                    <a:moveTo>
                      <a:pt x="101383" y="33074"/>
                    </a:moveTo>
                    <a:lnTo>
                      <a:pt x="97878" y="34360"/>
                    </a:lnTo>
                    <a:lnTo>
                      <a:pt x="94846" y="35835"/>
                    </a:lnTo>
                    <a:lnTo>
                      <a:pt x="106442" y="35835"/>
                    </a:lnTo>
                    <a:lnTo>
                      <a:pt x="106055" y="34112"/>
                    </a:lnTo>
                    <a:lnTo>
                      <a:pt x="101383" y="33074"/>
                    </a:lnTo>
                    <a:close/>
                  </a:path>
                  <a:path w="140335" h="173990">
                    <a:moveTo>
                      <a:pt x="44284" y="16200"/>
                    </a:moveTo>
                    <a:lnTo>
                      <a:pt x="39517" y="17168"/>
                    </a:lnTo>
                    <a:lnTo>
                      <a:pt x="35906" y="18006"/>
                    </a:lnTo>
                    <a:lnTo>
                      <a:pt x="33570" y="18006"/>
                    </a:lnTo>
                    <a:lnTo>
                      <a:pt x="26513" y="18737"/>
                    </a:lnTo>
                    <a:lnTo>
                      <a:pt x="17758" y="19941"/>
                    </a:lnTo>
                    <a:lnTo>
                      <a:pt x="65599" y="19941"/>
                    </a:lnTo>
                    <a:lnTo>
                      <a:pt x="63562" y="16849"/>
                    </a:lnTo>
                    <a:lnTo>
                      <a:pt x="48166" y="16849"/>
                    </a:lnTo>
                    <a:lnTo>
                      <a:pt x="44284" y="16200"/>
                    </a:lnTo>
                    <a:close/>
                  </a:path>
                  <a:path w="140335" h="173990">
                    <a:moveTo>
                      <a:pt x="23324" y="15115"/>
                    </a:moveTo>
                    <a:lnTo>
                      <a:pt x="12755" y="15115"/>
                    </a:lnTo>
                    <a:lnTo>
                      <a:pt x="16543" y="17333"/>
                    </a:lnTo>
                    <a:lnTo>
                      <a:pt x="20602" y="17333"/>
                    </a:lnTo>
                    <a:lnTo>
                      <a:pt x="23324" y="15115"/>
                    </a:lnTo>
                    <a:close/>
                  </a:path>
                  <a:path w="140335" h="173990">
                    <a:moveTo>
                      <a:pt x="63376" y="16566"/>
                    </a:moveTo>
                    <a:lnTo>
                      <a:pt x="48166" y="16849"/>
                    </a:lnTo>
                    <a:lnTo>
                      <a:pt x="63562" y="16849"/>
                    </a:lnTo>
                    <a:lnTo>
                      <a:pt x="63376" y="16566"/>
                    </a:lnTo>
                    <a:close/>
                  </a:path>
                </a:pathLst>
              </a:custGeom>
              <a:solidFill>
                <a:srgbClr val="333376"/>
              </a:solidFill>
            </p:spPr>
            <p:txBody>
              <a:bodyPr wrap="square" lIns="0" tIns="0" rIns="0" bIns="0" rtlCol="0"/>
              <a:lstStyle/>
              <a:p>
                <a:endParaRPr/>
              </a:p>
            </p:txBody>
          </p:sp>
          <p:sp>
            <p:nvSpPr>
              <p:cNvPr id="1059" name="object 831">
                <a:extLst>
                  <a:ext uri="{FF2B5EF4-FFF2-40B4-BE49-F238E27FC236}">
                    <a16:creationId xmlns:a16="http://schemas.microsoft.com/office/drawing/2014/main" id="{B5119940-7320-6AD2-AEA0-71B560B17A47}"/>
                  </a:ext>
                </a:extLst>
              </p:cNvPr>
              <p:cNvSpPr/>
              <p:nvPr/>
            </p:nvSpPr>
            <p:spPr>
              <a:xfrm>
                <a:off x="3070402" y="12296493"/>
                <a:ext cx="132715" cy="165735"/>
              </a:xfrm>
              <a:custGeom>
                <a:avLst/>
                <a:gdLst/>
                <a:ahLst/>
                <a:cxnLst/>
                <a:rect l="l" t="t" r="r" b="b"/>
                <a:pathLst>
                  <a:path w="132714" h="165734">
                    <a:moveTo>
                      <a:pt x="9690" y="20624"/>
                    </a:moveTo>
                    <a:lnTo>
                      <a:pt x="7302" y="19773"/>
                    </a:lnTo>
                    <a:lnTo>
                      <a:pt x="7937" y="20866"/>
                    </a:lnTo>
                    <a:lnTo>
                      <a:pt x="9690" y="20624"/>
                    </a:lnTo>
                    <a:close/>
                  </a:path>
                  <a:path w="132714" h="165734">
                    <a:moveTo>
                      <a:pt x="19646" y="5511"/>
                    </a:moveTo>
                    <a:lnTo>
                      <a:pt x="19431" y="4838"/>
                    </a:lnTo>
                    <a:lnTo>
                      <a:pt x="18059" y="673"/>
                    </a:lnTo>
                    <a:lnTo>
                      <a:pt x="3505" y="0"/>
                    </a:lnTo>
                    <a:lnTo>
                      <a:pt x="0" y="4152"/>
                    </a:lnTo>
                    <a:lnTo>
                      <a:pt x="698" y="10490"/>
                    </a:lnTo>
                    <a:lnTo>
                      <a:pt x="1993" y="15176"/>
                    </a:lnTo>
                    <a:lnTo>
                      <a:pt x="5435" y="19126"/>
                    </a:lnTo>
                    <a:lnTo>
                      <a:pt x="7302" y="19773"/>
                    </a:lnTo>
                    <a:lnTo>
                      <a:pt x="4457" y="14960"/>
                    </a:lnTo>
                    <a:lnTo>
                      <a:pt x="4838" y="6959"/>
                    </a:lnTo>
                    <a:lnTo>
                      <a:pt x="7594" y="4838"/>
                    </a:lnTo>
                    <a:lnTo>
                      <a:pt x="9182" y="6261"/>
                    </a:lnTo>
                    <a:lnTo>
                      <a:pt x="10629" y="7518"/>
                    </a:lnTo>
                    <a:lnTo>
                      <a:pt x="14236" y="9944"/>
                    </a:lnTo>
                    <a:lnTo>
                      <a:pt x="19646" y="5511"/>
                    </a:lnTo>
                    <a:close/>
                  </a:path>
                  <a:path w="132714" h="165734">
                    <a:moveTo>
                      <a:pt x="20586" y="40144"/>
                    </a:moveTo>
                    <a:lnTo>
                      <a:pt x="16637" y="38608"/>
                    </a:lnTo>
                    <a:lnTo>
                      <a:pt x="16116" y="37731"/>
                    </a:lnTo>
                    <a:lnTo>
                      <a:pt x="16065" y="40068"/>
                    </a:lnTo>
                    <a:lnTo>
                      <a:pt x="20586" y="40144"/>
                    </a:lnTo>
                    <a:close/>
                  </a:path>
                  <a:path w="132714" h="165734">
                    <a:moveTo>
                      <a:pt x="31064" y="46507"/>
                    </a:moveTo>
                    <a:lnTo>
                      <a:pt x="25831" y="47485"/>
                    </a:lnTo>
                    <a:lnTo>
                      <a:pt x="21920" y="45631"/>
                    </a:lnTo>
                    <a:lnTo>
                      <a:pt x="24841" y="44881"/>
                    </a:lnTo>
                    <a:lnTo>
                      <a:pt x="24968" y="44716"/>
                    </a:lnTo>
                    <a:lnTo>
                      <a:pt x="26657" y="42557"/>
                    </a:lnTo>
                    <a:lnTo>
                      <a:pt x="27482" y="40259"/>
                    </a:lnTo>
                    <a:lnTo>
                      <a:pt x="20586" y="40144"/>
                    </a:lnTo>
                    <a:lnTo>
                      <a:pt x="23837" y="41402"/>
                    </a:lnTo>
                    <a:lnTo>
                      <a:pt x="21475" y="42621"/>
                    </a:lnTo>
                    <a:lnTo>
                      <a:pt x="18211" y="44716"/>
                    </a:lnTo>
                    <a:lnTo>
                      <a:pt x="13487" y="41922"/>
                    </a:lnTo>
                    <a:lnTo>
                      <a:pt x="18707" y="47675"/>
                    </a:lnTo>
                    <a:lnTo>
                      <a:pt x="25171" y="49085"/>
                    </a:lnTo>
                    <a:lnTo>
                      <a:pt x="29324" y="47485"/>
                    </a:lnTo>
                    <a:lnTo>
                      <a:pt x="30848" y="46901"/>
                    </a:lnTo>
                    <a:lnTo>
                      <a:pt x="31064" y="46507"/>
                    </a:lnTo>
                    <a:close/>
                  </a:path>
                  <a:path w="132714" h="165734">
                    <a:moveTo>
                      <a:pt x="33705" y="41884"/>
                    </a:moveTo>
                    <a:lnTo>
                      <a:pt x="31064" y="46507"/>
                    </a:lnTo>
                    <a:lnTo>
                      <a:pt x="31521" y="46418"/>
                    </a:lnTo>
                    <a:lnTo>
                      <a:pt x="33705" y="41884"/>
                    </a:lnTo>
                    <a:close/>
                  </a:path>
                  <a:path w="132714" h="165734">
                    <a:moveTo>
                      <a:pt x="40233" y="59855"/>
                    </a:moveTo>
                    <a:lnTo>
                      <a:pt x="38239" y="57556"/>
                    </a:lnTo>
                    <a:lnTo>
                      <a:pt x="35661" y="57416"/>
                    </a:lnTo>
                    <a:lnTo>
                      <a:pt x="33070" y="57302"/>
                    </a:lnTo>
                    <a:lnTo>
                      <a:pt x="30873" y="59397"/>
                    </a:lnTo>
                    <a:lnTo>
                      <a:pt x="30619" y="64833"/>
                    </a:lnTo>
                    <a:lnTo>
                      <a:pt x="32613" y="67119"/>
                    </a:lnTo>
                    <a:lnTo>
                      <a:pt x="35179" y="67259"/>
                    </a:lnTo>
                    <a:lnTo>
                      <a:pt x="37782" y="67373"/>
                    </a:lnTo>
                    <a:lnTo>
                      <a:pt x="39979" y="65278"/>
                    </a:lnTo>
                    <a:lnTo>
                      <a:pt x="40233" y="59855"/>
                    </a:lnTo>
                    <a:close/>
                  </a:path>
                  <a:path w="132714" h="165734">
                    <a:moveTo>
                      <a:pt x="42087" y="82143"/>
                    </a:moveTo>
                    <a:lnTo>
                      <a:pt x="35852" y="83985"/>
                    </a:lnTo>
                    <a:lnTo>
                      <a:pt x="34213" y="83807"/>
                    </a:lnTo>
                    <a:lnTo>
                      <a:pt x="31153" y="83477"/>
                    </a:lnTo>
                    <a:lnTo>
                      <a:pt x="24777" y="75857"/>
                    </a:lnTo>
                    <a:lnTo>
                      <a:pt x="20688" y="76174"/>
                    </a:lnTo>
                    <a:lnTo>
                      <a:pt x="21069" y="82143"/>
                    </a:lnTo>
                    <a:lnTo>
                      <a:pt x="23647" y="85737"/>
                    </a:lnTo>
                    <a:lnTo>
                      <a:pt x="26631" y="87172"/>
                    </a:lnTo>
                    <a:lnTo>
                      <a:pt x="20777" y="87744"/>
                    </a:lnTo>
                    <a:lnTo>
                      <a:pt x="18605" y="84975"/>
                    </a:lnTo>
                    <a:lnTo>
                      <a:pt x="17348" y="83375"/>
                    </a:lnTo>
                    <a:lnTo>
                      <a:pt x="15430" y="77139"/>
                    </a:lnTo>
                    <a:lnTo>
                      <a:pt x="12446" y="77647"/>
                    </a:lnTo>
                    <a:lnTo>
                      <a:pt x="10668" y="82334"/>
                    </a:lnTo>
                    <a:lnTo>
                      <a:pt x="11747" y="85813"/>
                    </a:lnTo>
                    <a:lnTo>
                      <a:pt x="11874" y="85991"/>
                    </a:lnTo>
                    <a:lnTo>
                      <a:pt x="13589" y="87871"/>
                    </a:lnTo>
                    <a:lnTo>
                      <a:pt x="9169" y="85991"/>
                    </a:lnTo>
                    <a:lnTo>
                      <a:pt x="6794" y="82334"/>
                    </a:lnTo>
                    <a:lnTo>
                      <a:pt x="6731" y="74307"/>
                    </a:lnTo>
                    <a:lnTo>
                      <a:pt x="8737" y="72567"/>
                    </a:lnTo>
                    <a:lnTo>
                      <a:pt x="11633" y="71170"/>
                    </a:lnTo>
                    <a:lnTo>
                      <a:pt x="13322" y="70396"/>
                    </a:lnTo>
                    <a:lnTo>
                      <a:pt x="13589" y="70269"/>
                    </a:lnTo>
                    <a:lnTo>
                      <a:pt x="16738" y="74866"/>
                    </a:lnTo>
                    <a:lnTo>
                      <a:pt x="27279" y="71843"/>
                    </a:lnTo>
                    <a:lnTo>
                      <a:pt x="28575" y="67754"/>
                    </a:lnTo>
                    <a:lnTo>
                      <a:pt x="29895" y="63588"/>
                    </a:lnTo>
                    <a:lnTo>
                      <a:pt x="25552" y="59474"/>
                    </a:lnTo>
                    <a:lnTo>
                      <a:pt x="25552" y="62191"/>
                    </a:lnTo>
                    <a:lnTo>
                      <a:pt x="23990" y="66840"/>
                    </a:lnTo>
                    <a:lnTo>
                      <a:pt x="20485" y="67754"/>
                    </a:lnTo>
                    <a:lnTo>
                      <a:pt x="19291" y="65074"/>
                    </a:lnTo>
                    <a:lnTo>
                      <a:pt x="15544" y="63982"/>
                    </a:lnTo>
                    <a:lnTo>
                      <a:pt x="13423" y="69494"/>
                    </a:lnTo>
                    <a:lnTo>
                      <a:pt x="13385" y="69977"/>
                    </a:lnTo>
                    <a:lnTo>
                      <a:pt x="13296" y="69837"/>
                    </a:lnTo>
                    <a:lnTo>
                      <a:pt x="13423" y="69494"/>
                    </a:lnTo>
                    <a:lnTo>
                      <a:pt x="11112" y="68084"/>
                    </a:lnTo>
                    <a:lnTo>
                      <a:pt x="7137" y="70396"/>
                    </a:lnTo>
                    <a:lnTo>
                      <a:pt x="7747" y="63931"/>
                    </a:lnTo>
                    <a:lnTo>
                      <a:pt x="13347" y="56743"/>
                    </a:lnTo>
                    <a:lnTo>
                      <a:pt x="24396" y="59029"/>
                    </a:lnTo>
                    <a:lnTo>
                      <a:pt x="25552" y="62191"/>
                    </a:lnTo>
                    <a:lnTo>
                      <a:pt x="25552" y="59474"/>
                    </a:lnTo>
                    <a:lnTo>
                      <a:pt x="25146" y="59080"/>
                    </a:lnTo>
                    <a:lnTo>
                      <a:pt x="21031" y="56743"/>
                    </a:lnTo>
                    <a:lnTo>
                      <a:pt x="20485" y="56438"/>
                    </a:lnTo>
                    <a:lnTo>
                      <a:pt x="14262" y="55753"/>
                    </a:lnTo>
                    <a:lnTo>
                      <a:pt x="7988" y="58229"/>
                    </a:lnTo>
                    <a:lnTo>
                      <a:pt x="3175" y="65087"/>
                    </a:lnTo>
                    <a:lnTo>
                      <a:pt x="1879" y="75514"/>
                    </a:lnTo>
                    <a:lnTo>
                      <a:pt x="5473" y="83845"/>
                    </a:lnTo>
                    <a:lnTo>
                      <a:pt x="12369" y="89242"/>
                    </a:lnTo>
                    <a:lnTo>
                      <a:pt x="20993" y="90855"/>
                    </a:lnTo>
                    <a:lnTo>
                      <a:pt x="18122" y="89331"/>
                    </a:lnTo>
                    <a:lnTo>
                      <a:pt x="16167" y="87972"/>
                    </a:lnTo>
                    <a:lnTo>
                      <a:pt x="15976" y="84975"/>
                    </a:lnTo>
                    <a:lnTo>
                      <a:pt x="20726" y="89522"/>
                    </a:lnTo>
                    <a:lnTo>
                      <a:pt x="26644" y="90030"/>
                    </a:lnTo>
                    <a:lnTo>
                      <a:pt x="33032" y="87744"/>
                    </a:lnTo>
                    <a:lnTo>
                      <a:pt x="34467" y="87236"/>
                    </a:lnTo>
                    <a:lnTo>
                      <a:pt x="30505" y="86715"/>
                    </a:lnTo>
                    <a:lnTo>
                      <a:pt x="28498" y="86207"/>
                    </a:lnTo>
                    <a:lnTo>
                      <a:pt x="27292" y="83807"/>
                    </a:lnTo>
                    <a:lnTo>
                      <a:pt x="32359" y="85813"/>
                    </a:lnTo>
                    <a:lnTo>
                      <a:pt x="38950" y="84416"/>
                    </a:lnTo>
                    <a:lnTo>
                      <a:pt x="39547" y="83985"/>
                    </a:lnTo>
                    <a:lnTo>
                      <a:pt x="42087" y="82143"/>
                    </a:lnTo>
                    <a:close/>
                  </a:path>
                  <a:path w="132714" h="165734">
                    <a:moveTo>
                      <a:pt x="46405" y="87807"/>
                    </a:moveTo>
                    <a:lnTo>
                      <a:pt x="44399" y="85788"/>
                    </a:lnTo>
                    <a:lnTo>
                      <a:pt x="43345" y="87058"/>
                    </a:lnTo>
                    <a:lnTo>
                      <a:pt x="38061" y="91313"/>
                    </a:lnTo>
                    <a:lnTo>
                      <a:pt x="37287" y="91732"/>
                    </a:lnTo>
                    <a:lnTo>
                      <a:pt x="37287" y="94919"/>
                    </a:lnTo>
                    <a:lnTo>
                      <a:pt x="37058" y="97332"/>
                    </a:lnTo>
                    <a:lnTo>
                      <a:pt x="32651" y="102565"/>
                    </a:lnTo>
                    <a:lnTo>
                      <a:pt x="30632" y="101574"/>
                    </a:lnTo>
                    <a:lnTo>
                      <a:pt x="29641" y="99542"/>
                    </a:lnTo>
                    <a:lnTo>
                      <a:pt x="34861" y="95135"/>
                    </a:lnTo>
                    <a:lnTo>
                      <a:pt x="37287" y="94919"/>
                    </a:lnTo>
                    <a:lnTo>
                      <a:pt x="37287" y="91732"/>
                    </a:lnTo>
                    <a:lnTo>
                      <a:pt x="28359" y="96431"/>
                    </a:lnTo>
                    <a:lnTo>
                      <a:pt x="25844" y="102374"/>
                    </a:lnTo>
                    <a:lnTo>
                      <a:pt x="27724" y="104470"/>
                    </a:lnTo>
                    <a:lnTo>
                      <a:pt x="29819" y="106362"/>
                    </a:lnTo>
                    <a:lnTo>
                      <a:pt x="35750" y="103873"/>
                    </a:lnTo>
                    <a:lnTo>
                      <a:pt x="36436" y="102565"/>
                    </a:lnTo>
                    <a:lnTo>
                      <a:pt x="40462" y="94919"/>
                    </a:lnTo>
                    <a:lnTo>
                      <a:pt x="40855" y="94145"/>
                    </a:lnTo>
                    <a:lnTo>
                      <a:pt x="45135" y="88874"/>
                    </a:lnTo>
                    <a:lnTo>
                      <a:pt x="46405" y="87807"/>
                    </a:lnTo>
                    <a:close/>
                  </a:path>
                  <a:path w="132714" h="165734">
                    <a:moveTo>
                      <a:pt x="64668" y="89522"/>
                    </a:moveTo>
                    <a:lnTo>
                      <a:pt x="64617" y="88087"/>
                    </a:lnTo>
                    <a:lnTo>
                      <a:pt x="62369" y="89522"/>
                    </a:lnTo>
                    <a:lnTo>
                      <a:pt x="61201" y="88760"/>
                    </a:lnTo>
                    <a:lnTo>
                      <a:pt x="61201" y="90157"/>
                    </a:lnTo>
                    <a:lnTo>
                      <a:pt x="60401" y="90970"/>
                    </a:lnTo>
                    <a:lnTo>
                      <a:pt x="55359" y="89433"/>
                    </a:lnTo>
                    <a:lnTo>
                      <a:pt x="52362" y="86652"/>
                    </a:lnTo>
                    <a:lnTo>
                      <a:pt x="45224" y="80162"/>
                    </a:lnTo>
                    <a:lnTo>
                      <a:pt x="42773" y="76809"/>
                    </a:lnTo>
                    <a:lnTo>
                      <a:pt x="41262" y="71780"/>
                    </a:lnTo>
                    <a:lnTo>
                      <a:pt x="42062" y="70980"/>
                    </a:lnTo>
                    <a:lnTo>
                      <a:pt x="43078" y="74752"/>
                    </a:lnTo>
                    <a:lnTo>
                      <a:pt x="45148" y="77241"/>
                    </a:lnTo>
                    <a:lnTo>
                      <a:pt x="54597" y="87401"/>
                    </a:lnTo>
                    <a:lnTo>
                      <a:pt x="57416" y="89141"/>
                    </a:lnTo>
                    <a:lnTo>
                      <a:pt x="61201" y="90157"/>
                    </a:lnTo>
                    <a:lnTo>
                      <a:pt x="61201" y="88760"/>
                    </a:lnTo>
                    <a:lnTo>
                      <a:pt x="58039" y="86652"/>
                    </a:lnTo>
                    <a:lnTo>
                      <a:pt x="44627" y="75069"/>
                    </a:lnTo>
                    <a:lnTo>
                      <a:pt x="43129" y="70980"/>
                    </a:lnTo>
                    <a:lnTo>
                      <a:pt x="42697" y="69811"/>
                    </a:lnTo>
                    <a:lnTo>
                      <a:pt x="44132" y="67551"/>
                    </a:lnTo>
                    <a:lnTo>
                      <a:pt x="42811" y="67475"/>
                    </a:lnTo>
                    <a:lnTo>
                      <a:pt x="39801" y="68008"/>
                    </a:lnTo>
                    <a:lnTo>
                      <a:pt x="38823" y="74612"/>
                    </a:lnTo>
                    <a:lnTo>
                      <a:pt x="42481" y="80162"/>
                    </a:lnTo>
                    <a:lnTo>
                      <a:pt x="47536" y="84645"/>
                    </a:lnTo>
                    <a:lnTo>
                      <a:pt x="52044" y="89700"/>
                    </a:lnTo>
                    <a:lnTo>
                      <a:pt x="57581" y="93395"/>
                    </a:lnTo>
                    <a:lnTo>
                      <a:pt x="64160" y="92430"/>
                    </a:lnTo>
                    <a:lnTo>
                      <a:pt x="64414" y="90970"/>
                    </a:lnTo>
                    <a:lnTo>
                      <a:pt x="64668" y="89522"/>
                    </a:lnTo>
                    <a:close/>
                  </a:path>
                  <a:path w="132714" h="165734">
                    <a:moveTo>
                      <a:pt x="66306" y="39738"/>
                    </a:moveTo>
                    <a:lnTo>
                      <a:pt x="66255" y="37731"/>
                    </a:lnTo>
                    <a:lnTo>
                      <a:pt x="65430" y="32956"/>
                    </a:lnTo>
                    <a:lnTo>
                      <a:pt x="64706" y="28765"/>
                    </a:lnTo>
                    <a:lnTo>
                      <a:pt x="60782" y="21856"/>
                    </a:lnTo>
                    <a:lnTo>
                      <a:pt x="62039" y="25895"/>
                    </a:lnTo>
                    <a:lnTo>
                      <a:pt x="62293" y="28765"/>
                    </a:lnTo>
                    <a:lnTo>
                      <a:pt x="62331" y="31140"/>
                    </a:lnTo>
                    <a:lnTo>
                      <a:pt x="62103" y="32956"/>
                    </a:lnTo>
                    <a:lnTo>
                      <a:pt x="55880" y="24168"/>
                    </a:lnTo>
                    <a:lnTo>
                      <a:pt x="50228" y="20548"/>
                    </a:lnTo>
                    <a:lnTo>
                      <a:pt x="48133" y="19202"/>
                    </a:lnTo>
                    <a:lnTo>
                      <a:pt x="42976" y="18059"/>
                    </a:lnTo>
                    <a:lnTo>
                      <a:pt x="39954" y="17386"/>
                    </a:lnTo>
                    <a:lnTo>
                      <a:pt x="32448" y="18059"/>
                    </a:lnTo>
                    <a:lnTo>
                      <a:pt x="29121" y="18034"/>
                    </a:lnTo>
                    <a:lnTo>
                      <a:pt x="26644" y="18440"/>
                    </a:lnTo>
                    <a:lnTo>
                      <a:pt x="23177" y="18745"/>
                    </a:lnTo>
                    <a:lnTo>
                      <a:pt x="9690" y="20624"/>
                    </a:lnTo>
                    <a:lnTo>
                      <a:pt x="11874" y="21386"/>
                    </a:lnTo>
                    <a:lnTo>
                      <a:pt x="22186" y="21031"/>
                    </a:lnTo>
                    <a:lnTo>
                      <a:pt x="15405" y="27457"/>
                    </a:lnTo>
                    <a:lnTo>
                      <a:pt x="13881" y="32956"/>
                    </a:lnTo>
                    <a:lnTo>
                      <a:pt x="13766" y="33769"/>
                    </a:lnTo>
                    <a:lnTo>
                      <a:pt x="16116" y="37731"/>
                    </a:lnTo>
                    <a:lnTo>
                      <a:pt x="16230" y="33439"/>
                    </a:lnTo>
                    <a:lnTo>
                      <a:pt x="20027" y="29641"/>
                    </a:lnTo>
                    <a:lnTo>
                      <a:pt x="20866" y="31305"/>
                    </a:lnTo>
                    <a:lnTo>
                      <a:pt x="22186" y="32778"/>
                    </a:lnTo>
                    <a:lnTo>
                      <a:pt x="24345" y="33769"/>
                    </a:lnTo>
                    <a:lnTo>
                      <a:pt x="22123" y="31673"/>
                    </a:lnTo>
                    <a:lnTo>
                      <a:pt x="22529" y="29641"/>
                    </a:lnTo>
                    <a:lnTo>
                      <a:pt x="23736" y="23533"/>
                    </a:lnTo>
                    <a:lnTo>
                      <a:pt x="30137" y="21513"/>
                    </a:lnTo>
                    <a:lnTo>
                      <a:pt x="26162" y="25654"/>
                    </a:lnTo>
                    <a:lnTo>
                      <a:pt x="27952" y="30340"/>
                    </a:lnTo>
                    <a:lnTo>
                      <a:pt x="30480" y="33096"/>
                    </a:lnTo>
                    <a:lnTo>
                      <a:pt x="29972" y="22364"/>
                    </a:lnTo>
                    <a:lnTo>
                      <a:pt x="33299" y="21513"/>
                    </a:lnTo>
                    <a:lnTo>
                      <a:pt x="35191" y="21031"/>
                    </a:lnTo>
                    <a:lnTo>
                      <a:pt x="37084" y="20548"/>
                    </a:lnTo>
                    <a:lnTo>
                      <a:pt x="47574" y="21971"/>
                    </a:lnTo>
                    <a:lnTo>
                      <a:pt x="53441" y="24587"/>
                    </a:lnTo>
                    <a:lnTo>
                      <a:pt x="58788" y="30314"/>
                    </a:lnTo>
                    <a:lnTo>
                      <a:pt x="62445" y="38506"/>
                    </a:lnTo>
                    <a:lnTo>
                      <a:pt x="63093" y="48361"/>
                    </a:lnTo>
                    <a:lnTo>
                      <a:pt x="62699" y="44564"/>
                    </a:lnTo>
                    <a:lnTo>
                      <a:pt x="62433" y="42075"/>
                    </a:lnTo>
                    <a:lnTo>
                      <a:pt x="59448" y="36918"/>
                    </a:lnTo>
                    <a:lnTo>
                      <a:pt x="52184" y="30149"/>
                    </a:lnTo>
                    <a:lnTo>
                      <a:pt x="53746" y="31877"/>
                    </a:lnTo>
                    <a:lnTo>
                      <a:pt x="56476" y="39738"/>
                    </a:lnTo>
                    <a:lnTo>
                      <a:pt x="56807" y="44564"/>
                    </a:lnTo>
                    <a:lnTo>
                      <a:pt x="54305" y="38277"/>
                    </a:lnTo>
                    <a:lnTo>
                      <a:pt x="53848" y="37109"/>
                    </a:lnTo>
                    <a:lnTo>
                      <a:pt x="46850" y="30543"/>
                    </a:lnTo>
                    <a:lnTo>
                      <a:pt x="38201" y="31140"/>
                    </a:lnTo>
                    <a:lnTo>
                      <a:pt x="40563" y="40576"/>
                    </a:lnTo>
                    <a:lnTo>
                      <a:pt x="49847" y="42227"/>
                    </a:lnTo>
                    <a:lnTo>
                      <a:pt x="51676" y="48526"/>
                    </a:lnTo>
                    <a:lnTo>
                      <a:pt x="48171" y="45389"/>
                    </a:lnTo>
                    <a:lnTo>
                      <a:pt x="44538" y="45199"/>
                    </a:lnTo>
                    <a:lnTo>
                      <a:pt x="40843" y="45529"/>
                    </a:lnTo>
                    <a:lnTo>
                      <a:pt x="47904" y="52247"/>
                    </a:lnTo>
                    <a:lnTo>
                      <a:pt x="52489" y="59791"/>
                    </a:lnTo>
                    <a:lnTo>
                      <a:pt x="53340" y="67576"/>
                    </a:lnTo>
                    <a:lnTo>
                      <a:pt x="49187" y="74980"/>
                    </a:lnTo>
                    <a:lnTo>
                      <a:pt x="50190" y="76365"/>
                    </a:lnTo>
                    <a:lnTo>
                      <a:pt x="56045" y="66306"/>
                    </a:lnTo>
                    <a:lnTo>
                      <a:pt x="56311" y="56134"/>
                    </a:lnTo>
                    <a:lnTo>
                      <a:pt x="53873" y="48526"/>
                    </a:lnTo>
                    <a:lnTo>
                      <a:pt x="53251" y="46558"/>
                    </a:lnTo>
                    <a:lnTo>
                      <a:pt x="49136" y="38277"/>
                    </a:lnTo>
                    <a:lnTo>
                      <a:pt x="54292" y="43700"/>
                    </a:lnTo>
                    <a:lnTo>
                      <a:pt x="58039" y="49949"/>
                    </a:lnTo>
                    <a:lnTo>
                      <a:pt x="59994" y="56134"/>
                    </a:lnTo>
                    <a:lnTo>
                      <a:pt x="59956" y="62001"/>
                    </a:lnTo>
                    <a:lnTo>
                      <a:pt x="65125" y="50215"/>
                    </a:lnTo>
                    <a:lnTo>
                      <a:pt x="65328" y="48361"/>
                    </a:lnTo>
                    <a:lnTo>
                      <a:pt x="66306" y="39738"/>
                    </a:lnTo>
                    <a:close/>
                  </a:path>
                  <a:path w="132714" h="165734">
                    <a:moveTo>
                      <a:pt x="74866" y="99148"/>
                    </a:moveTo>
                    <a:lnTo>
                      <a:pt x="74752" y="96570"/>
                    </a:lnTo>
                    <a:lnTo>
                      <a:pt x="74637" y="93980"/>
                    </a:lnTo>
                    <a:lnTo>
                      <a:pt x="72339" y="91986"/>
                    </a:lnTo>
                    <a:lnTo>
                      <a:pt x="69621" y="92125"/>
                    </a:lnTo>
                    <a:lnTo>
                      <a:pt x="66903" y="92240"/>
                    </a:lnTo>
                    <a:lnTo>
                      <a:pt x="64808" y="94424"/>
                    </a:lnTo>
                    <a:lnTo>
                      <a:pt x="65049" y="99618"/>
                    </a:lnTo>
                    <a:lnTo>
                      <a:pt x="67360" y="101600"/>
                    </a:lnTo>
                    <a:lnTo>
                      <a:pt x="70053" y="101473"/>
                    </a:lnTo>
                    <a:lnTo>
                      <a:pt x="72783" y="101333"/>
                    </a:lnTo>
                    <a:lnTo>
                      <a:pt x="74866" y="99148"/>
                    </a:lnTo>
                    <a:close/>
                  </a:path>
                  <a:path w="132714" h="165734">
                    <a:moveTo>
                      <a:pt x="76428" y="117932"/>
                    </a:moveTo>
                    <a:lnTo>
                      <a:pt x="75742" y="111709"/>
                    </a:lnTo>
                    <a:lnTo>
                      <a:pt x="75374" y="111061"/>
                    </a:lnTo>
                    <a:lnTo>
                      <a:pt x="75374" y="118897"/>
                    </a:lnTo>
                    <a:lnTo>
                      <a:pt x="68567" y="124739"/>
                    </a:lnTo>
                    <a:lnTo>
                      <a:pt x="61785" y="125056"/>
                    </a:lnTo>
                    <a:lnTo>
                      <a:pt x="64096" y="121094"/>
                    </a:lnTo>
                    <a:lnTo>
                      <a:pt x="62763" y="118897"/>
                    </a:lnTo>
                    <a:lnTo>
                      <a:pt x="62687" y="118757"/>
                    </a:lnTo>
                    <a:lnTo>
                      <a:pt x="64731" y="117970"/>
                    </a:lnTo>
                    <a:lnTo>
                      <a:pt x="68199" y="116636"/>
                    </a:lnTo>
                    <a:lnTo>
                      <a:pt x="67106" y="112915"/>
                    </a:lnTo>
                    <a:lnTo>
                      <a:pt x="64414" y="111709"/>
                    </a:lnTo>
                    <a:lnTo>
                      <a:pt x="65354" y="108204"/>
                    </a:lnTo>
                    <a:lnTo>
                      <a:pt x="69989" y="106641"/>
                    </a:lnTo>
                    <a:lnTo>
                      <a:pt x="73139" y="107797"/>
                    </a:lnTo>
                    <a:lnTo>
                      <a:pt x="75361" y="118605"/>
                    </a:lnTo>
                    <a:lnTo>
                      <a:pt x="75374" y="118897"/>
                    </a:lnTo>
                    <a:lnTo>
                      <a:pt x="75374" y="111061"/>
                    </a:lnTo>
                    <a:lnTo>
                      <a:pt x="73113" y="107061"/>
                    </a:lnTo>
                    <a:lnTo>
                      <a:pt x="72707" y="106641"/>
                    </a:lnTo>
                    <a:lnTo>
                      <a:pt x="68580" y="102311"/>
                    </a:lnTo>
                    <a:lnTo>
                      <a:pt x="60325" y="104914"/>
                    </a:lnTo>
                    <a:lnTo>
                      <a:pt x="57315" y="115468"/>
                    </a:lnTo>
                    <a:lnTo>
                      <a:pt x="61912" y="118605"/>
                    </a:lnTo>
                    <a:lnTo>
                      <a:pt x="59626" y="123469"/>
                    </a:lnTo>
                    <a:lnTo>
                      <a:pt x="57886" y="125463"/>
                    </a:lnTo>
                    <a:lnTo>
                      <a:pt x="55600" y="125463"/>
                    </a:lnTo>
                    <a:lnTo>
                      <a:pt x="49923" y="125450"/>
                    </a:lnTo>
                    <a:lnTo>
                      <a:pt x="46177" y="123024"/>
                    </a:lnTo>
                    <a:lnTo>
                      <a:pt x="44297" y="118605"/>
                    </a:lnTo>
                    <a:lnTo>
                      <a:pt x="46278" y="120421"/>
                    </a:lnTo>
                    <a:lnTo>
                      <a:pt x="49860" y="121526"/>
                    </a:lnTo>
                    <a:lnTo>
                      <a:pt x="54533" y="119761"/>
                    </a:lnTo>
                    <a:lnTo>
                      <a:pt x="54724" y="118605"/>
                    </a:lnTo>
                    <a:lnTo>
                      <a:pt x="55041" y="116789"/>
                    </a:lnTo>
                    <a:lnTo>
                      <a:pt x="53301" y="116230"/>
                    </a:lnTo>
                    <a:lnTo>
                      <a:pt x="48806" y="114846"/>
                    </a:lnTo>
                    <a:lnTo>
                      <a:pt x="44513" y="111493"/>
                    </a:lnTo>
                    <a:lnTo>
                      <a:pt x="44475" y="111112"/>
                    </a:lnTo>
                    <a:lnTo>
                      <a:pt x="44996" y="105562"/>
                    </a:lnTo>
                    <a:lnTo>
                      <a:pt x="46443" y="108546"/>
                    </a:lnTo>
                    <a:lnTo>
                      <a:pt x="50012" y="111112"/>
                    </a:lnTo>
                    <a:lnTo>
                      <a:pt x="53009" y="111315"/>
                    </a:lnTo>
                    <a:lnTo>
                      <a:pt x="55994" y="111493"/>
                    </a:lnTo>
                    <a:lnTo>
                      <a:pt x="56324" y="107429"/>
                    </a:lnTo>
                    <a:lnTo>
                      <a:pt x="54102" y="105562"/>
                    </a:lnTo>
                    <a:lnTo>
                      <a:pt x="53327" y="104914"/>
                    </a:lnTo>
                    <a:lnTo>
                      <a:pt x="48704" y="101041"/>
                    </a:lnTo>
                    <a:lnTo>
                      <a:pt x="48196" y="96329"/>
                    </a:lnTo>
                    <a:lnTo>
                      <a:pt x="50025" y="90119"/>
                    </a:lnTo>
                    <a:lnTo>
                      <a:pt x="47764" y="93256"/>
                    </a:lnTo>
                    <a:lnTo>
                      <a:pt x="46380" y="99822"/>
                    </a:lnTo>
                    <a:lnTo>
                      <a:pt x="48374" y="104914"/>
                    </a:lnTo>
                    <a:lnTo>
                      <a:pt x="45986" y="103682"/>
                    </a:lnTo>
                    <a:lnTo>
                      <a:pt x="45466" y="101676"/>
                    </a:lnTo>
                    <a:lnTo>
                      <a:pt x="44945" y="97726"/>
                    </a:lnTo>
                    <a:lnTo>
                      <a:pt x="42379" y="104914"/>
                    </a:lnTo>
                    <a:lnTo>
                      <a:pt x="42278" y="107061"/>
                    </a:lnTo>
                    <a:lnTo>
                      <a:pt x="42659" y="111493"/>
                    </a:lnTo>
                    <a:lnTo>
                      <a:pt x="47193" y="116230"/>
                    </a:lnTo>
                    <a:lnTo>
                      <a:pt x="44196" y="116039"/>
                    </a:lnTo>
                    <a:lnTo>
                      <a:pt x="42849" y="114058"/>
                    </a:lnTo>
                    <a:lnTo>
                      <a:pt x="41313" y="111201"/>
                    </a:lnTo>
                    <a:lnTo>
                      <a:pt x="42926" y="119837"/>
                    </a:lnTo>
                    <a:lnTo>
                      <a:pt x="48336" y="126733"/>
                    </a:lnTo>
                    <a:lnTo>
                      <a:pt x="56667" y="130327"/>
                    </a:lnTo>
                    <a:lnTo>
                      <a:pt x="67081" y="129044"/>
                    </a:lnTo>
                    <a:lnTo>
                      <a:pt x="72174" y="125463"/>
                    </a:lnTo>
                    <a:lnTo>
                      <a:pt x="72758" y="125056"/>
                    </a:lnTo>
                    <a:lnTo>
                      <a:pt x="73952" y="124218"/>
                    </a:lnTo>
                    <a:lnTo>
                      <a:pt x="76428" y="117932"/>
                    </a:lnTo>
                    <a:close/>
                  </a:path>
                  <a:path w="132714" h="165734">
                    <a:moveTo>
                      <a:pt x="90322" y="98488"/>
                    </a:moveTo>
                    <a:lnTo>
                      <a:pt x="85788" y="100685"/>
                    </a:lnTo>
                    <a:lnTo>
                      <a:pt x="85699" y="101130"/>
                    </a:lnTo>
                    <a:lnTo>
                      <a:pt x="90322" y="98488"/>
                    </a:lnTo>
                    <a:close/>
                  </a:path>
                  <a:path w="132714" h="165734">
                    <a:moveTo>
                      <a:pt x="92049" y="111594"/>
                    </a:moveTo>
                    <a:lnTo>
                      <a:pt x="91998" y="108369"/>
                    </a:lnTo>
                    <a:lnTo>
                      <a:pt x="91935" y="104698"/>
                    </a:lnTo>
                    <a:lnTo>
                      <a:pt x="89636" y="105537"/>
                    </a:lnTo>
                    <a:lnTo>
                      <a:pt x="87325" y="107353"/>
                    </a:lnTo>
                    <a:lnTo>
                      <a:pt x="86563" y="110286"/>
                    </a:lnTo>
                    <a:lnTo>
                      <a:pt x="84721" y="106362"/>
                    </a:lnTo>
                    <a:lnTo>
                      <a:pt x="85699" y="101130"/>
                    </a:lnTo>
                    <a:lnTo>
                      <a:pt x="85305" y="101358"/>
                    </a:lnTo>
                    <a:lnTo>
                      <a:pt x="83121" y="107035"/>
                    </a:lnTo>
                    <a:lnTo>
                      <a:pt x="84518" y="113499"/>
                    </a:lnTo>
                    <a:lnTo>
                      <a:pt x="90271" y="118719"/>
                    </a:lnTo>
                    <a:lnTo>
                      <a:pt x="87490" y="113995"/>
                    </a:lnTo>
                    <a:lnTo>
                      <a:pt x="89573" y="110718"/>
                    </a:lnTo>
                    <a:lnTo>
                      <a:pt x="89801" y="110286"/>
                    </a:lnTo>
                    <a:lnTo>
                      <a:pt x="90805" y="108369"/>
                    </a:lnTo>
                    <a:lnTo>
                      <a:pt x="92049" y="111594"/>
                    </a:lnTo>
                    <a:close/>
                  </a:path>
                  <a:path w="132714" h="165734">
                    <a:moveTo>
                      <a:pt x="94449" y="116078"/>
                    </a:moveTo>
                    <a:lnTo>
                      <a:pt x="93586" y="115557"/>
                    </a:lnTo>
                    <a:lnTo>
                      <a:pt x="92049" y="111594"/>
                    </a:lnTo>
                    <a:lnTo>
                      <a:pt x="92125" y="116141"/>
                    </a:lnTo>
                    <a:lnTo>
                      <a:pt x="94449" y="116078"/>
                    </a:lnTo>
                    <a:close/>
                  </a:path>
                  <a:path w="132714" h="165734">
                    <a:moveTo>
                      <a:pt x="104038" y="47434"/>
                    </a:moveTo>
                    <a:lnTo>
                      <a:pt x="101409" y="45542"/>
                    </a:lnTo>
                    <a:lnTo>
                      <a:pt x="99352" y="44894"/>
                    </a:lnTo>
                    <a:lnTo>
                      <a:pt x="95999" y="43840"/>
                    </a:lnTo>
                    <a:lnTo>
                      <a:pt x="93713" y="44894"/>
                    </a:lnTo>
                    <a:lnTo>
                      <a:pt x="95300" y="42532"/>
                    </a:lnTo>
                    <a:lnTo>
                      <a:pt x="97142" y="38925"/>
                    </a:lnTo>
                    <a:lnTo>
                      <a:pt x="97358" y="38493"/>
                    </a:lnTo>
                    <a:lnTo>
                      <a:pt x="99072" y="35153"/>
                    </a:lnTo>
                    <a:lnTo>
                      <a:pt x="98704" y="33515"/>
                    </a:lnTo>
                    <a:lnTo>
                      <a:pt x="97053" y="33121"/>
                    </a:lnTo>
                    <a:lnTo>
                      <a:pt x="93256" y="35064"/>
                    </a:lnTo>
                    <a:lnTo>
                      <a:pt x="93256" y="38925"/>
                    </a:lnTo>
                    <a:lnTo>
                      <a:pt x="92443" y="40563"/>
                    </a:lnTo>
                    <a:lnTo>
                      <a:pt x="91630" y="42062"/>
                    </a:lnTo>
                    <a:lnTo>
                      <a:pt x="84315" y="52806"/>
                    </a:lnTo>
                    <a:lnTo>
                      <a:pt x="75361" y="58407"/>
                    </a:lnTo>
                    <a:lnTo>
                      <a:pt x="69430" y="62763"/>
                    </a:lnTo>
                    <a:lnTo>
                      <a:pt x="73774" y="56845"/>
                    </a:lnTo>
                    <a:lnTo>
                      <a:pt x="79387" y="47879"/>
                    </a:lnTo>
                    <a:lnTo>
                      <a:pt x="90220" y="40525"/>
                    </a:lnTo>
                    <a:lnTo>
                      <a:pt x="91694" y="39725"/>
                    </a:lnTo>
                    <a:lnTo>
                      <a:pt x="93256" y="38925"/>
                    </a:lnTo>
                    <a:lnTo>
                      <a:pt x="93256" y="35064"/>
                    </a:lnTo>
                    <a:lnTo>
                      <a:pt x="89674" y="36893"/>
                    </a:lnTo>
                    <a:lnTo>
                      <a:pt x="87299" y="38493"/>
                    </a:lnTo>
                    <a:lnTo>
                      <a:pt x="88353" y="36195"/>
                    </a:lnTo>
                    <a:lnTo>
                      <a:pt x="86639" y="30797"/>
                    </a:lnTo>
                    <a:lnTo>
                      <a:pt x="84772" y="28168"/>
                    </a:lnTo>
                    <a:lnTo>
                      <a:pt x="81495" y="36360"/>
                    </a:lnTo>
                    <a:lnTo>
                      <a:pt x="74866" y="48679"/>
                    </a:lnTo>
                    <a:lnTo>
                      <a:pt x="64960" y="63233"/>
                    </a:lnTo>
                    <a:lnTo>
                      <a:pt x="51866" y="78130"/>
                    </a:lnTo>
                    <a:lnTo>
                      <a:pt x="52971" y="79209"/>
                    </a:lnTo>
                    <a:lnTo>
                      <a:pt x="54063" y="80340"/>
                    </a:lnTo>
                    <a:lnTo>
                      <a:pt x="68948" y="67259"/>
                    </a:lnTo>
                    <a:lnTo>
                      <a:pt x="75552" y="62763"/>
                    </a:lnTo>
                    <a:lnTo>
                      <a:pt x="83515" y="57353"/>
                    </a:lnTo>
                    <a:lnTo>
                      <a:pt x="95834" y="50711"/>
                    </a:lnTo>
                    <a:lnTo>
                      <a:pt x="104038" y="47434"/>
                    </a:lnTo>
                    <a:close/>
                  </a:path>
                  <a:path w="132714" h="165734">
                    <a:moveTo>
                      <a:pt x="110337" y="71424"/>
                    </a:moveTo>
                    <a:lnTo>
                      <a:pt x="107416" y="69761"/>
                    </a:lnTo>
                    <a:lnTo>
                      <a:pt x="106248" y="69100"/>
                    </a:lnTo>
                    <a:lnTo>
                      <a:pt x="103428" y="67500"/>
                    </a:lnTo>
                    <a:lnTo>
                      <a:pt x="93510" y="65773"/>
                    </a:lnTo>
                    <a:lnTo>
                      <a:pt x="81965" y="67068"/>
                    </a:lnTo>
                    <a:lnTo>
                      <a:pt x="70180" y="72224"/>
                    </a:lnTo>
                    <a:lnTo>
                      <a:pt x="75895" y="72161"/>
                    </a:lnTo>
                    <a:lnTo>
                      <a:pt x="82245" y="74155"/>
                    </a:lnTo>
                    <a:lnTo>
                      <a:pt x="88493" y="77901"/>
                    </a:lnTo>
                    <a:lnTo>
                      <a:pt x="93903" y="83058"/>
                    </a:lnTo>
                    <a:lnTo>
                      <a:pt x="88798" y="80530"/>
                    </a:lnTo>
                    <a:lnTo>
                      <a:pt x="85636" y="78943"/>
                    </a:lnTo>
                    <a:lnTo>
                      <a:pt x="85356" y="78854"/>
                    </a:lnTo>
                    <a:lnTo>
                      <a:pt x="76060" y="75895"/>
                    </a:lnTo>
                    <a:lnTo>
                      <a:pt x="65900" y="76149"/>
                    </a:lnTo>
                    <a:lnTo>
                      <a:pt x="55854" y="82003"/>
                    </a:lnTo>
                    <a:lnTo>
                      <a:pt x="57200" y="83019"/>
                    </a:lnTo>
                    <a:lnTo>
                      <a:pt x="64617" y="78854"/>
                    </a:lnTo>
                    <a:lnTo>
                      <a:pt x="72402" y="79705"/>
                    </a:lnTo>
                    <a:lnTo>
                      <a:pt x="79959" y="84289"/>
                    </a:lnTo>
                    <a:lnTo>
                      <a:pt x="86664" y="91351"/>
                    </a:lnTo>
                    <a:lnTo>
                      <a:pt x="86995" y="87655"/>
                    </a:lnTo>
                    <a:lnTo>
                      <a:pt x="86817" y="84035"/>
                    </a:lnTo>
                    <a:lnTo>
                      <a:pt x="83667" y="80530"/>
                    </a:lnTo>
                    <a:lnTo>
                      <a:pt x="89979" y="82359"/>
                    </a:lnTo>
                    <a:lnTo>
                      <a:pt x="91630" y="91643"/>
                    </a:lnTo>
                    <a:lnTo>
                      <a:pt x="101053" y="94018"/>
                    </a:lnTo>
                    <a:lnTo>
                      <a:pt x="101638" y="85356"/>
                    </a:lnTo>
                    <a:lnTo>
                      <a:pt x="99491" y="83058"/>
                    </a:lnTo>
                    <a:lnTo>
                      <a:pt x="95084" y="78371"/>
                    </a:lnTo>
                    <a:lnTo>
                      <a:pt x="87655" y="75387"/>
                    </a:lnTo>
                    <a:lnTo>
                      <a:pt x="92456" y="75704"/>
                    </a:lnTo>
                    <a:lnTo>
                      <a:pt x="100317" y="78460"/>
                    </a:lnTo>
                    <a:lnTo>
                      <a:pt x="102057" y="80022"/>
                    </a:lnTo>
                    <a:lnTo>
                      <a:pt x="97739" y="75387"/>
                    </a:lnTo>
                    <a:lnTo>
                      <a:pt x="95262" y="72732"/>
                    </a:lnTo>
                    <a:lnTo>
                      <a:pt x="94259" y="72161"/>
                    </a:lnTo>
                    <a:lnTo>
                      <a:pt x="90144" y="69761"/>
                    </a:lnTo>
                    <a:lnTo>
                      <a:pt x="83832" y="69100"/>
                    </a:lnTo>
                    <a:lnTo>
                      <a:pt x="93700" y="69761"/>
                    </a:lnTo>
                    <a:lnTo>
                      <a:pt x="101714" y="73317"/>
                    </a:lnTo>
                    <a:lnTo>
                      <a:pt x="99237" y="70091"/>
                    </a:lnTo>
                    <a:lnTo>
                      <a:pt x="101892" y="69761"/>
                    </a:lnTo>
                    <a:lnTo>
                      <a:pt x="106299" y="70154"/>
                    </a:lnTo>
                    <a:lnTo>
                      <a:pt x="110337" y="71424"/>
                    </a:lnTo>
                    <a:close/>
                  </a:path>
                  <a:path w="132714" h="165734">
                    <a:moveTo>
                      <a:pt x="111658" y="95097"/>
                    </a:moveTo>
                    <a:lnTo>
                      <a:pt x="110223" y="84607"/>
                    </a:lnTo>
                    <a:lnTo>
                      <a:pt x="107619" y="78740"/>
                    </a:lnTo>
                    <a:lnTo>
                      <a:pt x="101854" y="73380"/>
                    </a:lnTo>
                    <a:lnTo>
                      <a:pt x="101714" y="73317"/>
                    </a:lnTo>
                    <a:lnTo>
                      <a:pt x="108038" y="81546"/>
                    </a:lnTo>
                    <a:lnTo>
                      <a:pt x="111594" y="95351"/>
                    </a:lnTo>
                    <a:lnTo>
                      <a:pt x="111658" y="95097"/>
                    </a:lnTo>
                    <a:close/>
                  </a:path>
                  <a:path w="132714" h="165734">
                    <a:moveTo>
                      <a:pt x="114808" y="120472"/>
                    </a:moveTo>
                    <a:lnTo>
                      <a:pt x="113842" y="109994"/>
                    </a:lnTo>
                    <a:lnTo>
                      <a:pt x="113118" y="102057"/>
                    </a:lnTo>
                    <a:lnTo>
                      <a:pt x="113004" y="100799"/>
                    </a:lnTo>
                    <a:lnTo>
                      <a:pt x="111594" y="95351"/>
                    </a:lnTo>
                    <a:lnTo>
                      <a:pt x="109842" y="102235"/>
                    </a:lnTo>
                    <a:lnTo>
                      <a:pt x="99098" y="101727"/>
                    </a:lnTo>
                    <a:lnTo>
                      <a:pt x="101854" y="104241"/>
                    </a:lnTo>
                    <a:lnTo>
                      <a:pt x="106527" y="106032"/>
                    </a:lnTo>
                    <a:lnTo>
                      <a:pt x="110490" y="102235"/>
                    </a:lnTo>
                    <a:lnTo>
                      <a:pt x="110667" y="102057"/>
                    </a:lnTo>
                    <a:lnTo>
                      <a:pt x="108648" y="108470"/>
                    </a:lnTo>
                    <a:lnTo>
                      <a:pt x="100507" y="110070"/>
                    </a:lnTo>
                    <a:lnTo>
                      <a:pt x="98425" y="107861"/>
                    </a:lnTo>
                    <a:lnTo>
                      <a:pt x="99415" y="109994"/>
                    </a:lnTo>
                    <a:lnTo>
                      <a:pt x="100901" y="111340"/>
                    </a:lnTo>
                    <a:lnTo>
                      <a:pt x="102565" y="112166"/>
                    </a:lnTo>
                    <a:lnTo>
                      <a:pt x="98755" y="115976"/>
                    </a:lnTo>
                    <a:lnTo>
                      <a:pt x="94449" y="116078"/>
                    </a:lnTo>
                    <a:lnTo>
                      <a:pt x="98552" y="118503"/>
                    </a:lnTo>
                    <a:lnTo>
                      <a:pt x="104749" y="116789"/>
                    </a:lnTo>
                    <a:lnTo>
                      <a:pt x="111099" y="110070"/>
                    </a:lnTo>
                    <a:lnTo>
                      <a:pt x="110807" y="125552"/>
                    </a:lnTo>
                    <a:lnTo>
                      <a:pt x="113068" y="143484"/>
                    </a:lnTo>
                    <a:lnTo>
                      <a:pt x="113220" y="144068"/>
                    </a:lnTo>
                    <a:lnTo>
                      <a:pt x="113449" y="142468"/>
                    </a:lnTo>
                    <a:lnTo>
                      <a:pt x="113753" y="139014"/>
                    </a:lnTo>
                    <a:lnTo>
                      <a:pt x="114147" y="136525"/>
                    </a:lnTo>
                    <a:lnTo>
                      <a:pt x="114147" y="133184"/>
                    </a:lnTo>
                    <a:lnTo>
                      <a:pt x="114808" y="120472"/>
                    </a:lnTo>
                    <a:close/>
                  </a:path>
                  <a:path w="132714" h="165734">
                    <a:moveTo>
                      <a:pt x="118948" y="161099"/>
                    </a:moveTo>
                    <a:lnTo>
                      <a:pt x="117017" y="158419"/>
                    </a:lnTo>
                    <a:lnTo>
                      <a:pt x="113220" y="144068"/>
                    </a:lnTo>
                    <a:lnTo>
                      <a:pt x="111328" y="157708"/>
                    </a:lnTo>
                    <a:lnTo>
                      <a:pt x="117233" y="161188"/>
                    </a:lnTo>
                    <a:lnTo>
                      <a:pt x="118948" y="161099"/>
                    </a:lnTo>
                    <a:close/>
                  </a:path>
                  <a:path w="132714" h="165734">
                    <a:moveTo>
                      <a:pt x="132194" y="162128"/>
                    </a:moveTo>
                    <a:lnTo>
                      <a:pt x="131521" y="147574"/>
                    </a:lnTo>
                    <a:lnTo>
                      <a:pt x="126695" y="145999"/>
                    </a:lnTo>
                    <a:lnTo>
                      <a:pt x="122262" y="151396"/>
                    </a:lnTo>
                    <a:lnTo>
                      <a:pt x="124688" y="155016"/>
                    </a:lnTo>
                    <a:lnTo>
                      <a:pt x="127368" y="158064"/>
                    </a:lnTo>
                    <a:lnTo>
                      <a:pt x="125247" y="160794"/>
                    </a:lnTo>
                    <a:lnTo>
                      <a:pt x="118948" y="161099"/>
                    </a:lnTo>
                    <a:lnTo>
                      <a:pt x="121716" y="164947"/>
                    </a:lnTo>
                    <a:lnTo>
                      <a:pt x="128054" y="165633"/>
                    </a:lnTo>
                    <a:lnTo>
                      <a:pt x="132194" y="162128"/>
                    </a:lnTo>
                    <a:close/>
                  </a:path>
                </a:pathLst>
              </a:custGeom>
              <a:solidFill>
                <a:srgbClr val="7DA7D9"/>
              </a:solidFill>
            </p:spPr>
            <p:txBody>
              <a:bodyPr wrap="square" lIns="0" tIns="0" rIns="0" bIns="0" rtlCol="0"/>
              <a:lstStyle/>
              <a:p>
                <a:endParaRPr/>
              </a:p>
            </p:txBody>
          </p:sp>
        </p:grpSp>
        <p:grpSp>
          <p:nvGrpSpPr>
            <p:cNvPr id="568" name="object 832">
              <a:extLst>
                <a:ext uri="{FF2B5EF4-FFF2-40B4-BE49-F238E27FC236}">
                  <a16:creationId xmlns:a16="http://schemas.microsoft.com/office/drawing/2014/main" id="{78848FC9-339B-6D29-3901-27864AC19CB7}"/>
                </a:ext>
              </a:extLst>
            </p:cNvPr>
            <p:cNvGrpSpPr/>
            <p:nvPr/>
          </p:nvGrpSpPr>
          <p:grpSpPr>
            <a:xfrm>
              <a:off x="2134932" y="12316473"/>
              <a:ext cx="119380" cy="45085"/>
              <a:chOff x="2134932" y="12316473"/>
              <a:chExt cx="119380" cy="45085"/>
            </a:xfrm>
          </p:grpSpPr>
          <p:sp>
            <p:nvSpPr>
              <p:cNvPr id="1054" name="object 833">
                <a:extLst>
                  <a:ext uri="{FF2B5EF4-FFF2-40B4-BE49-F238E27FC236}">
                    <a16:creationId xmlns:a16="http://schemas.microsoft.com/office/drawing/2014/main" id="{85C069DB-F910-339E-6960-70926ACE0771}"/>
                  </a:ext>
                </a:extLst>
              </p:cNvPr>
              <p:cNvSpPr/>
              <p:nvPr/>
            </p:nvSpPr>
            <p:spPr>
              <a:xfrm>
                <a:off x="2134920" y="12316483"/>
                <a:ext cx="119380" cy="45085"/>
              </a:xfrm>
              <a:custGeom>
                <a:avLst/>
                <a:gdLst/>
                <a:ahLst/>
                <a:cxnLst/>
                <a:rect l="l" t="t" r="r" b="b"/>
                <a:pathLst>
                  <a:path w="119380" h="45084">
                    <a:moveTo>
                      <a:pt x="119303" y="36944"/>
                    </a:moveTo>
                    <a:lnTo>
                      <a:pt x="0" y="36944"/>
                    </a:lnTo>
                    <a:lnTo>
                      <a:pt x="0" y="45046"/>
                    </a:lnTo>
                    <a:lnTo>
                      <a:pt x="119303" y="45046"/>
                    </a:lnTo>
                    <a:lnTo>
                      <a:pt x="119303" y="36944"/>
                    </a:lnTo>
                    <a:close/>
                  </a:path>
                  <a:path w="119380" h="45084">
                    <a:moveTo>
                      <a:pt x="119303" y="0"/>
                    </a:moveTo>
                    <a:lnTo>
                      <a:pt x="3314" y="0"/>
                    </a:lnTo>
                    <a:lnTo>
                      <a:pt x="3314" y="31724"/>
                    </a:lnTo>
                    <a:lnTo>
                      <a:pt x="119303" y="31724"/>
                    </a:lnTo>
                    <a:lnTo>
                      <a:pt x="119303" y="0"/>
                    </a:lnTo>
                    <a:close/>
                  </a:path>
                </a:pathLst>
              </a:custGeom>
              <a:solidFill>
                <a:srgbClr val="333376"/>
              </a:solidFill>
            </p:spPr>
            <p:txBody>
              <a:bodyPr wrap="square" lIns="0" tIns="0" rIns="0" bIns="0" rtlCol="0"/>
              <a:lstStyle/>
              <a:p>
                <a:endParaRPr/>
              </a:p>
            </p:txBody>
          </p:sp>
          <p:sp>
            <p:nvSpPr>
              <p:cNvPr id="1055" name="object 834">
                <a:extLst>
                  <a:ext uri="{FF2B5EF4-FFF2-40B4-BE49-F238E27FC236}">
                    <a16:creationId xmlns:a16="http://schemas.microsoft.com/office/drawing/2014/main" id="{CA6270A6-7613-ED6A-E90B-3CD1956BC497}"/>
                  </a:ext>
                </a:extLst>
              </p:cNvPr>
              <p:cNvSpPr/>
              <p:nvPr/>
            </p:nvSpPr>
            <p:spPr>
              <a:xfrm>
                <a:off x="2138235" y="12325817"/>
                <a:ext cx="116205" cy="27940"/>
              </a:xfrm>
              <a:custGeom>
                <a:avLst/>
                <a:gdLst/>
                <a:ahLst/>
                <a:cxnLst/>
                <a:rect l="l" t="t" r="r" b="b"/>
                <a:pathLst>
                  <a:path w="116205" h="27940">
                    <a:moveTo>
                      <a:pt x="46634" y="4864"/>
                    </a:moveTo>
                    <a:lnTo>
                      <a:pt x="45275" y="3492"/>
                    </a:lnTo>
                    <a:lnTo>
                      <a:pt x="41910" y="3492"/>
                    </a:lnTo>
                    <a:lnTo>
                      <a:pt x="40551" y="4864"/>
                    </a:lnTo>
                    <a:lnTo>
                      <a:pt x="40551" y="8229"/>
                    </a:lnTo>
                    <a:lnTo>
                      <a:pt x="41910" y="9588"/>
                    </a:lnTo>
                    <a:lnTo>
                      <a:pt x="43586" y="9588"/>
                    </a:lnTo>
                    <a:lnTo>
                      <a:pt x="45275" y="9588"/>
                    </a:lnTo>
                    <a:lnTo>
                      <a:pt x="46634" y="8229"/>
                    </a:lnTo>
                    <a:lnTo>
                      <a:pt x="46634" y="4864"/>
                    </a:lnTo>
                    <a:close/>
                  </a:path>
                  <a:path w="116205" h="27940">
                    <a:moveTo>
                      <a:pt x="71932" y="2933"/>
                    </a:moveTo>
                    <a:lnTo>
                      <a:pt x="69011" y="0"/>
                    </a:lnTo>
                    <a:lnTo>
                      <a:pt x="61810" y="0"/>
                    </a:lnTo>
                    <a:lnTo>
                      <a:pt x="58889" y="2933"/>
                    </a:lnTo>
                    <a:lnTo>
                      <a:pt x="58889" y="10134"/>
                    </a:lnTo>
                    <a:lnTo>
                      <a:pt x="61810" y="13068"/>
                    </a:lnTo>
                    <a:lnTo>
                      <a:pt x="65405" y="13068"/>
                    </a:lnTo>
                    <a:lnTo>
                      <a:pt x="69011" y="13068"/>
                    </a:lnTo>
                    <a:lnTo>
                      <a:pt x="71932" y="10134"/>
                    </a:lnTo>
                    <a:lnTo>
                      <a:pt x="71932" y="2933"/>
                    </a:lnTo>
                    <a:close/>
                  </a:path>
                  <a:path w="116205" h="27940">
                    <a:moveTo>
                      <a:pt x="90271" y="4864"/>
                    </a:moveTo>
                    <a:lnTo>
                      <a:pt x="88912" y="3492"/>
                    </a:lnTo>
                    <a:lnTo>
                      <a:pt x="85547" y="3492"/>
                    </a:lnTo>
                    <a:lnTo>
                      <a:pt x="84188" y="4864"/>
                    </a:lnTo>
                    <a:lnTo>
                      <a:pt x="84188" y="8229"/>
                    </a:lnTo>
                    <a:lnTo>
                      <a:pt x="85547" y="9588"/>
                    </a:lnTo>
                    <a:lnTo>
                      <a:pt x="87223" y="9588"/>
                    </a:lnTo>
                    <a:lnTo>
                      <a:pt x="88912" y="9588"/>
                    </a:lnTo>
                    <a:lnTo>
                      <a:pt x="90271" y="8229"/>
                    </a:lnTo>
                    <a:lnTo>
                      <a:pt x="90271" y="4864"/>
                    </a:lnTo>
                    <a:close/>
                  </a:path>
                  <a:path w="116205" h="27940">
                    <a:moveTo>
                      <a:pt x="115989" y="22402"/>
                    </a:moveTo>
                    <a:lnTo>
                      <a:pt x="0" y="22402"/>
                    </a:lnTo>
                    <a:lnTo>
                      <a:pt x="0" y="27609"/>
                    </a:lnTo>
                    <a:lnTo>
                      <a:pt x="115989" y="27609"/>
                    </a:lnTo>
                    <a:lnTo>
                      <a:pt x="115989" y="22402"/>
                    </a:lnTo>
                    <a:close/>
                  </a:path>
                </a:pathLst>
              </a:custGeom>
              <a:solidFill>
                <a:srgbClr val="7DA7D9"/>
              </a:solidFill>
            </p:spPr>
            <p:txBody>
              <a:bodyPr wrap="square" lIns="0" tIns="0" rIns="0" bIns="0" rtlCol="0"/>
              <a:lstStyle/>
              <a:p>
                <a:endParaRPr/>
              </a:p>
            </p:txBody>
          </p:sp>
        </p:grpSp>
        <p:grpSp>
          <p:nvGrpSpPr>
            <p:cNvPr id="569" name="object 835">
              <a:extLst>
                <a:ext uri="{FF2B5EF4-FFF2-40B4-BE49-F238E27FC236}">
                  <a16:creationId xmlns:a16="http://schemas.microsoft.com/office/drawing/2014/main" id="{95EB246D-82B3-FACC-E8AC-1B9C77FD664E}"/>
                </a:ext>
              </a:extLst>
            </p:cNvPr>
            <p:cNvGrpSpPr/>
            <p:nvPr/>
          </p:nvGrpSpPr>
          <p:grpSpPr>
            <a:xfrm>
              <a:off x="1901014" y="12299607"/>
              <a:ext cx="248285" cy="83185"/>
              <a:chOff x="1901014" y="12299607"/>
              <a:chExt cx="248285" cy="83185"/>
            </a:xfrm>
          </p:grpSpPr>
          <p:sp>
            <p:nvSpPr>
              <p:cNvPr id="1050" name="object 836">
                <a:extLst>
                  <a:ext uri="{FF2B5EF4-FFF2-40B4-BE49-F238E27FC236}">
                    <a16:creationId xmlns:a16="http://schemas.microsoft.com/office/drawing/2014/main" id="{92AEDB75-47DC-BBEA-88C6-7732DC954C49}"/>
                  </a:ext>
                </a:extLst>
              </p:cNvPr>
              <p:cNvSpPr/>
              <p:nvPr/>
            </p:nvSpPr>
            <p:spPr>
              <a:xfrm>
                <a:off x="1901012" y="12316483"/>
                <a:ext cx="118110" cy="45085"/>
              </a:xfrm>
              <a:custGeom>
                <a:avLst/>
                <a:gdLst/>
                <a:ahLst/>
                <a:cxnLst/>
                <a:rect l="l" t="t" r="r" b="b"/>
                <a:pathLst>
                  <a:path w="118110" h="45084">
                    <a:moveTo>
                      <a:pt x="117957" y="36944"/>
                    </a:moveTo>
                    <a:lnTo>
                      <a:pt x="0" y="36944"/>
                    </a:lnTo>
                    <a:lnTo>
                      <a:pt x="0" y="45046"/>
                    </a:lnTo>
                    <a:lnTo>
                      <a:pt x="117957" y="45046"/>
                    </a:lnTo>
                    <a:lnTo>
                      <a:pt x="117957" y="36944"/>
                    </a:lnTo>
                    <a:close/>
                  </a:path>
                  <a:path w="118110" h="45084">
                    <a:moveTo>
                      <a:pt x="117957" y="0"/>
                    </a:moveTo>
                    <a:lnTo>
                      <a:pt x="0" y="0"/>
                    </a:lnTo>
                    <a:lnTo>
                      <a:pt x="0" y="31724"/>
                    </a:lnTo>
                    <a:lnTo>
                      <a:pt x="117957" y="31724"/>
                    </a:lnTo>
                    <a:lnTo>
                      <a:pt x="117957" y="0"/>
                    </a:lnTo>
                    <a:close/>
                  </a:path>
                </a:pathLst>
              </a:custGeom>
              <a:solidFill>
                <a:srgbClr val="333376"/>
              </a:solidFill>
            </p:spPr>
            <p:txBody>
              <a:bodyPr wrap="square" lIns="0" tIns="0" rIns="0" bIns="0" rtlCol="0"/>
              <a:lstStyle/>
              <a:p>
                <a:endParaRPr/>
              </a:p>
            </p:txBody>
          </p:sp>
          <p:sp>
            <p:nvSpPr>
              <p:cNvPr id="1051" name="object 837">
                <a:extLst>
                  <a:ext uri="{FF2B5EF4-FFF2-40B4-BE49-F238E27FC236}">
                    <a16:creationId xmlns:a16="http://schemas.microsoft.com/office/drawing/2014/main" id="{615F1230-FD12-C39D-E52B-3E50CA3BF38F}"/>
                  </a:ext>
                </a:extLst>
              </p:cNvPr>
              <p:cNvSpPr/>
              <p:nvPr/>
            </p:nvSpPr>
            <p:spPr>
              <a:xfrm>
                <a:off x="1901012" y="12325817"/>
                <a:ext cx="118110" cy="27940"/>
              </a:xfrm>
              <a:custGeom>
                <a:avLst/>
                <a:gdLst/>
                <a:ahLst/>
                <a:cxnLst/>
                <a:rect l="l" t="t" r="r" b="b"/>
                <a:pathLst>
                  <a:path w="118110" h="27940">
                    <a:moveTo>
                      <a:pt x="31800" y="4864"/>
                    </a:moveTo>
                    <a:lnTo>
                      <a:pt x="30441" y="3492"/>
                    </a:lnTo>
                    <a:lnTo>
                      <a:pt x="27063" y="3492"/>
                    </a:lnTo>
                    <a:lnTo>
                      <a:pt x="25704" y="4864"/>
                    </a:lnTo>
                    <a:lnTo>
                      <a:pt x="25704" y="8229"/>
                    </a:lnTo>
                    <a:lnTo>
                      <a:pt x="27063" y="9588"/>
                    </a:lnTo>
                    <a:lnTo>
                      <a:pt x="28752" y="9588"/>
                    </a:lnTo>
                    <a:lnTo>
                      <a:pt x="30441" y="9588"/>
                    </a:lnTo>
                    <a:lnTo>
                      <a:pt x="31800" y="8229"/>
                    </a:lnTo>
                    <a:lnTo>
                      <a:pt x="31800" y="4864"/>
                    </a:lnTo>
                    <a:close/>
                  </a:path>
                  <a:path w="118110" h="27940">
                    <a:moveTo>
                      <a:pt x="57099" y="2933"/>
                    </a:moveTo>
                    <a:lnTo>
                      <a:pt x="54178" y="0"/>
                    </a:lnTo>
                    <a:lnTo>
                      <a:pt x="46964" y="0"/>
                    </a:lnTo>
                    <a:lnTo>
                      <a:pt x="44043" y="2933"/>
                    </a:lnTo>
                    <a:lnTo>
                      <a:pt x="44043" y="10134"/>
                    </a:lnTo>
                    <a:lnTo>
                      <a:pt x="46964" y="13068"/>
                    </a:lnTo>
                    <a:lnTo>
                      <a:pt x="50571" y="13068"/>
                    </a:lnTo>
                    <a:lnTo>
                      <a:pt x="54178" y="13068"/>
                    </a:lnTo>
                    <a:lnTo>
                      <a:pt x="57099" y="10134"/>
                    </a:lnTo>
                    <a:lnTo>
                      <a:pt x="57099" y="2933"/>
                    </a:lnTo>
                    <a:close/>
                  </a:path>
                  <a:path w="118110" h="27940">
                    <a:moveTo>
                      <a:pt x="75438" y="4864"/>
                    </a:moveTo>
                    <a:lnTo>
                      <a:pt x="74079" y="3492"/>
                    </a:lnTo>
                    <a:lnTo>
                      <a:pt x="70700" y="3492"/>
                    </a:lnTo>
                    <a:lnTo>
                      <a:pt x="69342" y="4864"/>
                    </a:lnTo>
                    <a:lnTo>
                      <a:pt x="69342" y="8229"/>
                    </a:lnTo>
                    <a:lnTo>
                      <a:pt x="70700" y="9588"/>
                    </a:lnTo>
                    <a:lnTo>
                      <a:pt x="72390" y="9588"/>
                    </a:lnTo>
                    <a:lnTo>
                      <a:pt x="74079" y="9588"/>
                    </a:lnTo>
                    <a:lnTo>
                      <a:pt x="75438" y="8229"/>
                    </a:lnTo>
                    <a:lnTo>
                      <a:pt x="75438" y="4864"/>
                    </a:lnTo>
                    <a:close/>
                  </a:path>
                  <a:path w="118110" h="27940">
                    <a:moveTo>
                      <a:pt x="117957" y="22402"/>
                    </a:moveTo>
                    <a:lnTo>
                      <a:pt x="0" y="22402"/>
                    </a:lnTo>
                    <a:lnTo>
                      <a:pt x="0" y="27609"/>
                    </a:lnTo>
                    <a:lnTo>
                      <a:pt x="117957" y="27609"/>
                    </a:lnTo>
                    <a:lnTo>
                      <a:pt x="117957" y="22402"/>
                    </a:lnTo>
                    <a:close/>
                  </a:path>
                </a:pathLst>
              </a:custGeom>
              <a:solidFill>
                <a:srgbClr val="7DA7D9"/>
              </a:solidFill>
            </p:spPr>
            <p:txBody>
              <a:bodyPr wrap="square" lIns="0" tIns="0" rIns="0" bIns="0" rtlCol="0"/>
              <a:lstStyle/>
              <a:p>
                <a:endParaRPr/>
              </a:p>
            </p:txBody>
          </p:sp>
          <p:sp>
            <p:nvSpPr>
              <p:cNvPr id="1052" name="object 838">
                <a:extLst>
                  <a:ext uri="{FF2B5EF4-FFF2-40B4-BE49-F238E27FC236}">
                    <a16:creationId xmlns:a16="http://schemas.microsoft.com/office/drawing/2014/main" id="{C9D8254B-AE6C-A08C-5BE8-09516FD8DCB2}"/>
                  </a:ext>
                </a:extLst>
              </p:cNvPr>
              <p:cNvSpPr/>
              <p:nvPr/>
            </p:nvSpPr>
            <p:spPr>
              <a:xfrm>
                <a:off x="2003770" y="12299607"/>
                <a:ext cx="145415" cy="83185"/>
              </a:xfrm>
              <a:custGeom>
                <a:avLst/>
                <a:gdLst/>
                <a:ahLst/>
                <a:cxnLst/>
                <a:rect l="l" t="t" r="r" b="b"/>
                <a:pathLst>
                  <a:path w="145414" h="83184">
                    <a:moveTo>
                      <a:pt x="72678" y="0"/>
                    </a:moveTo>
                    <a:lnTo>
                      <a:pt x="62118" y="14313"/>
                    </a:lnTo>
                    <a:lnTo>
                      <a:pt x="61209" y="24330"/>
                    </a:lnTo>
                    <a:lnTo>
                      <a:pt x="56572" y="19056"/>
                    </a:lnTo>
                    <a:lnTo>
                      <a:pt x="50579" y="13804"/>
                    </a:lnTo>
                    <a:lnTo>
                      <a:pt x="43506" y="10215"/>
                    </a:lnTo>
                    <a:lnTo>
                      <a:pt x="35757" y="8436"/>
                    </a:lnTo>
                    <a:lnTo>
                      <a:pt x="27733" y="8613"/>
                    </a:lnTo>
                    <a:lnTo>
                      <a:pt x="0" y="41360"/>
                    </a:lnTo>
                    <a:lnTo>
                      <a:pt x="1007" y="47395"/>
                    </a:lnTo>
                    <a:lnTo>
                      <a:pt x="3579" y="52980"/>
                    </a:lnTo>
                    <a:lnTo>
                      <a:pt x="8712" y="61134"/>
                    </a:lnTo>
                    <a:lnTo>
                      <a:pt x="17786" y="65016"/>
                    </a:lnTo>
                    <a:lnTo>
                      <a:pt x="30506" y="65334"/>
                    </a:lnTo>
                    <a:lnTo>
                      <a:pt x="36453" y="61948"/>
                    </a:lnTo>
                    <a:lnTo>
                      <a:pt x="41680" y="53299"/>
                    </a:lnTo>
                    <a:lnTo>
                      <a:pt x="42601" y="50278"/>
                    </a:lnTo>
                    <a:lnTo>
                      <a:pt x="42742" y="47328"/>
                    </a:lnTo>
                    <a:lnTo>
                      <a:pt x="45421" y="47470"/>
                    </a:lnTo>
                    <a:lnTo>
                      <a:pt x="50554" y="47010"/>
                    </a:lnTo>
                    <a:lnTo>
                      <a:pt x="53752" y="48071"/>
                    </a:lnTo>
                    <a:lnTo>
                      <a:pt x="56643" y="51600"/>
                    </a:lnTo>
                    <a:lnTo>
                      <a:pt x="52206" y="52791"/>
                    </a:lnTo>
                    <a:lnTo>
                      <a:pt x="48347" y="54703"/>
                    </a:lnTo>
                    <a:lnTo>
                      <a:pt x="41610" y="63789"/>
                    </a:lnTo>
                    <a:lnTo>
                      <a:pt x="43922" y="70538"/>
                    </a:lnTo>
                    <a:lnTo>
                      <a:pt x="54471" y="80178"/>
                    </a:lnTo>
                    <a:lnTo>
                      <a:pt x="53268" y="82715"/>
                    </a:lnTo>
                    <a:lnTo>
                      <a:pt x="92101" y="82715"/>
                    </a:lnTo>
                    <a:lnTo>
                      <a:pt x="90873" y="80131"/>
                    </a:lnTo>
                    <a:lnTo>
                      <a:pt x="101446" y="70515"/>
                    </a:lnTo>
                    <a:lnTo>
                      <a:pt x="103747" y="63741"/>
                    </a:lnTo>
                    <a:lnTo>
                      <a:pt x="96868" y="54479"/>
                    </a:lnTo>
                    <a:lnTo>
                      <a:pt x="92938" y="52614"/>
                    </a:lnTo>
                    <a:lnTo>
                      <a:pt x="88749" y="51505"/>
                    </a:lnTo>
                    <a:lnTo>
                      <a:pt x="91629" y="48024"/>
                    </a:lnTo>
                    <a:lnTo>
                      <a:pt x="94815" y="46986"/>
                    </a:lnTo>
                    <a:lnTo>
                      <a:pt x="99924" y="47446"/>
                    </a:lnTo>
                    <a:lnTo>
                      <a:pt x="102602" y="47328"/>
                    </a:lnTo>
                    <a:lnTo>
                      <a:pt x="102744" y="50266"/>
                    </a:lnTo>
                    <a:lnTo>
                      <a:pt x="103664" y="53299"/>
                    </a:lnTo>
                    <a:lnTo>
                      <a:pt x="108892" y="61924"/>
                    </a:lnTo>
                    <a:lnTo>
                      <a:pt x="114850" y="65311"/>
                    </a:lnTo>
                    <a:lnTo>
                      <a:pt x="127559" y="65016"/>
                    </a:lnTo>
                    <a:lnTo>
                      <a:pt x="136633" y="61110"/>
                    </a:lnTo>
                    <a:lnTo>
                      <a:pt x="141766" y="52980"/>
                    </a:lnTo>
                    <a:lnTo>
                      <a:pt x="144338" y="47381"/>
                    </a:lnTo>
                    <a:lnTo>
                      <a:pt x="145345" y="41340"/>
                    </a:lnTo>
                    <a:lnTo>
                      <a:pt x="144784" y="35006"/>
                    </a:lnTo>
                    <a:lnTo>
                      <a:pt x="109586" y="8413"/>
                    </a:lnTo>
                    <a:lnTo>
                      <a:pt x="101834" y="10191"/>
                    </a:lnTo>
                    <a:lnTo>
                      <a:pt x="94761" y="13780"/>
                    </a:lnTo>
                    <a:lnTo>
                      <a:pt x="88773" y="19032"/>
                    </a:lnTo>
                    <a:lnTo>
                      <a:pt x="84159" y="24283"/>
                    </a:lnTo>
                    <a:lnTo>
                      <a:pt x="83239" y="14289"/>
                    </a:lnTo>
                    <a:lnTo>
                      <a:pt x="72678" y="0"/>
                    </a:lnTo>
                    <a:close/>
                  </a:path>
                </a:pathLst>
              </a:custGeom>
              <a:solidFill>
                <a:srgbClr val="333376"/>
              </a:solidFill>
            </p:spPr>
            <p:txBody>
              <a:bodyPr wrap="square" lIns="0" tIns="0" rIns="0" bIns="0" rtlCol="0"/>
              <a:lstStyle/>
              <a:p>
                <a:endParaRPr/>
              </a:p>
            </p:txBody>
          </p:sp>
          <p:sp>
            <p:nvSpPr>
              <p:cNvPr id="1053" name="object 839">
                <a:extLst>
                  <a:ext uri="{FF2B5EF4-FFF2-40B4-BE49-F238E27FC236}">
                    <a16:creationId xmlns:a16="http://schemas.microsoft.com/office/drawing/2014/main" id="{D20DB3B1-27B4-5522-9F27-532130AFD196}"/>
                  </a:ext>
                </a:extLst>
              </p:cNvPr>
              <p:cNvSpPr/>
              <p:nvPr/>
            </p:nvSpPr>
            <p:spPr>
              <a:xfrm>
                <a:off x="2009851" y="12309498"/>
                <a:ext cx="133350" cy="67310"/>
              </a:xfrm>
              <a:custGeom>
                <a:avLst/>
                <a:gdLst/>
                <a:ahLst/>
                <a:cxnLst/>
                <a:rect l="l" t="t" r="r" b="b"/>
                <a:pathLst>
                  <a:path w="133350" h="67309">
                    <a:moveTo>
                      <a:pt x="58559" y="43192"/>
                    </a:moveTo>
                    <a:lnTo>
                      <a:pt x="57683" y="37706"/>
                    </a:lnTo>
                    <a:lnTo>
                      <a:pt x="53149" y="30784"/>
                    </a:lnTo>
                    <a:lnTo>
                      <a:pt x="52412" y="29679"/>
                    </a:lnTo>
                    <a:lnTo>
                      <a:pt x="45275" y="26568"/>
                    </a:lnTo>
                    <a:lnTo>
                      <a:pt x="48907" y="25374"/>
                    </a:lnTo>
                    <a:lnTo>
                      <a:pt x="51473" y="26873"/>
                    </a:lnTo>
                    <a:lnTo>
                      <a:pt x="55994" y="30353"/>
                    </a:lnTo>
                    <a:lnTo>
                      <a:pt x="53098" y="25374"/>
                    </a:lnTo>
                    <a:lnTo>
                      <a:pt x="35039" y="13931"/>
                    </a:lnTo>
                    <a:lnTo>
                      <a:pt x="38252" y="11099"/>
                    </a:lnTo>
                    <a:lnTo>
                      <a:pt x="41592" y="11734"/>
                    </a:lnTo>
                    <a:lnTo>
                      <a:pt x="46050" y="13081"/>
                    </a:lnTo>
                    <a:lnTo>
                      <a:pt x="43154" y="11099"/>
                    </a:lnTo>
                    <a:lnTo>
                      <a:pt x="35826" y="6070"/>
                    </a:lnTo>
                    <a:lnTo>
                      <a:pt x="35699" y="5981"/>
                    </a:lnTo>
                    <a:lnTo>
                      <a:pt x="23279" y="4470"/>
                    </a:lnTo>
                    <a:lnTo>
                      <a:pt x="11226" y="9258"/>
                    </a:lnTo>
                    <a:lnTo>
                      <a:pt x="1993" y="21082"/>
                    </a:lnTo>
                    <a:lnTo>
                      <a:pt x="76" y="32067"/>
                    </a:lnTo>
                    <a:lnTo>
                      <a:pt x="0" y="33045"/>
                    </a:lnTo>
                    <a:lnTo>
                      <a:pt x="3771" y="41744"/>
                    </a:lnTo>
                    <a:lnTo>
                      <a:pt x="10744" y="47345"/>
                    </a:lnTo>
                    <a:lnTo>
                      <a:pt x="18110" y="49377"/>
                    </a:lnTo>
                    <a:lnTo>
                      <a:pt x="27495" y="49618"/>
                    </a:lnTo>
                    <a:lnTo>
                      <a:pt x="27990" y="48679"/>
                    </a:lnTo>
                    <a:lnTo>
                      <a:pt x="33197" y="38620"/>
                    </a:lnTo>
                    <a:lnTo>
                      <a:pt x="31673" y="35890"/>
                    </a:lnTo>
                    <a:lnTo>
                      <a:pt x="26924" y="27330"/>
                    </a:lnTo>
                    <a:lnTo>
                      <a:pt x="18110" y="27330"/>
                    </a:lnTo>
                    <a:lnTo>
                      <a:pt x="16675" y="27330"/>
                    </a:lnTo>
                    <a:lnTo>
                      <a:pt x="13411" y="34721"/>
                    </a:lnTo>
                    <a:lnTo>
                      <a:pt x="18275" y="37426"/>
                    </a:lnTo>
                    <a:lnTo>
                      <a:pt x="22212" y="35890"/>
                    </a:lnTo>
                    <a:lnTo>
                      <a:pt x="24815" y="40398"/>
                    </a:lnTo>
                    <a:lnTo>
                      <a:pt x="21678" y="46647"/>
                    </a:lnTo>
                    <a:lnTo>
                      <a:pt x="17335" y="48679"/>
                    </a:lnTo>
                    <a:lnTo>
                      <a:pt x="11036" y="44526"/>
                    </a:lnTo>
                    <a:lnTo>
                      <a:pt x="7239" y="39662"/>
                    </a:lnTo>
                    <a:lnTo>
                      <a:pt x="6299" y="33045"/>
                    </a:lnTo>
                    <a:lnTo>
                      <a:pt x="7810" y="25971"/>
                    </a:lnTo>
                    <a:lnTo>
                      <a:pt x="11366" y="19748"/>
                    </a:lnTo>
                    <a:lnTo>
                      <a:pt x="13055" y="26111"/>
                    </a:lnTo>
                    <a:lnTo>
                      <a:pt x="16814" y="27012"/>
                    </a:lnTo>
                    <a:lnTo>
                      <a:pt x="17983" y="27012"/>
                    </a:lnTo>
                    <a:lnTo>
                      <a:pt x="26758" y="27012"/>
                    </a:lnTo>
                    <a:lnTo>
                      <a:pt x="25603" y="24930"/>
                    </a:lnTo>
                    <a:lnTo>
                      <a:pt x="17767" y="26390"/>
                    </a:lnTo>
                    <a:lnTo>
                      <a:pt x="15367" y="19748"/>
                    </a:lnTo>
                    <a:lnTo>
                      <a:pt x="15163" y="19202"/>
                    </a:lnTo>
                    <a:lnTo>
                      <a:pt x="14922" y="15405"/>
                    </a:lnTo>
                    <a:lnTo>
                      <a:pt x="22961" y="7378"/>
                    </a:lnTo>
                    <a:lnTo>
                      <a:pt x="29210" y="6070"/>
                    </a:lnTo>
                    <a:lnTo>
                      <a:pt x="35572" y="8610"/>
                    </a:lnTo>
                    <a:lnTo>
                      <a:pt x="31711" y="8775"/>
                    </a:lnTo>
                    <a:lnTo>
                      <a:pt x="26974" y="11264"/>
                    </a:lnTo>
                    <a:lnTo>
                      <a:pt x="24066" y="17792"/>
                    </a:lnTo>
                    <a:lnTo>
                      <a:pt x="26568" y="21310"/>
                    </a:lnTo>
                    <a:lnTo>
                      <a:pt x="34798" y="16954"/>
                    </a:lnTo>
                    <a:lnTo>
                      <a:pt x="42659" y="16014"/>
                    </a:lnTo>
                    <a:lnTo>
                      <a:pt x="48018" y="22491"/>
                    </a:lnTo>
                    <a:lnTo>
                      <a:pt x="43561" y="20916"/>
                    </a:lnTo>
                    <a:lnTo>
                      <a:pt x="37350" y="21932"/>
                    </a:lnTo>
                    <a:lnTo>
                      <a:pt x="30911" y="27609"/>
                    </a:lnTo>
                    <a:lnTo>
                      <a:pt x="34709" y="32067"/>
                    </a:lnTo>
                    <a:lnTo>
                      <a:pt x="48856" y="30784"/>
                    </a:lnTo>
                    <a:lnTo>
                      <a:pt x="54114" y="35039"/>
                    </a:lnTo>
                    <a:lnTo>
                      <a:pt x="58559" y="43192"/>
                    </a:lnTo>
                    <a:close/>
                  </a:path>
                  <a:path w="133350" h="67309">
                    <a:moveTo>
                      <a:pt x="60871" y="57226"/>
                    </a:moveTo>
                    <a:lnTo>
                      <a:pt x="59664" y="57086"/>
                    </a:lnTo>
                    <a:lnTo>
                      <a:pt x="58483" y="57594"/>
                    </a:lnTo>
                    <a:lnTo>
                      <a:pt x="58508" y="61188"/>
                    </a:lnTo>
                    <a:lnTo>
                      <a:pt x="57797" y="64274"/>
                    </a:lnTo>
                    <a:lnTo>
                      <a:pt x="56553" y="66903"/>
                    </a:lnTo>
                    <a:lnTo>
                      <a:pt x="59359" y="66903"/>
                    </a:lnTo>
                    <a:lnTo>
                      <a:pt x="60236" y="63995"/>
                    </a:lnTo>
                    <a:lnTo>
                      <a:pt x="60794" y="60807"/>
                    </a:lnTo>
                    <a:lnTo>
                      <a:pt x="60871" y="57226"/>
                    </a:lnTo>
                    <a:close/>
                  </a:path>
                  <a:path w="133350" h="67309">
                    <a:moveTo>
                      <a:pt x="69024" y="66903"/>
                    </a:moveTo>
                    <a:lnTo>
                      <a:pt x="68884" y="63677"/>
                    </a:lnTo>
                    <a:lnTo>
                      <a:pt x="68808" y="60401"/>
                    </a:lnTo>
                    <a:lnTo>
                      <a:pt x="68808" y="57111"/>
                    </a:lnTo>
                    <a:lnTo>
                      <a:pt x="66598" y="57124"/>
                    </a:lnTo>
                    <a:lnTo>
                      <a:pt x="64376" y="57111"/>
                    </a:lnTo>
                    <a:lnTo>
                      <a:pt x="64389" y="60401"/>
                    </a:lnTo>
                    <a:lnTo>
                      <a:pt x="64312" y="63677"/>
                    </a:lnTo>
                    <a:lnTo>
                      <a:pt x="64160" y="66903"/>
                    </a:lnTo>
                    <a:lnTo>
                      <a:pt x="69024" y="66903"/>
                    </a:lnTo>
                    <a:close/>
                  </a:path>
                  <a:path w="133350" h="67309">
                    <a:moveTo>
                      <a:pt x="73596" y="11544"/>
                    </a:moveTo>
                    <a:lnTo>
                      <a:pt x="72936" y="10071"/>
                    </a:lnTo>
                    <a:lnTo>
                      <a:pt x="71475" y="6807"/>
                    </a:lnTo>
                    <a:lnTo>
                      <a:pt x="69646" y="4254"/>
                    </a:lnTo>
                    <a:lnTo>
                      <a:pt x="69646" y="11087"/>
                    </a:lnTo>
                    <a:lnTo>
                      <a:pt x="68808" y="22758"/>
                    </a:lnTo>
                    <a:lnTo>
                      <a:pt x="66598" y="25463"/>
                    </a:lnTo>
                    <a:lnTo>
                      <a:pt x="64389" y="22758"/>
                    </a:lnTo>
                    <a:lnTo>
                      <a:pt x="63550" y="11087"/>
                    </a:lnTo>
                    <a:lnTo>
                      <a:pt x="66598" y="10071"/>
                    </a:lnTo>
                    <a:lnTo>
                      <a:pt x="69646" y="11087"/>
                    </a:lnTo>
                    <a:lnTo>
                      <a:pt x="69646" y="4254"/>
                    </a:lnTo>
                    <a:lnTo>
                      <a:pt x="66598" y="0"/>
                    </a:lnTo>
                    <a:lnTo>
                      <a:pt x="65316" y="1981"/>
                    </a:lnTo>
                    <a:lnTo>
                      <a:pt x="62801" y="7264"/>
                    </a:lnTo>
                    <a:lnTo>
                      <a:pt x="60998" y="14871"/>
                    </a:lnTo>
                    <a:lnTo>
                      <a:pt x="61874" y="23774"/>
                    </a:lnTo>
                    <a:lnTo>
                      <a:pt x="63754" y="29870"/>
                    </a:lnTo>
                    <a:lnTo>
                      <a:pt x="64782" y="39497"/>
                    </a:lnTo>
                    <a:lnTo>
                      <a:pt x="64554" y="41859"/>
                    </a:lnTo>
                    <a:lnTo>
                      <a:pt x="68643" y="41833"/>
                    </a:lnTo>
                    <a:lnTo>
                      <a:pt x="68414" y="39471"/>
                    </a:lnTo>
                    <a:lnTo>
                      <a:pt x="69430" y="29819"/>
                    </a:lnTo>
                    <a:lnTo>
                      <a:pt x="70789" y="25463"/>
                    </a:lnTo>
                    <a:lnTo>
                      <a:pt x="71310" y="23749"/>
                    </a:lnTo>
                    <a:lnTo>
                      <a:pt x="73393" y="16459"/>
                    </a:lnTo>
                    <a:lnTo>
                      <a:pt x="73596" y="11544"/>
                    </a:lnTo>
                    <a:close/>
                  </a:path>
                  <a:path w="133350" h="67309">
                    <a:moveTo>
                      <a:pt x="76644" y="66903"/>
                    </a:moveTo>
                    <a:lnTo>
                      <a:pt x="75387" y="64274"/>
                    </a:lnTo>
                    <a:lnTo>
                      <a:pt x="74688" y="61188"/>
                    </a:lnTo>
                    <a:lnTo>
                      <a:pt x="74714" y="57594"/>
                    </a:lnTo>
                    <a:lnTo>
                      <a:pt x="73533" y="57086"/>
                    </a:lnTo>
                    <a:lnTo>
                      <a:pt x="72326" y="57226"/>
                    </a:lnTo>
                    <a:lnTo>
                      <a:pt x="72390" y="60807"/>
                    </a:lnTo>
                    <a:lnTo>
                      <a:pt x="72948" y="63995"/>
                    </a:lnTo>
                    <a:lnTo>
                      <a:pt x="73825" y="66903"/>
                    </a:lnTo>
                    <a:lnTo>
                      <a:pt x="76644" y="66903"/>
                    </a:lnTo>
                    <a:close/>
                  </a:path>
                  <a:path w="133350" h="67309">
                    <a:moveTo>
                      <a:pt x="91236" y="55105"/>
                    </a:moveTo>
                    <a:lnTo>
                      <a:pt x="90335" y="53898"/>
                    </a:lnTo>
                    <a:lnTo>
                      <a:pt x="86207" y="48348"/>
                    </a:lnTo>
                    <a:lnTo>
                      <a:pt x="86156" y="53898"/>
                    </a:lnTo>
                    <a:lnTo>
                      <a:pt x="85928" y="53835"/>
                    </a:lnTo>
                    <a:lnTo>
                      <a:pt x="81026" y="52336"/>
                    </a:lnTo>
                    <a:lnTo>
                      <a:pt x="73837" y="50888"/>
                    </a:lnTo>
                    <a:lnTo>
                      <a:pt x="59283" y="50888"/>
                    </a:lnTo>
                    <a:lnTo>
                      <a:pt x="52082" y="51650"/>
                    </a:lnTo>
                    <a:lnTo>
                      <a:pt x="47244" y="54432"/>
                    </a:lnTo>
                    <a:lnTo>
                      <a:pt x="47320" y="52768"/>
                    </a:lnTo>
                    <a:lnTo>
                      <a:pt x="53860" y="49263"/>
                    </a:lnTo>
                    <a:lnTo>
                      <a:pt x="59702" y="48348"/>
                    </a:lnTo>
                    <a:lnTo>
                      <a:pt x="79311" y="49237"/>
                    </a:lnTo>
                    <a:lnTo>
                      <a:pt x="85966" y="52768"/>
                    </a:lnTo>
                    <a:lnTo>
                      <a:pt x="86156" y="53898"/>
                    </a:lnTo>
                    <a:lnTo>
                      <a:pt x="86156" y="48285"/>
                    </a:lnTo>
                    <a:lnTo>
                      <a:pt x="85559" y="47472"/>
                    </a:lnTo>
                    <a:lnTo>
                      <a:pt x="78905" y="46139"/>
                    </a:lnTo>
                    <a:lnTo>
                      <a:pt x="76250" y="45605"/>
                    </a:lnTo>
                    <a:lnTo>
                      <a:pt x="66598" y="46139"/>
                    </a:lnTo>
                    <a:lnTo>
                      <a:pt x="56946" y="45605"/>
                    </a:lnTo>
                    <a:lnTo>
                      <a:pt x="47637" y="47523"/>
                    </a:lnTo>
                    <a:lnTo>
                      <a:pt x="41960" y="55143"/>
                    </a:lnTo>
                    <a:lnTo>
                      <a:pt x="44475" y="58724"/>
                    </a:lnTo>
                    <a:lnTo>
                      <a:pt x="45872" y="59994"/>
                    </a:lnTo>
                    <a:lnTo>
                      <a:pt x="46697" y="56273"/>
                    </a:lnTo>
                    <a:lnTo>
                      <a:pt x="52158" y="54432"/>
                    </a:lnTo>
                    <a:lnTo>
                      <a:pt x="53936" y="53835"/>
                    </a:lnTo>
                    <a:lnTo>
                      <a:pt x="76314" y="53835"/>
                    </a:lnTo>
                    <a:lnTo>
                      <a:pt x="85547" y="54800"/>
                    </a:lnTo>
                    <a:lnTo>
                      <a:pt x="87312" y="59969"/>
                    </a:lnTo>
                    <a:lnTo>
                      <a:pt x="88722" y="58674"/>
                    </a:lnTo>
                    <a:lnTo>
                      <a:pt x="91236" y="55105"/>
                    </a:lnTo>
                    <a:close/>
                  </a:path>
                  <a:path w="133350" h="67309">
                    <a:moveTo>
                      <a:pt x="133235" y="32893"/>
                    </a:moveTo>
                    <a:lnTo>
                      <a:pt x="131178" y="21082"/>
                    </a:lnTo>
                    <a:lnTo>
                      <a:pt x="130111" y="19735"/>
                    </a:lnTo>
                    <a:lnTo>
                      <a:pt x="127088" y="15862"/>
                    </a:lnTo>
                    <a:lnTo>
                      <a:pt x="127088" y="33045"/>
                    </a:lnTo>
                    <a:lnTo>
                      <a:pt x="126022" y="39662"/>
                    </a:lnTo>
                    <a:lnTo>
                      <a:pt x="122135" y="44500"/>
                    </a:lnTo>
                    <a:lnTo>
                      <a:pt x="115836" y="48653"/>
                    </a:lnTo>
                    <a:lnTo>
                      <a:pt x="111493" y="46647"/>
                    </a:lnTo>
                    <a:lnTo>
                      <a:pt x="108356" y="40386"/>
                    </a:lnTo>
                    <a:lnTo>
                      <a:pt x="110959" y="35890"/>
                    </a:lnTo>
                    <a:lnTo>
                      <a:pt x="114909" y="37401"/>
                    </a:lnTo>
                    <a:lnTo>
                      <a:pt x="117678" y="35890"/>
                    </a:lnTo>
                    <a:lnTo>
                      <a:pt x="119773" y="34721"/>
                    </a:lnTo>
                    <a:lnTo>
                      <a:pt x="116497" y="27305"/>
                    </a:lnTo>
                    <a:lnTo>
                      <a:pt x="116357" y="27000"/>
                    </a:lnTo>
                    <a:lnTo>
                      <a:pt x="120129" y="26085"/>
                    </a:lnTo>
                    <a:lnTo>
                      <a:pt x="121805" y="19735"/>
                    </a:lnTo>
                    <a:lnTo>
                      <a:pt x="125603" y="25971"/>
                    </a:lnTo>
                    <a:lnTo>
                      <a:pt x="127088" y="33045"/>
                    </a:lnTo>
                    <a:lnTo>
                      <a:pt x="127088" y="15862"/>
                    </a:lnTo>
                    <a:lnTo>
                      <a:pt x="121945" y="9258"/>
                    </a:lnTo>
                    <a:lnTo>
                      <a:pt x="113868" y="6045"/>
                    </a:lnTo>
                    <a:lnTo>
                      <a:pt x="109893" y="4457"/>
                    </a:lnTo>
                    <a:lnTo>
                      <a:pt x="97472" y="5956"/>
                    </a:lnTo>
                    <a:lnTo>
                      <a:pt x="87122" y="13068"/>
                    </a:lnTo>
                    <a:lnTo>
                      <a:pt x="91567" y="11709"/>
                    </a:lnTo>
                    <a:lnTo>
                      <a:pt x="94919" y="11087"/>
                    </a:lnTo>
                    <a:lnTo>
                      <a:pt x="98145" y="13919"/>
                    </a:lnTo>
                    <a:lnTo>
                      <a:pt x="91617" y="15074"/>
                    </a:lnTo>
                    <a:lnTo>
                      <a:pt x="86042" y="18186"/>
                    </a:lnTo>
                    <a:lnTo>
                      <a:pt x="81280" y="23279"/>
                    </a:lnTo>
                    <a:lnTo>
                      <a:pt x="77190" y="30327"/>
                    </a:lnTo>
                    <a:lnTo>
                      <a:pt x="81711" y="26873"/>
                    </a:lnTo>
                    <a:lnTo>
                      <a:pt x="84251" y="25374"/>
                    </a:lnTo>
                    <a:lnTo>
                      <a:pt x="87896" y="26555"/>
                    </a:lnTo>
                    <a:lnTo>
                      <a:pt x="80746" y="29654"/>
                    </a:lnTo>
                    <a:lnTo>
                      <a:pt x="75488" y="37680"/>
                    </a:lnTo>
                    <a:lnTo>
                      <a:pt x="74612" y="43167"/>
                    </a:lnTo>
                    <a:lnTo>
                      <a:pt x="79070" y="35013"/>
                    </a:lnTo>
                    <a:lnTo>
                      <a:pt x="84315" y="30784"/>
                    </a:lnTo>
                    <a:lnTo>
                      <a:pt x="98463" y="32042"/>
                    </a:lnTo>
                    <a:lnTo>
                      <a:pt x="99529" y="30784"/>
                    </a:lnTo>
                    <a:lnTo>
                      <a:pt x="102260" y="27584"/>
                    </a:lnTo>
                    <a:lnTo>
                      <a:pt x="99745" y="25374"/>
                    </a:lnTo>
                    <a:lnTo>
                      <a:pt x="96456" y="22466"/>
                    </a:lnTo>
                    <a:lnTo>
                      <a:pt x="95834" y="21907"/>
                    </a:lnTo>
                    <a:lnTo>
                      <a:pt x="89611" y="20904"/>
                    </a:lnTo>
                    <a:lnTo>
                      <a:pt x="85153" y="22466"/>
                    </a:lnTo>
                    <a:lnTo>
                      <a:pt x="90512" y="15989"/>
                    </a:lnTo>
                    <a:lnTo>
                      <a:pt x="98386" y="16929"/>
                    </a:lnTo>
                    <a:lnTo>
                      <a:pt x="106616" y="21285"/>
                    </a:lnTo>
                    <a:lnTo>
                      <a:pt x="109105" y="17767"/>
                    </a:lnTo>
                    <a:lnTo>
                      <a:pt x="108318" y="15989"/>
                    </a:lnTo>
                    <a:lnTo>
                      <a:pt x="106210" y="11252"/>
                    </a:lnTo>
                    <a:lnTo>
                      <a:pt x="105892" y="11087"/>
                    </a:lnTo>
                    <a:lnTo>
                      <a:pt x="101447" y="8750"/>
                    </a:lnTo>
                    <a:lnTo>
                      <a:pt x="97612" y="8585"/>
                    </a:lnTo>
                    <a:lnTo>
                      <a:pt x="103962" y="6045"/>
                    </a:lnTo>
                    <a:lnTo>
                      <a:pt x="110210" y="7353"/>
                    </a:lnTo>
                    <a:lnTo>
                      <a:pt x="118249" y="15392"/>
                    </a:lnTo>
                    <a:lnTo>
                      <a:pt x="118021" y="19177"/>
                    </a:lnTo>
                    <a:lnTo>
                      <a:pt x="115404" y="26365"/>
                    </a:lnTo>
                    <a:lnTo>
                      <a:pt x="107569" y="24930"/>
                    </a:lnTo>
                    <a:lnTo>
                      <a:pt x="99974" y="38595"/>
                    </a:lnTo>
                    <a:lnTo>
                      <a:pt x="105676" y="49593"/>
                    </a:lnTo>
                    <a:lnTo>
                      <a:pt x="115062" y="49364"/>
                    </a:lnTo>
                    <a:lnTo>
                      <a:pt x="117614" y="48653"/>
                    </a:lnTo>
                    <a:lnTo>
                      <a:pt x="122428" y="47320"/>
                    </a:lnTo>
                    <a:lnTo>
                      <a:pt x="129400" y="41732"/>
                    </a:lnTo>
                    <a:lnTo>
                      <a:pt x="133235" y="32893"/>
                    </a:lnTo>
                    <a:close/>
                  </a:path>
                </a:pathLst>
              </a:custGeom>
              <a:solidFill>
                <a:srgbClr val="7DA7D9"/>
              </a:solidFill>
            </p:spPr>
            <p:txBody>
              <a:bodyPr wrap="square" lIns="0" tIns="0" rIns="0" bIns="0" rtlCol="0"/>
              <a:lstStyle/>
              <a:p>
                <a:endParaRPr/>
              </a:p>
            </p:txBody>
          </p:sp>
        </p:grpSp>
        <p:grpSp>
          <p:nvGrpSpPr>
            <p:cNvPr id="570" name="object 840">
              <a:extLst>
                <a:ext uri="{FF2B5EF4-FFF2-40B4-BE49-F238E27FC236}">
                  <a16:creationId xmlns:a16="http://schemas.microsoft.com/office/drawing/2014/main" id="{7B2014AC-EBC7-C864-3106-A20B53D3A1E7}"/>
                </a:ext>
              </a:extLst>
            </p:cNvPr>
            <p:cNvGrpSpPr/>
            <p:nvPr/>
          </p:nvGrpSpPr>
          <p:grpSpPr>
            <a:xfrm>
              <a:off x="1193858" y="12316473"/>
              <a:ext cx="707390" cy="45085"/>
              <a:chOff x="1193858" y="12316473"/>
              <a:chExt cx="707390" cy="45085"/>
            </a:xfrm>
          </p:grpSpPr>
          <p:sp>
            <p:nvSpPr>
              <p:cNvPr id="1036" name="object 841">
                <a:extLst>
                  <a:ext uri="{FF2B5EF4-FFF2-40B4-BE49-F238E27FC236}">
                    <a16:creationId xmlns:a16="http://schemas.microsoft.com/office/drawing/2014/main" id="{A7173FA6-10AD-7159-5DD9-7C71BA413BCA}"/>
                  </a:ext>
                </a:extLst>
              </p:cNvPr>
              <p:cNvSpPr/>
              <p:nvPr/>
            </p:nvSpPr>
            <p:spPr>
              <a:xfrm>
                <a:off x="1193850"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1037" name="object 842">
                <a:extLst>
                  <a:ext uri="{FF2B5EF4-FFF2-40B4-BE49-F238E27FC236}">
                    <a16:creationId xmlns:a16="http://schemas.microsoft.com/office/drawing/2014/main" id="{32F186CF-4698-9CA4-6248-F562C3AFFCAF}"/>
                  </a:ext>
                </a:extLst>
              </p:cNvPr>
              <p:cNvSpPr/>
              <p:nvPr/>
            </p:nvSpPr>
            <p:spPr>
              <a:xfrm>
                <a:off x="1193850"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30" y="2933"/>
                    </a:lnTo>
                    <a:lnTo>
                      <a:pt x="44030"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38" name="object 843">
                <a:extLst>
                  <a:ext uri="{FF2B5EF4-FFF2-40B4-BE49-F238E27FC236}">
                    <a16:creationId xmlns:a16="http://schemas.microsoft.com/office/drawing/2014/main" id="{6E9FEAC3-C581-C272-4CAA-59B68340EF0A}"/>
                  </a:ext>
                </a:extLst>
              </p:cNvPr>
              <p:cNvSpPr/>
              <p:nvPr/>
            </p:nvSpPr>
            <p:spPr>
              <a:xfrm>
                <a:off x="1294828"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1039" name="object 844">
                <a:extLst>
                  <a:ext uri="{FF2B5EF4-FFF2-40B4-BE49-F238E27FC236}">
                    <a16:creationId xmlns:a16="http://schemas.microsoft.com/office/drawing/2014/main" id="{AC7B2797-757F-1790-302B-2CF791536521}"/>
                  </a:ext>
                </a:extLst>
              </p:cNvPr>
              <p:cNvSpPr/>
              <p:nvPr/>
            </p:nvSpPr>
            <p:spPr>
              <a:xfrm>
                <a:off x="1294828"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18" y="2933"/>
                    </a:lnTo>
                    <a:lnTo>
                      <a:pt x="44018"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40" name="object 845">
                <a:extLst>
                  <a:ext uri="{FF2B5EF4-FFF2-40B4-BE49-F238E27FC236}">
                    <a16:creationId xmlns:a16="http://schemas.microsoft.com/office/drawing/2014/main" id="{80C74D24-617F-103A-3A78-C5459CEE8A53}"/>
                  </a:ext>
                </a:extLst>
              </p:cNvPr>
              <p:cNvSpPr/>
              <p:nvPr/>
            </p:nvSpPr>
            <p:spPr>
              <a:xfrm>
                <a:off x="1395806"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1041" name="object 846">
                <a:extLst>
                  <a:ext uri="{FF2B5EF4-FFF2-40B4-BE49-F238E27FC236}">
                    <a16:creationId xmlns:a16="http://schemas.microsoft.com/office/drawing/2014/main" id="{7AF612E1-F744-927E-4595-6CB7D61B2E37}"/>
                  </a:ext>
                </a:extLst>
              </p:cNvPr>
              <p:cNvSpPr/>
              <p:nvPr/>
            </p:nvSpPr>
            <p:spPr>
              <a:xfrm>
                <a:off x="1395806"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40" y="9588"/>
                    </a:lnTo>
                    <a:lnTo>
                      <a:pt x="30429" y="9588"/>
                    </a:lnTo>
                    <a:lnTo>
                      <a:pt x="31788" y="8229"/>
                    </a:lnTo>
                    <a:lnTo>
                      <a:pt x="31788" y="4864"/>
                    </a:lnTo>
                    <a:close/>
                  </a:path>
                  <a:path w="101600" h="27940">
                    <a:moveTo>
                      <a:pt x="57099" y="2933"/>
                    </a:moveTo>
                    <a:lnTo>
                      <a:pt x="54165" y="0"/>
                    </a:lnTo>
                    <a:lnTo>
                      <a:pt x="46951" y="0"/>
                    </a:lnTo>
                    <a:lnTo>
                      <a:pt x="44018" y="2933"/>
                    </a:lnTo>
                    <a:lnTo>
                      <a:pt x="44018" y="10134"/>
                    </a:lnTo>
                    <a:lnTo>
                      <a:pt x="46951" y="13068"/>
                    </a:lnTo>
                    <a:lnTo>
                      <a:pt x="50558" y="13068"/>
                    </a:lnTo>
                    <a:lnTo>
                      <a:pt x="54165" y="13068"/>
                    </a:lnTo>
                    <a:lnTo>
                      <a:pt x="57099" y="10134"/>
                    </a:lnTo>
                    <a:lnTo>
                      <a:pt x="57099" y="2933"/>
                    </a:lnTo>
                    <a:close/>
                  </a:path>
                  <a:path w="101600" h="27940">
                    <a:moveTo>
                      <a:pt x="75425" y="4864"/>
                    </a:moveTo>
                    <a:lnTo>
                      <a:pt x="74053" y="3492"/>
                    </a:lnTo>
                    <a:lnTo>
                      <a:pt x="70700" y="3492"/>
                    </a:lnTo>
                    <a:lnTo>
                      <a:pt x="69342" y="4864"/>
                    </a:lnTo>
                    <a:lnTo>
                      <a:pt x="69342" y="8229"/>
                    </a:lnTo>
                    <a:lnTo>
                      <a:pt x="70700" y="9588"/>
                    </a:lnTo>
                    <a:lnTo>
                      <a:pt x="72377" y="9588"/>
                    </a:lnTo>
                    <a:lnTo>
                      <a:pt x="74053"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1042" name="object 847">
                <a:extLst>
                  <a:ext uri="{FF2B5EF4-FFF2-40B4-BE49-F238E27FC236}">
                    <a16:creationId xmlns:a16="http://schemas.microsoft.com/office/drawing/2014/main" id="{1D085306-E9CC-74D4-B749-7A4BB1C43426}"/>
                  </a:ext>
                </a:extLst>
              </p:cNvPr>
              <p:cNvSpPr/>
              <p:nvPr/>
            </p:nvSpPr>
            <p:spPr>
              <a:xfrm>
                <a:off x="149689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17" y="0"/>
                    </a:moveTo>
                    <a:lnTo>
                      <a:pt x="12" y="0"/>
                    </a:lnTo>
                    <a:lnTo>
                      <a:pt x="12" y="31724"/>
                    </a:lnTo>
                    <a:lnTo>
                      <a:pt x="101117" y="31724"/>
                    </a:lnTo>
                    <a:lnTo>
                      <a:pt x="101117" y="0"/>
                    </a:lnTo>
                    <a:close/>
                  </a:path>
                </a:pathLst>
              </a:custGeom>
              <a:solidFill>
                <a:srgbClr val="333376"/>
              </a:solidFill>
            </p:spPr>
            <p:txBody>
              <a:bodyPr wrap="square" lIns="0" tIns="0" rIns="0" bIns="0" rtlCol="0"/>
              <a:lstStyle/>
              <a:p>
                <a:endParaRPr/>
              </a:p>
            </p:txBody>
          </p:sp>
          <p:sp>
            <p:nvSpPr>
              <p:cNvPr id="1043" name="object 848">
                <a:extLst>
                  <a:ext uri="{FF2B5EF4-FFF2-40B4-BE49-F238E27FC236}">
                    <a16:creationId xmlns:a16="http://schemas.microsoft.com/office/drawing/2014/main" id="{D1E77B12-9D2C-C695-AB0F-28FA7816F1F2}"/>
                  </a:ext>
                </a:extLst>
              </p:cNvPr>
              <p:cNvSpPr/>
              <p:nvPr/>
            </p:nvSpPr>
            <p:spPr>
              <a:xfrm>
                <a:off x="1496910"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44" name="object 849">
                <a:extLst>
                  <a:ext uri="{FF2B5EF4-FFF2-40B4-BE49-F238E27FC236}">
                    <a16:creationId xmlns:a16="http://schemas.microsoft.com/office/drawing/2014/main" id="{FC740A5E-F02F-0FED-45B4-FE79DE7D2986}"/>
                  </a:ext>
                </a:extLst>
              </p:cNvPr>
              <p:cNvSpPr/>
              <p:nvPr/>
            </p:nvSpPr>
            <p:spPr>
              <a:xfrm>
                <a:off x="159788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1045" name="object 850">
                <a:extLst>
                  <a:ext uri="{FF2B5EF4-FFF2-40B4-BE49-F238E27FC236}">
                    <a16:creationId xmlns:a16="http://schemas.microsoft.com/office/drawing/2014/main" id="{F2E027C2-01C2-E53A-8C8B-18D963AA6A14}"/>
                  </a:ext>
                </a:extLst>
              </p:cNvPr>
              <p:cNvSpPr/>
              <p:nvPr/>
            </p:nvSpPr>
            <p:spPr>
              <a:xfrm>
                <a:off x="1597888"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46" name="object 851">
                <a:extLst>
                  <a:ext uri="{FF2B5EF4-FFF2-40B4-BE49-F238E27FC236}">
                    <a16:creationId xmlns:a16="http://schemas.microsoft.com/office/drawing/2014/main" id="{2C73102A-8C12-6E94-06A4-454B4421FBE0}"/>
                  </a:ext>
                </a:extLst>
              </p:cNvPr>
              <p:cNvSpPr/>
              <p:nvPr/>
            </p:nvSpPr>
            <p:spPr>
              <a:xfrm>
                <a:off x="16991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1047" name="object 852">
                <a:extLst>
                  <a:ext uri="{FF2B5EF4-FFF2-40B4-BE49-F238E27FC236}">
                    <a16:creationId xmlns:a16="http://schemas.microsoft.com/office/drawing/2014/main" id="{3DEB24A1-FA0D-6DED-8CA9-7B28000E20F4}"/>
                  </a:ext>
                </a:extLst>
              </p:cNvPr>
              <p:cNvSpPr/>
              <p:nvPr/>
            </p:nvSpPr>
            <p:spPr>
              <a:xfrm>
                <a:off x="1699107"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1048" name="object 853">
                <a:extLst>
                  <a:ext uri="{FF2B5EF4-FFF2-40B4-BE49-F238E27FC236}">
                    <a16:creationId xmlns:a16="http://schemas.microsoft.com/office/drawing/2014/main" id="{AE95984B-561B-C917-4F9B-79EC3B95DAF2}"/>
                  </a:ext>
                </a:extLst>
              </p:cNvPr>
              <p:cNvSpPr/>
              <p:nvPr/>
            </p:nvSpPr>
            <p:spPr>
              <a:xfrm>
                <a:off x="1800085" y="12316483"/>
                <a:ext cx="101600" cy="45085"/>
              </a:xfrm>
              <a:custGeom>
                <a:avLst/>
                <a:gdLst/>
                <a:ahLst/>
                <a:cxnLst/>
                <a:rect l="l" t="t" r="r" b="b"/>
                <a:pathLst>
                  <a:path w="101600" h="45084">
                    <a:moveTo>
                      <a:pt x="101117" y="36944"/>
                    </a:moveTo>
                    <a:lnTo>
                      <a:pt x="0" y="36944"/>
                    </a:lnTo>
                    <a:lnTo>
                      <a:pt x="0" y="45046"/>
                    </a:lnTo>
                    <a:lnTo>
                      <a:pt x="101117" y="45046"/>
                    </a:lnTo>
                    <a:lnTo>
                      <a:pt x="101117" y="36944"/>
                    </a:lnTo>
                    <a:close/>
                  </a:path>
                  <a:path w="101600" h="45084">
                    <a:moveTo>
                      <a:pt x="101117" y="0"/>
                    </a:moveTo>
                    <a:lnTo>
                      <a:pt x="0" y="0"/>
                    </a:lnTo>
                    <a:lnTo>
                      <a:pt x="0" y="31724"/>
                    </a:lnTo>
                    <a:lnTo>
                      <a:pt x="101117" y="31724"/>
                    </a:lnTo>
                    <a:lnTo>
                      <a:pt x="101117" y="0"/>
                    </a:lnTo>
                    <a:close/>
                  </a:path>
                </a:pathLst>
              </a:custGeom>
              <a:solidFill>
                <a:srgbClr val="333376"/>
              </a:solidFill>
            </p:spPr>
            <p:txBody>
              <a:bodyPr wrap="square" lIns="0" tIns="0" rIns="0" bIns="0" rtlCol="0"/>
              <a:lstStyle/>
              <a:p>
                <a:endParaRPr/>
              </a:p>
            </p:txBody>
          </p:sp>
          <p:sp>
            <p:nvSpPr>
              <p:cNvPr id="1049" name="object 854">
                <a:extLst>
                  <a:ext uri="{FF2B5EF4-FFF2-40B4-BE49-F238E27FC236}">
                    <a16:creationId xmlns:a16="http://schemas.microsoft.com/office/drawing/2014/main" id="{86640A96-F4F9-CA8B-AB9E-B34F71202E0D}"/>
                  </a:ext>
                </a:extLst>
              </p:cNvPr>
              <p:cNvSpPr/>
              <p:nvPr/>
            </p:nvSpPr>
            <p:spPr>
              <a:xfrm>
                <a:off x="1800085"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17" y="22402"/>
                    </a:moveTo>
                    <a:lnTo>
                      <a:pt x="0" y="22402"/>
                    </a:lnTo>
                    <a:lnTo>
                      <a:pt x="0" y="27609"/>
                    </a:lnTo>
                    <a:lnTo>
                      <a:pt x="101117" y="27609"/>
                    </a:lnTo>
                    <a:lnTo>
                      <a:pt x="101117" y="22402"/>
                    </a:lnTo>
                    <a:close/>
                  </a:path>
                </a:pathLst>
              </a:custGeom>
              <a:solidFill>
                <a:srgbClr val="7DA7D9"/>
              </a:solidFill>
            </p:spPr>
            <p:txBody>
              <a:bodyPr wrap="square" lIns="0" tIns="0" rIns="0" bIns="0" rtlCol="0"/>
              <a:lstStyle/>
              <a:p>
                <a:endParaRPr/>
              </a:p>
            </p:txBody>
          </p:sp>
        </p:grpSp>
        <p:grpSp>
          <p:nvGrpSpPr>
            <p:cNvPr id="571" name="object 855">
              <a:extLst>
                <a:ext uri="{FF2B5EF4-FFF2-40B4-BE49-F238E27FC236}">
                  <a16:creationId xmlns:a16="http://schemas.microsoft.com/office/drawing/2014/main" id="{1B411C20-1344-8B22-7E6E-667429AA0144}"/>
                </a:ext>
              </a:extLst>
            </p:cNvPr>
            <p:cNvGrpSpPr/>
            <p:nvPr/>
          </p:nvGrpSpPr>
          <p:grpSpPr>
            <a:xfrm>
              <a:off x="2355197" y="12316473"/>
              <a:ext cx="404495" cy="45085"/>
              <a:chOff x="2355197" y="12316473"/>
              <a:chExt cx="404495" cy="45085"/>
            </a:xfrm>
          </p:grpSpPr>
          <p:sp>
            <p:nvSpPr>
              <p:cNvPr id="1028" name="object 856">
                <a:extLst>
                  <a:ext uri="{FF2B5EF4-FFF2-40B4-BE49-F238E27FC236}">
                    <a16:creationId xmlns:a16="http://schemas.microsoft.com/office/drawing/2014/main" id="{75DE13D9-9DC0-9D2E-0576-D3C11A63D34C}"/>
                  </a:ext>
                </a:extLst>
              </p:cNvPr>
              <p:cNvSpPr/>
              <p:nvPr/>
            </p:nvSpPr>
            <p:spPr>
              <a:xfrm>
                <a:off x="2658249"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1029" name="object 857">
                <a:extLst>
                  <a:ext uri="{FF2B5EF4-FFF2-40B4-BE49-F238E27FC236}">
                    <a16:creationId xmlns:a16="http://schemas.microsoft.com/office/drawing/2014/main" id="{AEF2A733-1268-E3CB-E04A-481594DE0FDF}"/>
                  </a:ext>
                </a:extLst>
              </p:cNvPr>
              <p:cNvSpPr/>
              <p:nvPr/>
            </p:nvSpPr>
            <p:spPr>
              <a:xfrm>
                <a:off x="265824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61" y="2933"/>
                    </a:moveTo>
                    <a:lnTo>
                      <a:pt x="54152" y="0"/>
                    </a:lnTo>
                    <a:lnTo>
                      <a:pt x="46926" y="0"/>
                    </a:lnTo>
                    <a:lnTo>
                      <a:pt x="44005" y="2933"/>
                    </a:lnTo>
                    <a:lnTo>
                      <a:pt x="44005" y="10134"/>
                    </a:lnTo>
                    <a:lnTo>
                      <a:pt x="46926" y="13068"/>
                    </a:lnTo>
                    <a:lnTo>
                      <a:pt x="50546" y="13068"/>
                    </a:lnTo>
                    <a:lnTo>
                      <a:pt x="54152" y="13068"/>
                    </a:lnTo>
                    <a:lnTo>
                      <a:pt x="57061" y="10134"/>
                    </a:lnTo>
                    <a:lnTo>
                      <a:pt x="57061" y="2933"/>
                    </a:lnTo>
                    <a:close/>
                  </a:path>
                  <a:path w="101600" h="27940">
                    <a:moveTo>
                      <a:pt x="75399" y="4864"/>
                    </a:moveTo>
                    <a:lnTo>
                      <a:pt x="74041" y="3492"/>
                    </a:lnTo>
                    <a:lnTo>
                      <a:pt x="70675" y="3492"/>
                    </a:lnTo>
                    <a:lnTo>
                      <a:pt x="69329" y="4864"/>
                    </a:lnTo>
                    <a:lnTo>
                      <a:pt x="69329" y="8229"/>
                    </a:lnTo>
                    <a:lnTo>
                      <a:pt x="70675" y="9588"/>
                    </a:lnTo>
                    <a:lnTo>
                      <a:pt x="72364"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30" name="object 858">
                <a:extLst>
                  <a:ext uri="{FF2B5EF4-FFF2-40B4-BE49-F238E27FC236}">
                    <a16:creationId xmlns:a16="http://schemas.microsoft.com/office/drawing/2014/main" id="{E417BDDB-623B-6281-D682-51FEE0985306}"/>
                  </a:ext>
                </a:extLst>
              </p:cNvPr>
              <p:cNvSpPr/>
              <p:nvPr/>
            </p:nvSpPr>
            <p:spPr>
              <a:xfrm>
                <a:off x="2557272"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1031" name="object 859">
                <a:extLst>
                  <a:ext uri="{FF2B5EF4-FFF2-40B4-BE49-F238E27FC236}">
                    <a16:creationId xmlns:a16="http://schemas.microsoft.com/office/drawing/2014/main" id="{0FFCDF6A-63C9-9877-CAB4-D85FF825097F}"/>
                  </a:ext>
                </a:extLst>
              </p:cNvPr>
              <p:cNvSpPr/>
              <p:nvPr/>
            </p:nvSpPr>
            <p:spPr>
              <a:xfrm>
                <a:off x="2557272"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73" y="2933"/>
                    </a:moveTo>
                    <a:lnTo>
                      <a:pt x="54152" y="0"/>
                    </a:lnTo>
                    <a:lnTo>
                      <a:pt x="46926" y="0"/>
                    </a:lnTo>
                    <a:lnTo>
                      <a:pt x="44005" y="2933"/>
                    </a:lnTo>
                    <a:lnTo>
                      <a:pt x="44005" y="10134"/>
                    </a:lnTo>
                    <a:lnTo>
                      <a:pt x="46926" y="13068"/>
                    </a:lnTo>
                    <a:lnTo>
                      <a:pt x="50546" y="13068"/>
                    </a:lnTo>
                    <a:lnTo>
                      <a:pt x="54152"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32" name="object 860">
                <a:extLst>
                  <a:ext uri="{FF2B5EF4-FFF2-40B4-BE49-F238E27FC236}">
                    <a16:creationId xmlns:a16="http://schemas.microsoft.com/office/drawing/2014/main" id="{9298DCC5-2D80-D840-2CA3-E0A664A04F91}"/>
                  </a:ext>
                </a:extLst>
              </p:cNvPr>
              <p:cNvSpPr/>
              <p:nvPr/>
            </p:nvSpPr>
            <p:spPr>
              <a:xfrm>
                <a:off x="24563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1033" name="object 861">
                <a:extLst>
                  <a:ext uri="{FF2B5EF4-FFF2-40B4-BE49-F238E27FC236}">
                    <a16:creationId xmlns:a16="http://schemas.microsoft.com/office/drawing/2014/main" id="{60979E4E-05FF-37D3-A513-F46873133A3C}"/>
                  </a:ext>
                </a:extLst>
              </p:cNvPr>
              <p:cNvSpPr/>
              <p:nvPr/>
            </p:nvSpPr>
            <p:spPr>
              <a:xfrm>
                <a:off x="2456307" y="12325817"/>
                <a:ext cx="101600" cy="27940"/>
              </a:xfrm>
              <a:custGeom>
                <a:avLst/>
                <a:gdLst/>
                <a:ahLst/>
                <a:cxnLst/>
                <a:rect l="l" t="t" r="r" b="b"/>
                <a:pathLst>
                  <a:path w="101600" h="27940">
                    <a:moveTo>
                      <a:pt x="31750" y="4864"/>
                    </a:moveTo>
                    <a:lnTo>
                      <a:pt x="30391" y="3492"/>
                    </a:lnTo>
                    <a:lnTo>
                      <a:pt x="27038" y="3492"/>
                    </a:lnTo>
                    <a:lnTo>
                      <a:pt x="25666" y="4864"/>
                    </a:lnTo>
                    <a:lnTo>
                      <a:pt x="25666" y="8229"/>
                    </a:lnTo>
                    <a:lnTo>
                      <a:pt x="27038" y="9588"/>
                    </a:lnTo>
                    <a:lnTo>
                      <a:pt x="28714" y="9588"/>
                    </a:lnTo>
                    <a:lnTo>
                      <a:pt x="30391" y="9588"/>
                    </a:lnTo>
                    <a:lnTo>
                      <a:pt x="31750" y="8229"/>
                    </a:lnTo>
                    <a:lnTo>
                      <a:pt x="31750" y="4864"/>
                    </a:lnTo>
                    <a:close/>
                  </a:path>
                  <a:path w="101600" h="27940">
                    <a:moveTo>
                      <a:pt x="57061" y="2933"/>
                    </a:moveTo>
                    <a:lnTo>
                      <a:pt x="54140" y="0"/>
                    </a:lnTo>
                    <a:lnTo>
                      <a:pt x="46913" y="0"/>
                    </a:lnTo>
                    <a:lnTo>
                      <a:pt x="43992" y="2933"/>
                    </a:lnTo>
                    <a:lnTo>
                      <a:pt x="43992" y="10134"/>
                    </a:lnTo>
                    <a:lnTo>
                      <a:pt x="46913" y="13068"/>
                    </a:lnTo>
                    <a:lnTo>
                      <a:pt x="50533" y="13068"/>
                    </a:lnTo>
                    <a:lnTo>
                      <a:pt x="54140" y="13068"/>
                    </a:lnTo>
                    <a:lnTo>
                      <a:pt x="57061" y="10134"/>
                    </a:lnTo>
                    <a:lnTo>
                      <a:pt x="57061" y="2933"/>
                    </a:lnTo>
                    <a:close/>
                  </a:path>
                  <a:path w="101600" h="27940">
                    <a:moveTo>
                      <a:pt x="75387" y="4864"/>
                    </a:moveTo>
                    <a:lnTo>
                      <a:pt x="74028" y="3492"/>
                    </a:lnTo>
                    <a:lnTo>
                      <a:pt x="70675" y="3492"/>
                    </a:lnTo>
                    <a:lnTo>
                      <a:pt x="69316" y="4864"/>
                    </a:lnTo>
                    <a:lnTo>
                      <a:pt x="69316" y="8229"/>
                    </a:lnTo>
                    <a:lnTo>
                      <a:pt x="70675" y="9588"/>
                    </a:lnTo>
                    <a:lnTo>
                      <a:pt x="72351"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1034" name="object 862">
                <a:extLst>
                  <a:ext uri="{FF2B5EF4-FFF2-40B4-BE49-F238E27FC236}">
                    <a16:creationId xmlns:a16="http://schemas.microsoft.com/office/drawing/2014/main" id="{482BFB3B-F66A-FD92-2AEA-871473141D1E}"/>
                  </a:ext>
                </a:extLst>
              </p:cNvPr>
              <p:cNvSpPr/>
              <p:nvPr/>
            </p:nvSpPr>
            <p:spPr>
              <a:xfrm>
                <a:off x="2355189"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1035" name="object 863">
                <a:extLst>
                  <a:ext uri="{FF2B5EF4-FFF2-40B4-BE49-F238E27FC236}">
                    <a16:creationId xmlns:a16="http://schemas.microsoft.com/office/drawing/2014/main" id="{24DBD251-B273-9873-13DB-4CD39CD45FA5}"/>
                  </a:ext>
                </a:extLst>
              </p:cNvPr>
              <p:cNvSpPr/>
              <p:nvPr/>
            </p:nvSpPr>
            <p:spPr>
              <a:xfrm>
                <a:off x="235518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14" y="9588"/>
                    </a:lnTo>
                    <a:lnTo>
                      <a:pt x="30403" y="9588"/>
                    </a:lnTo>
                    <a:lnTo>
                      <a:pt x="31762" y="8229"/>
                    </a:lnTo>
                    <a:lnTo>
                      <a:pt x="31762" y="4864"/>
                    </a:lnTo>
                    <a:close/>
                  </a:path>
                  <a:path w="101600" h="27940">
                    <a:moveTo>
                      <a:pt x="57073" y="2933"/>
                    </a:moveTo>
                    <a:lnTo>
                      <a:pt x="54140" y="0"/>
                    </a:lnTo>
                    <a:lnTo>
                      <a:pt x="46926" y="0"/>
                    </a:lnTo>
                    <a:lnTo>
                      <a:pt x="44005" y="2933"/>
                    </a:lnTo>
                    <a:lnTo>
                      <a:pt x="44005" y="10134"/>
                    </a:lnTo>
                    <a:lnTo>
                      <a:pt x="46926" y="13068"/>
                    </a:lnTo>
                    <a:lnTo>
                      <a:pt x="50546" y="13068"/>
                    </a:lnTo>
                    <a:lnTo>
                      <a:pt x="54140"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grpSp>
        <p:grpSp>
          <p:nvGrpSpPr>
            <p:cNvPr id="572" name="object 864">
              <a:extLst>
                <a:ext uri="{FF2B5EF4-FFF2-40B4-BE49-F238E27FC236}">
                  <a16:creationId xmlns:a16="http://schemas.microsoft.com/office/drawing/2014/main" id="{2D389B87-3635-BCD9-C37E-5C304875D8A7}"/>
                </a:ext>
              </a:extLst>
            </p:cNvPr>
            <p:cNvGrpSpPr/>
            <p:nvPr/>
          </p:nvGrpSpPr>
          <p:grpSpPr>
            <a:xfrm>
              <a:off x="2759407" y="12316473"/>
              <a:ext cx="202565" cy="45085"/>
              <a:chOff x="2759407" y="12316473"/>
              <a:chExt cx="202565" cy="45085"/>
            </a:xfrm>
          </p:grpSpPr>
          <p:sp>
            <p:nvSpPr>
              <p:cNvPr id="927" name="object 865">
                <a:extLst>
                  <a:ext uri="{FF2B5EF4-FFF2-40B4-BE49-F238E27FC236}">
                    <a16:creationId xmlns:a16="http://schemas.microsoft.com/office/drawing/2014/main" id="{938DB301-89B1-F827-90DC-EA9E06736BEE}"/>
                  </a:ext>
                </a:extLst>
              </p:cNvPr>
              <p:cNvSpPr/>
              <p:nvPr/>
            </p:nvSpPr>
            <p:spPr>
              <a:xfrm>
                <a:off x="2860497"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1025" name="object 866">
                <a:extLst>
                  <a:ext uri="{FF2B5EF4-FFF2-40B4-BE49-F238E27FC236}">
                    <a16:creationId xmlns:a16="http://schemas.microsoft.com/office/drawing/2014/main" id="{2C6E845E-1EA2-7D87-0C82-BF925BDD31DD}"/>
                  </a:ext>
                </a:extLst>
              </p:cNvPr>
              <p:cNvSpPr/>
              <p:nvPr/>
            </p:nvSpPr>
            <p:spPr>
              <a:xfrm>
                <a:off x="2860497" y="12325817"/>
                <a:ext cx="101600" cy="27940"/>
              </a:xfrm>
              <a:custGeom>
                <a:avLst/>
                <a:gdLst/>
                <a:ahLst/>
                <a:cxnLst/>
                <a:rect l="l" t="t" r="r" b="b"/>
                <a:pathLst>
                  <a:path w="101600" h="27940">
                    <a:moveTo>
                      <a:pt x="31775" y="4864"/>
                    </a:moveTo>
                    <a:lnTo>
                      <a:pt x="30403" y="3492"/>
                    </a:lnTo>
                    <a:lnTo>
                      <a:pt x="27051" y="3492"/>
                    </a:lnTo>
                    <a:lnTo>
                      <a:pt x="25679" y="4864"/>
                    </a:lnTo>
                    <a:lnTo>
                      <a:pt x="25679" y="8229"/>
                    </a:lnTo>
                    <a:lnTo>
                      <a:pt x="27051" y="9588"/>
                    </a:lnTo>
                    <a:lnTo>
                      <a:pt x="28727" y="9588"/>
                    </a:lnTo>
                    <a:lnTo>
                      <a:pt x="30403" y="9588"/>
                    </a:lnTo>
                    <a:lnTo>
                      <a:pt x="31775" y="8229"/>
                    </a:lnTo>
                    <a:lnTo>
                      <a:pt x="31775" y="4864"/>
                    </a:lnTo>
                    <a:close/>
                  </a:path>
                  <a:path w="101600" h="27940">
                    <a:moveTo>
                      <a:pt x="57086" y="2933"/>
                    </a:moveTo>
                    <a:lnTo>
                      <a:pt x="54165" y="0"/>
                    </a:lnTo>
                    <a:lnTo>
                      <a:pt x="46939" y="0"/>
                    </a:lnTo>
                    <a:lnTo>
                      <a:pt x="44018" y="2933"/>
                    </a:lnTo>
                    <a:lnTo>
                      <a:pt x="44018" y="10134"/>
                    </a:lnTo>
                    <a:lnTo>
                      <a:pt x="46939" y="13068"/>
                    </a:lnTo>
                    <a:lnTo>
                      <a:pt x="50546" y="13068"/>
                    </a:lnTo>
                    <a:lnTo>
                      <a:pt x="54165" y="13068"/>
                    </a:lnTo>
                    <a:lnTo>
                      <a:pt x="57086" y="10134"/>
                    </a:lnTo>
                    <a:lnTo>
                      <a:pt x="57086" y="2933"/>
                    </a:lnTo>
                    <a:close/>
                  </a:path>
                  <a:path w="101600" h="27940">
                    <a:moveTo>
                      <a:pt x="75412" y="4864"/>
                    </a:moveTo>
                    <a:lnTo>
                      <a:pt x="74041" y="3492"/>
                    </a:lnTo>
                    <a:lnTo>
                      <a:pt x="70688" y="3492"/>
                    </a:lnTo>
                    <a:lnTo>
                      <a:pt x="69342" y="4864"/>
                    </a:lnTo>
                    <a:lnTo>
                      <a:pt x="69342" y="8229"/>
                    </a:lnTo>
                    <a:lnTo>
                      <a:pt x="70688" y="9588"/>
                    </a:lnTo>
                    <a:lnTo>
                      <a:pt x="72364" y="9588"/>
                    </a:lnTo>
                    <a:lnTo>
                      <a:pt x="74041"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1026" name="object 867">
                <a:extLst>
                  <a:ext uri="{FF2B5EF4-FFF2-40B4-BE49-F238E27FC236}">
                    <a16:creationId xmlns:a16="http://schemas.microsoft.com/office/drawing/2014/main" id="{186003C9-9FA4-C6CA-A1D0-5F95E3437D34}"/>
                  </a:ext>
                </a:extLst>
              </p:cNvPr>
              <p:cNvSpPr/>
              <p:nvPr/>
            </p:nvSpPr>
            <p:spPr>
              <a:xfrm>
                <a:off x="2759405"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1027" name="object 868">
                <a:extLst>
                  <a:ext uri="{FF2B5EF4-FFF2-40B4-BE49-F238E27FC236}">
                    <a16:creationId xmlns:a16="http://schemas.microsoft.com/office/drawing/2014/main" id="{4A20639D-3AD8-6229-6FCF-B4ADA2F75E9D}"/>
                  </a:ext>
                </a:extLst>
              </p:cNvPr>
              <p:cNvSpPr/>
              <p:nvPr/>
            </p:nvSpPr>
            <p:spPr>
              <a:xfrm>
                <a:off x="2759405" y="12325817"/>
                <a:ext cx="101600" cy="27940"/>
              </a:xfrm>
              <a:custGeom>
                <a:avLst/>
                <a:gdLst/>
                <a:ahLst/>
                <a:cxnLst/>
                <a:rect l="l" t="t" r="r" b="b"/>
                <a:pathLst>
                  <a:path w="101600" h="27940">
                    <a:moveTo>
                      <a:pt x="31762" y="4864"/>
                    </a:moveTo>
                    <a:lnTo>
                      <a:pt x="30403" y="3492"/>
                    </a:lnTo>
                    <a:lnTo>
                      <a:pt x="27038" y="3492"/>
                    </a:lnTo>
                    <a:lnTo>
                      <a:pt x="25666" y="4864"/>
                    </a:lnTo>
                    <a:lnTo>
                      <a:pt x="25666" y="8229"/>
                    </a:lnTo>
                    <a:lnTo>
                      <a:pt x="27038" y="9588"/>
                    </a:lnTo>
                    <a:lnTo>
                      <a:pt x="28714" y="9588"/>
                    </a:lnTo>
                    <a:lnTo>
                      <a:pt x="30403" y="9588"/>
                    </a:lnTo>
                    <a:lnTo>
                      <a:pt x="31762" y="8229"/>
                    </a:lnTo>
                    <a:lnTo>
                      <a:pt x="31762" y="4864"/>
                    </a:lnTo>
                    <a:close/>
                  </a:path>
                  <a:path w="101600" h="27940">
                    <a:moveTo>
                      <a:pt x="57061" y="2933"/>
                    </a:moveTo>
                    <a:lnTo>
                      <a:pt x="54140" y="0"/>
                    </a:lnTo>
                    <a:lnTo>
                      <a:pt x="46926" y="0"/>
                    </a:lnTo>
                    <a:lnTo>
                      <a:pt x="44005" y="2933"/>
                    </a:lnTo>
                    <a:lnTo>
                      <a:pt x="44005" y="10134"/>
                    </a:lnTo>
                    <a:lnTo>
                      <a:pt x="46926" y="13068"/>
                    </a:lnTo>
                    <a:lnTo>
                      <a:pt x="50533" y="13068"/>
                    </a:lnTo>
                    <a:lnTo>
                      <a:pt x="54140" y="13068"/>
                    </a:lnTo>
                    <a:lnTo>
                      <a:pt x="57061" y="10134"/>
                    </a:lnTo>
                    <a:lnTo>
                      <a:pt x="57061" y="2933"/>
                    </a:lnTo>
                    <a:close/>
                  </a:path>
                  <a:path w="101600" h="27940">
                    <a:moveTo>
                      <a:pt x="75399" y="4864"/>
                    </a:moveTo>
                    <a:lnTo>
                      <a:pt x="74041" y="3492"/>
                    </a:lnTo>
                    <a:lnTo>
                      <a:pt x="70662" y="3492"/>
                    </a:lnTo>
                    <a:lnTo>
                      <a:pt x="69316" y="4864"/>
                    </a:lnTo>
                    <a:lnTo>
                      <a:pt x="69316" y="8229"/>
                    </a:lnTo>
                    <a:lnTo>
                      <a:pt x="70662" y="9588"/>
                    </a:lnTo>
                    <a:lnTo>
                      <a:pt x="72351" y="9588"/>
                    </a:lnTo>
                    <a:lnTo>
                      <a:pt x="74041" y="9588"/>
                    </a:lnTo>
                    <a:lnTo>
                      <a:pt x="75399" y="8229"/>
                    </a:lnTo>
                    <a:lnTo>
                      <a:pt x="75399"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573" name="object 869">
              <a:extLst>
                <a:ext uri="{FF2B5EF4-FFF2-40B4-BE49-F238E27FC236}">
                  <a16:creationId xmlns:a16="http://schemas.microsoft.com/office/drawing/2014/main" id="{75327E56-DEC7-4B95-FFB6-F460161A296C}"/>
                </a:ext>
              </a:extLst>
            </p:cNvPr>
            <p:cNvGrpSpPr/>
            <p:nvPr/>
          </p:nvGrpSpPr>
          <p:grpSpPr>
            <a:xfrm>
              <a:off x="2254227" y="12316473"/>
              <a:ext cx="101600" cy="45085"/>
              <a:chOff x="2254227" y="12316473"/>
              <a:chExt cx="101600" cy="45085"/>
            </a:xfrm>
          </p:grpSpPr>
          <p:sp>
            <p:nvSpPr>
              <p:cNvPr id="925" name="object 870">
                <a:extLst>
                  <a:ext uri="{FF2B5EF4-FFF2-40B4-BE49-F238E27FC236}">
                    <a16:creationId xmlns:a16="http://schemas.microsoft.com/office/drawing/2014/main" id="{59C6EE57-EDF7-D5B9-28F6-E69AE9A69093}"/>
                  </a:ext>
                </a:extLst>
              </p:cNvPr>
              <p:cNvSpPr/>
              <p:nvPr/>
            </p:nvSpPr>
            <p:spPr>
              <a:xfrm>
                <a:off x="2254224"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926" name="object 871">
                <a:extLst>
                  <a:ext uri="{FF2B5EF4-FFF2-40B4-BE49-F238E27FC236}">
                    <a16:creationId xmlns:a16="http://schemas.microsoft.com/office/drawing/2014/main" id="{9A25099E-DE8C-A006-CB88-BCC1E05F0069}"/>
                  </a:ext>
                </a:extLst>
              </p:cNvPr>
              <p:cNvSpPr/>
              <p:nvPr/>
            </p:nvSpPr>
            <p:spPr>
              <a:xfrm>
                <a:off x="2254224" y="12325817"/>
                <a:ext cx="101600" cy="27940"/>
              </a:xfrm>
              <a:custGeom>
                <a:avLst/>
                <a:gdLst/>
                <a:ahLst/>
                <a:cxnLst/>
                <a:rect l="l" t="t" r="r" b="b"/>
                <a:pathLst>
                  <a:path w="101600" h="27940">
                    <a:moveTo>
                      <a:pt x="31750" y="4864"/>
                    </a:moveTo>
                    <a:lnTo>
                      <a:pt x="30391" y="3492"/>
                    </a:lnTo>
                    <a:lnTo>
                      <a:pt x="27025" y="3492"/>
                    </a:lnTo>
                    <a:lnTo>
                      <a:pt x="25666" y="4864"/>
                    </a:lnTo>
                    <a:lnTo>
                      <a:pt x="25666" y="8229"/>
                    </a:lnTo>
                    <a:lnTo>
                      <a:pt x="27025" y="9588"/>
                    </a:lnTo>
                    <a:lnTo>
                      <a:pt x="28714" y="9588"/>
                    </a:lnTo>
                    <a:lnTo>
                      <a:pt x="30391" y="9588"/>
                    </a:lnTo>
                    <a:lnTo>
                      <a:pt x="31750" y="8229"/>
                    </a:lnTo>
                    <a:lnTo>
                      <a:pt x="31750" y="4864"/>
                    </a:lnTo>
                    <a:close/>
                  </a:path>
                  <a:path w="101600" h="27940">
                    <a:moveTo>
                      <a:pt x="57061" y="2933"/>
                    </a:moveTo>
                    <a:lnTo>
                      <a:pt x="54140" y="0"/>
                    </a:lnTo>
                    <a:lnTo>
                      <a:pt x="46926" y="0"/>
                    </a:lnTo>
                    <a:lnTo>
                      <a:pt x="43992" y="2933"/>
                    </a:lnTo>
                    <a:lnTo>
                      <a:pt x="43992" y="10134"/>
                    </a:lnTo>
                    <a:lnTo>
                      <a:pt x="46926" y="13068"/>
                    </a:lnTo>
                    <a:lnTo>
                      <a:pt x="50533" y="13068"/>
                    </a:lnTo>
                    <a:lnTo>
                      <a:pt x="54140" y="13068"/>
                    </a:lnTo>
                    <a:lnTo>
                      <a:pt x="57061" y="10134"/>
                    </a:lnTo>
                    <a:lnTo>
                      <a:pt x="57061" y="2933"/>
                    </a:lnTo>
                    <a:close/>
                  </a:path>
                  <a:path w="101600" h="27940">
                    <a:moveTo>
                      <a:pt x="75387" y="4864"/>
                    </a:moveTo>
                    <a:lnTo>
                      <a:pt x="74028" y="3492"/>
                    </a:lnTo>
                    <a:lnTo>
                      <a:pt x="70662" y="3492"/>
                    </a:lnTo>
                    <a:lnTo>
                      <a:pt x="69303" y="4864"/>
                    </a:lnTo>
                    <a:lnTo>
                      <a:pt x="69303" y="8229"/>
                    </a:lnTo>
                    <a:lnTo>
                      <a:pt x="70662" y="9588"/>
                    </a:lnTo>
                    <a:lnTo>
                      <a:pt x="72339"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574" name="object 872">
              <a:extLst>
                <a:ext uri="{FF2B5EF4-FFF2-40B4-BE49-F238E27FC236}">
                  <a16:creationId xmlns:a16="http://schemas.microsoft.com/office/drawing/2014/main" id="{036FC840-5BEA-59B8-7846-A1A97277A35B}"/>
                </a:ext>
              </a:extLst>
            </p:cNvPr>
            <p:cNvGrpSpPr/>
            <p:nvPr/>
          </p:nvGrpSpPr>
          <p:grpSpPr>
            <a:xfrm>
              <a:off x="2961879" y="12713072"/>
              <a:ext cx="125730" cy="45085"/>
              <a:chOff x="2961879" y="12713072"/>
              <a:chExt cx="125730" cy="45085"/>
            </a:xfrm>
          </p:grpSpPr>
          <p:sp>
            <p:nvSpPr>
              <p:cNvPr id="923" name="object 873">
                <a:extLst>
                  <a:ext uri="{FF2B5EF4-FFF2-40B4-BE49-F238E27FC236}">
                    <a16:creationId xmlns:a16="http://schemas.microsoft.com/office/drawing/2014/main" id="{147EC09F-8AC5-6568-3D43-F86562059A32}"/>
                  </a:ext>
                </a:extLst>
              </p:cNvPr>
              <p:cNvSpPr/>
              <p:nvPr/>
            </p:nvSpPr>
            <p:spPr>
              <a:xfrm>
                <a:off x="2961868" y="12713079"/>
                <a:ext cx="125730" cy="45085"/>
              </a:xfrm>
              <a:custGeom>
                <a:avLst/>
                <a:gdLst/>
                <a:ahLst/>
                <a:cxnLst/>
                <a:rect l="l" t="t" r="r" b="b"/>
                <a:pathLst>
                  <a:path w="125730" h="45084">
                    <a:moveTo>
                      <a:pt x="125387" y="13335"/>
                    </a:moveTo>
                    <a:lnTo>
                      <a:pt x="0" y="13335"/>
                    </a:lnTo>
                    <a:lnTo>
                      <a:pt x="0" y="45059"/>
                    </a:lnTo>
                    <a:lnTo>
                      <a:pt x="125387" y="45059"/>
                    </a:lnTo>
                    <a:lnTo>
                      <a:pt x="125387" y="13335"/>
                    </a:lnTo>
                    <a:close/>
                  </a:path>
                  <a:path w="125730" h="45084">
                    <a:moveTo>
                      <a:pt x="125387" y="0"/>
                    </a:moveTo>
                    <a:lnTo>
                      <a:pt x="0" y="0"/>
                    </a:lnTo>
                    <a:lnTo>
                      <a:pt x="0" y="8102"/>
                    </a:lnTo>
                    <a:lnTo>
                      <a:pt x="125387" y="8102"/>
                    </a:lnTo>
                    <a:lnTo>
                      <a:pt x="125387" y="0"/>
                    </a:lnTo>
                    <a:close/>
                  </a:path>
                </a:pathLst>
              </a:custGeom>
              <a:solidFill>
                <a:srgbClr val="333376"/>
              </a:solidFill>
            </p:spPr>
            <p:txBody>
              <a:bodyPr wrap="square" lIns="0" tIns="0" rIns="0" bIns="0" rtlCol="0"/>
              <a:lstStyle/>
              <a:p>
                <a:endParaRPr/>
              </a:p>
            </p:txBody>
          </p:sp>
          <p:sp>
            <p:nvSpPr>
              <p:cNvPr id="924" name="object 874">
                <a:extLst>
                  <a:ext uri="{FF2B5EF4-FFF2-40B4-BE49-F238E27FC236}">
                    <a16:creationId xmlns:a16="http://schemas.microsoft.com/office/drawing/2014/main" id="{CF4F6E47-BBEC-C3C5-EEAF-E959F08E2AE6}"/>
                  </a:ext>
                </a:extLst>
              </p:cNvPr>
              <p:cNvSpPr/>
              <p:nvPr/>
            </p:nvSpPr>
            <p:spPr>
              <a:xfrm>
                <a:off x="2961868" y="12721194"/>
                <a:ext cx="125730" cy="27940"/>
              </a:xfrm>
              <a:custGeom>
                <a:avLst/>
                <a:gdLst/>
                <a:ahLst/>
                <a:cxnLst/>
                <a:rect l="l" t="t" r="r" b="b"/>
                <a:pathLst>
                  <a:path w="125730" h="27940">
                    <a:moveTo>
                      <a:pt x="31762" y="19405"/>
                    </a:moveTo>
                    <a:lnTo>
                      <a:pt x="30403" y="18021"/>
                    </a:lnTo>
                    <a:lnTo>
                      <a:pt x="28727" y="18021"/>
                    </a:lnTo>
                    <a:lnTo>
                      <a:pt x="27051" y="18021"/>
                    </a:lnTo>
                    <a:lnTo>
                      <a:pt x="25679" y="19405"/>
                    </a:lnTo>
                    <a:lnTo>
                      <a:pt x="25679" y="22745"/>
                    </a:lnTo>
                    <a:lnTo>
                      <a:pt x="27051" y="24117"/>
                    </a:lnTo>
                    <a:lnTo>
                      <a:pt x="30403" y="24117"/>
                    </a:lnTo>
                    <a:lnTo>
                      <a:pt x="31762" y="22745"/>
                    </a:lnTo>
                    <a:lnTo>
                      <a:pt x="31762" y="19405"/>
                    </a:lnTo>
                    <a:close/>
                  </a:path>
                  <a:path w="12573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25730" h="27940">
                    <a:moveTo>
                      <a:pt x="75387" y="19405"/>
                    </a:moveTo>
                    <a:lnTo>
                      <a:pt x="74041" y="18021"/>
                    </a:lnTo>
                    <a:lnTo>
                      <a:pt x="72364" y="18021"/>
                    </a:lnTo>
                    <a:lnTo>
                      <a:pt x="70688" y="18021"/>
                    </a:lnTo>
                    <a:lnTo>
                      <a:pt x="69316" y="19405"/>
                    </a:lnTo>
                    <a:lnTo>
                      <a:pt x="69316" y="22745"/>
                    </a:lnTo>
                    <a:lnTo>
                      <a:pt x="70688" y="24117"/>
                    </a:lnTo>
                    <a:lnTo>
                      <a:pt x="74041" y="24117"/>
                    </a:lnTo>
                    <a:lnTo>
                      <a:pt x="75387" y="22745"/>
                    </a:lnTo>
                    <a:lnTo>
                      <a:pt x="75387" y="19405"/>
                    </a:lnTo>
                    <a:close/>
                  </a:path>
                  <a:path w="125730" h="27940">
                    <a:moveTo>
                      <a:pt x="125387" y="0"/>
                    </a:moveTo>
                    <a:lnTo>
                      <a:pt x="0" y="0"/>
                    </a:lnTo>
                    <a:lnTo>
                      <a:pt x="0" y="5207"/>
                    </a:lnTo>
                    <a:lnTo>
                      <a:pt x="125387" y="5207"/>
                    </a:lnTo>
                    <a:lnTo>
                      <a:pt x="125387" y="0"/>
                    </a:lnTo>
                    <a:close/>
                  </a:path>
                </a:pathLst>
              </a:custGeom>
              <a:solidFill>
                <a:srgbClr val="7DA7D9"/>
              </a:solidFill>
            </p:spPr>
            <p:txBody>
              <a:bodyPr wrap="square" lIns="0" tIns="0" rIns="0" bIns="0" rtlCol="0"/>
              <a:lstStyle/>
              <a:p>
                <a:endParaRPr/>
              </a:p>
            </p:txBody>
          </p:sp>
        </p:grpSp>
        <p:grpSp>
          <p:nvGrpSpPr>
            <p:cNvPr id="575" name="object 875">
              <a:extLst>
                <a:ext uri="{FF2B5EF4-FFF2-40B4-BE49-F238E27FC236}">
                  <a16:creationId xmlns:a16="http://schemas.microsoft.com/office/drawing/2014/main" id="{54C75B30-60D9-84AB-203C-C755A3F83824}"/>
                </a:ext>
              </a:extLst>
            </p:cNvPr>
            <p:cNvGrpSpPr/>
            <p:nvPr/>
          </p:nvGrpSpPr>
          <p:grpSpPr>
            <a:xfrm>
              <a:off x="3065959" y="12537302"/>
              <a:ext cx="140335" cy="277495"/>
              <a:chOff x="3065959" y="12537302"/>
              <a:chExt cx="140335" cy="277495"/>
            </a:xfrm>
          </p:grpSpPr>
          <p:sp>
            <p:nvSpPr>
              <p:cNvPr id="919" name="object 876">
                <a:extLst>
                  <a:ext uri="{FF2B5EF4-FFF2-40B4-BE49-F238E27FC236}">
                    <a16:creationId xmlns:a16="http://schemas.microsoft.com/office/drawing/2014/main" id="{8DE4E8D5-C66F-EFB2-2654-5379EF40DFDA}"/>
                  </a:ext>
                </a:extLst>
              </p:cNvPr>
              <p:cNvSpPr/>
              <p:nvPr/>
            </p:nvSpPr>
            <p:spPr>
              <a:xfrm>
                <a:off x="3137636" y="12537310"/>
                <a:ext cx="45085" cy="161925"/>
              </a:xfrm>
              <a:custGeom>
                <a:avLst/>
                <a:gdLst/>
                <a:ahLst/>
                <a:cxnLst/>
                <a:rect l="l" t="t" r="r" b="b"/>
                <a:pathLst>
                  <a:path w="45085" h="161925">
                    <a:moveTo>
                      <a:pt x="8115" y="0"/>
                    </a:moveTo>
                    <a:lnTo>
                      <a:pt x="0" y="0"/>
                    </a:lnTo>
                    <a:lnTo>
                      <a:pt x="0" y="127952"/>
                    </a:lnTo>
                    <a:lnTo>
                      <a:pt x="8115" y="127952"/>
                    </a:lnTo>
                    <a:lnTo>
                      <a:pt x="8115" y="0"/>
                    </a:lnTo>
                    <a:close/>
                  </a:path>
                  <a:path w="45085" h="161925">
                    <a:moveTo>
                      <a:pt x="45046" y="33464"/>
                    </a:moveTo>
                    <a:lnTo>
                      <a:pt x="13335" y="0"/>
                    </a:lnTo>
                    <a:lnTo>
                      <a:pt x="13335" y="127952"/>
                    </a:lnTo>
                    <a:lnTo>
                      <a:pt x="45046" y="161391"/>
                    </a:lnTo>
                    <a:lnTo>
                      <a:pt x="45046" y="33464"/>
                    </a:lnTo>
                    <a:close/>
                  </a:path>
                </a:pathLst>
              </a:custGeom>
              <a:solidFill>
                <a:srgbClr val="333376"/>
              </a:solidFill>
            </p:spPr>
            <p:txBody>
              <a:bodyPr wrap="square" lIns="0" tIns="0" rIns="0" bIns="0" rtlCol="0"/>
              <a:lstStyle/>
              <a:p>
                <a:endParaRPr/>
              </a:p>
            </p:txBody>
          </p:sp>
          <p:sp>
            <p:nvSpPr>
              <p:cNvPr id="920" name="object 877">
                <a:extLst>
                  <a:ext uri="{FF2B5EF4-FFF2-40B4-BE49-F238E27FC236}">
                    <a16:creationId xmlns:a16="http://schemas.microsoft.com/office/drawing/2014/main" id="{C3364390-B02E-0E2C-84BA-23A7AD2F479C}"/>
                  </a:ext>
                </a:extLst>
              </p:cNvPr>
              <p:cNvSpPr/>
              <p:nvPr/>
            </p:nvSpPr>
            <p:spPr>
              <a:xfrm>
                <a:off x="3145752" y="12537310"/>
                <a:ext cx="27940" cy="128270"/>
              </a:xfrm>
              <a:custGeom>
                <a:avLst/>
                <a:gdLst/>
                <a:ahLst/>
                <a:cxnLst/>
                <a:rect l="l" t="t" r="r" b="b"/>
                <a:pathLst>
                  <a:path w="27939" h="128270">
                    <a:moveTo>
                      <a:pt x="5207" y="0"/>
                    </a:moveTo>
                    <a:lnTo>
                      <a:pt x="0" y="0"/>
                    </a:lnTo>
                    <a:lnTo>
                      <a:pt x="0" y="127952"/>
                    </a:lnTo>
                    <a:lnTo>
                      <a:pt x="5207" y="127952"/>
                    </a:lnTo>
                    <a:lnTo>
                      <a:pt x="5207" y="0"/>
                    </a:lnTo>
                    <a:close/>
                  </a:path>
                  <a:path w="27939" h="128270">
                    <a:moveTo>
                      <a:pt x="24117" y="70675"/>
                    </a:moveTo>
                    <a:lnTo>
                      <a:pt x="22745" y="69316"/>
                    </a:lnTo>
                    <a:lnTo>
                      <a:pt x="19392" y="69316"/>
                    </a:lnTo>
                    <a:lnTo>
                      <a:pt x="18021" y="70675"/>
                    </a:lnTo>
                    <a:lnTo>
                      <a:pt x="18021" y="72364"/>
                    </a:lnTo>
                    <a:lnTo>
                      <a:pt x="18021" y="74053"/>
                    </a:lnTo>
                    <a:lnTo>
                      <a:pt x="19392" y="75412"/>
                    </a:lnTo>
                    <a:lnTo>
                      <a:pt x="22745" y="75412"/>
                    </a:lnTo>
                    <a:lnTo>
                      <a:pt x="24117" y="74053"/>
                    </a:lnTo>
                    <a:lnTo>
                      <a:pt x="24117" y="70675"/>
                    </a:lnTo>
                    <a:close/>
                  </a:path>
                  <a:path w="27939" h="128270">
                    <a:moveTo>
                      <a:pt x="24117" y="27051"/>
                    </a:moveTo>
                    <a:lnTo>
                      <a:pt x="22745" y="25692"/>
                    </a:lnTo>
                    <a:lnTo>
                      <a:pt x="19392" y="25692"/>
                    </a:lnTo>
                    <a:lnTo>
                      <a:pt x="18021" y="27051"/>
                    </a:lnTo>
                    <a:lnTo>
                      <a:pt x="18021" y="28714"/>
                    </a:lnTo>
                    <a:lnTo>
                      <a:pt x="18021" y="30403"/>
                    </a:lnTo>
                    <a:lnTo>
                      <a:pt x="19392" y="31788"/>
                    </a:lnTo>
                    <a:lnTo>
                      <a:pt x="22745" y="31788"/>
                    </a:lnTo>
                    <a:lnTo>
                      <a:pt x="24117" y="30403"/>
                    </a:lnTo>
                    <a:lnTo>
                      <a:pt x="24117" y="27051"/>
                    </a:lnTo>
                    <a:close/>
                  </a:path>
                  <a:path w="27939" h="128270">
                    <a:moveTo>
                      <a:pt x="27597" y="46939"/>
                    </a:moveTo>
                    <a:lnTo>
                      <a:pt x="24676" y="44018"/>
                    </a:lnTo>
                    <a:lnTo>
                      <a:pt x="17462" y="44018"/>
                    </a:lnTo>
                    <a:lnTo>
                      <a:pt x="14541" y="46939"/>
                    </a:lnTo>
                    <a:lnTo>
                      <a:pt x="14541" y="50546"/>
                    </a:lnTo>
                    <a:lnTo>
                      <a:pt x="14541" y="54165"/>
                    </a:lnTo>
                    <a:lnTo>
                      <a:pt x="17462" y="57086"/>
                    </a:lnTo>
                    <a:lnTo>
                      <a:pt x="24676" y="57086"/>
                    </a:lnTo>
                    <a:lnTo>
                      <a:pt x="27597" y="54165"/>
                    </a:lnTo>
                    <a:lnTo>
                      <a:pt x="27597" y="46939"/>
                    </a:lnTo>
                    <a:close/>
                  </a:path>
                </a:pathLst>
              </a:custGeom>
              <a:solidFill>
                <a:srgbClr val="7DA7D9"/>
              </a:solidFill>
            </p:spPr>
            <p:txBody>
              <a:bodyPr wrap="square" lIns="0" tIns="0" rIns="0" bIns="0" rtlCol="0"/>
              <a:lstStyle/>
              <a:p>
                <a:endParaRPr/>
              </a:p>
            </p:txBody>
          </p:sp>
          <p:sp>
            <p:nvSpPr>
              <p:cNvPr id="921" name="object 878">
                <a:extLst>
                  <a:ext uri="{FF2B5EF4-FFF2-40B4-BE49-F238E27FC236}">
                    <a16:creationId xmlns:a16="http://schemas.microsoft.com/office/drawing/2014/main" id="{B6E17291-6D0A-36B4-8A98-F7CE07463566}"/>
                  </a:ext>
                </a:extLst>
              </p:cNvPr>
              <p:cNvSpPr/>
              <p:nvPr/>
            </p:nvSpPr>
            <p:spPr>
              <a:xfrm>
                <a:off x="3065959" y="12641593"/>
                <a:ext cx="140335" cy="173355"/>
              </a:xfrm>
              <a:custGeom>
                <a:avLst/>
                <a:gdLst/>
                <a:ahLst/>
                <a:cxnLst/>
                <a:rect l="l" t="t" r="r" b="b"/>
                <a:pathLst>
                  <a:path w="140335" h="173354">
                    <a:moveTo>
                      <a:pt x="99552" y="84297"/>
                    </a:moveTo>
                    <a:lnTo>
                      <a:pt x="21168" y="84297"/>
                    </a:lnTo>
                    <a:lnTo>
                      <a:pt x="18018" y="85913"/>
                    </a:lnTo>
                    <a:lnTo>
                      <a:pt x="15363" y="88603"/>
                    </a:lnTo>
                    <a:lnTo>
                      <a:pt x="13652" y="92179"/>
                    </a:lnTo>
                    <a:lnTo>
                      <a:pt x="12861" y="99943"/>
                    </a:lnTo>
                    <a:lnTo>
                      <a:pt x="12248" y="103082"/>
                    </a:lnTo>
                    <a:lnTo>
                      <a:pt x="13723" y="107318"/>
                    </a:lnTo>
                    <a:lnTo>
                      <a:pt x="15634" y="110362"/>
                    </a:lnTo>
                    <a:lnTo>
                      <a:pt x="11894" y="110822"/>
                    </a:lnTo>
                    <a:lnTo>
                      <a:pt x="8802" y="111955"/>
                    </a:lnTo>
                    <a:lnTo>
                      <a:pt x="2985" y="116404"/>
                    </a:lnTo>
                    <a:lnTo>
                      <a:pt x="1014" y="120132"/>
                    </a:lnTo>
                    <a:lnTo>
                      <a:pt x="0" y="129348"/>
                    </a:lnTo>
                    <a:lnTo>
                      <a:pt x="1073" y="133112"/>
                    </a:lnTo>
                    <a:lnTo>
                      <a:pt x="3598" y="135779"/>
                    </a:lnTo>
                    <a:lnTo>
                      <a:pt x="5280" y="142472"/>
                    </a:lnTo>
                    <a:lnTo>
                      <a:pt x="7659" y="155290"/>
                    </a:lnTo>
                    <a:lnTo>
                      <a:pt x="10828" y="167691"/>
                    </a:lnTo>
                    <a:lnTo>
                      <a:pt x="14879" y="173137"/>
                    </a:lnTo>
                    <a:lnTo>
                      <a:pt x="18774" y="167301"/>
                    </a:lnTo>
                    <a:lnTo>
                      <a:pt x="21990" y="154433"/>
                    </a:lnTo>
                    <a:lnTo>
                      <a:pt x="24402" y="140881"/>
                    </a:lnTo>
                    <a:lnTo>
                      <a:pt x="25888" y="132994"/>
                    </a:lnTo>
                    <a:lnTo>
                      <a:pt x="26832" y="130115"/>
                    </a:lnTo>
                    <a:lnTo>
                      <a:pt x="25935" y="127000"/>
                    </a:lnTo>
                    <a:lnTo>
                      <a:pt x="23319" y="124864"/>
                    </a:lnTo>
                    <a:lnTo>
                      <a:pt x="12755" y="124864"/>
                    </a:lnTo>
                    <a:lnTo>
                      <a:pt x="12861" y="123590"/>
                    </a:lnTo>
                    <a:lnTo>
                      <a:pt x="13487" y="122941"/>
                    </a:lnTo>
                    <a:lnTo>
                      <a:pt x="14667" y="121867"/>
                    </a:lnTo>
                    <a:lnTo>
                      <a:pt x="17758" y="120038"/>
                    </a:lnTo>
                    <a:lnTo>
                      <a:pt x="65609" y="120038"/>
                    </a:lnTo>
                    <a:lnTo>
                      <a:pt x="71371" y="111329"/>
                    </a:lnTo>
                    <a:lnTo>
                      <a:pt x="73646" y="104144"/>
                    </a:lnTo>
                    <a:lnTo>
                      <a:pt x="73767" y="103082"/>
                    </a:lnTo>
                    <a:lnTo>
                      <a:pt x="74318" y="96722"/>
                    </a:lnTo>
                    <a:lnTo>
                      <a:pt x="74218" y="93762"/>
                    </a:lnTo>
                    <a:lnTo>
                      <a:pt x="73382" y="86444"/>
                    </a:lnTo>
                    <a:lnTo>
                      <a:pt x="101246" y="86444"/>
                    </a:lnTo>
                    <a:lnTo>
                      <a:pt x="99552" y="84297"/>
                    </a:lnTo>
                    <a:close/>
                  </a:path>
                  <a:path w="140335" h="173354">
                    <a:moveTo>
                      <a:pt x="16554" y="122622"/>
                    </a:moveTo>
                    <a:lnTo>
                      <a:pt x="12755" y="124864"/>
                    </a:lnTo>
                    <a:lnTo>
                      <a:pt x="23319" y="124864"/>
                    </a:lnTo>
                    <a:lnTo>
                      <a:pt x="20602" y="122646"/>
                    </a:lnTo>
                    <a:lnTo>
                      <a:pt x="16554" y="122622"/>
                    </a:lnTo>
                    <a:close/>
                  </a:path>
                  <a:path w="140335" h="173354">
                    <a:moveTo>
                      <a:pt x="65609" y="120038"/>
                    </a:moveTo>
                    <a:lnTo>
                      <a:pt x="17758" y="120038"/>
                    </a:lnTo>
                    <a:lnTo>
                      <a:pt x="26620" y="121265"/>
                    </a:lnTo>
                    <a:lnTo>
                      <a:pt x="29546" y="121536"/>
                    </a:lnTo>
                    <a:lnTo>
                      <a:pt x="31599" y="121772"/>
                    </a:lnTo>
                    <a:lnTo>
                      <a:pt x="33558" y="121949"/>
                    </a:lnTo>
                    <a:lnTo>
                      <a:pt x="35906" y="121973"/>
                    </a:lnTo>
                    <a:lnTo>
                      <a:pt x="39517" y="122787"/>
                    </a:lnTo>
                    <a:lnTo>
                      <a:pt x="44284" y="123755"/>
                    </a:lnTo>
                    <a:lnTo>
                      <a:pt x="48154" y="123129"/>
                    </a:lnTo>
                    <a:lnTo>
                      <a:pt x="63563" y="123129"/>
                    </a:lnTo>
                    <a:lnTo>
                      <a:pt x="65609" y="120038"/>
                    </a:lnTo>
                    <a:close/>
                  </a:path>
                  <a:path w="140335" h="173354">
                    <a:moveTo>
                      <a:pt x="63563" y="123129"/>
                    </a:moveTo>
                    <a:lnTo>
                      <a:pt x="48154" y="123129"/>
                    </a:lnTo>
                    <a:lnTo>
                      <a:pt x="63376" y="123413"/>
                    </a:lnTo>
                    <a:lnTo>
                      <a:pt x="63563" y="123129"/>
                    </a:lnTo>
                    <a:close/>
                  </a:path>
                  <a:path w="140335" h="173354">
                    <a:moveTo>
                      <a:pt x="112249" y="99588"/>
                    </a:moveTo>
                    <a:lnTo>
                      <a:pt x="117359" y="120321"/>
                    </a:lnTo>
                    <a:lnTo>
                      <a:pt x="112585" y="99680"/>
                    </a:lnTo>
                    <a:lnTo>
                      <a:pt x="112249" y="99588"/>
                    </a:lnTo>
                    <a:close/>
                  </a:path>
                  <a:path w="140335" h="173354">
                    <a:moveTo>
                      <a:pt x="101246" y="86444"/>
                    </a:moveTo>
                    <a:lnTo>
                      <a:pt x="73382" y="86444"/>
                    </a:lnTo>
                    <a:lnTo>
                      <a:pt x="79872" y="96722"/>
                    </a:lnTo>
                    <a:lnTo>
                      <a:pt x="83695" y="105383"/>
                    </a:lnTo>
                    <a:lnTo>
                      <a:pt x="87070" y="117159"/>
                    </a:lnTo>
                    <a:lnTo>
                      <a:pt x="92981" y="108816"/>
                    </a:lnTo>
                    <a:lnTo>
                      <a:pt x="94102" y="106586"/>
                    </a:lnTo>
                    <a:lnTo>
                      <a:pt x="94834" y="104144"/>
                    </a:lnTo>
                    <a:lnTo>
                      <a:pt x="106454" y="104144"/>
                    </a:lnTo>
                    <a:lnTo>
                      <a:pt x="107117" y="101194"/>
                    </a:lnTo>
                    <a:lnTo>
                      <a:pt x="105807" y="97689"/>
                    </a:lnTo>
                    <a:lnTo>
                      <a:pt x="104332" y="94645"/>
                    </a:lnTo>
                    <a:lnTo>
                      <a:pt x="106787" y="93890"/>
                    </a:lnTo>
                    <a:lnTo>
                      <a:pt x="107043" y="93762"/>
                    </a:lnTo>
                    <a:lnTo>
                      <a:pt x="101246" y="86444"/>
                    </a:lnTo>
                    <a:close/>
                  </a:path>
                  <a:path w="140335" h="173354">
                    <a:moveTo>
                      <a:pt x="106454" y="104144"/>
                    </a:moveTo>
                    <a:lnTo>
                      <a:pt x="94834" y="104144"/>
                    </a:lnTo>
                    <a:lnTo>
                      <a:pt x="97878" y="105595"/>
                    </a:lnTo>
                    <a:lnTo>
                      <a:pt x="101383" y="106905"/>
                    </a:lnTo>
                    <a:lnTo>
                      <a:pt x="106067" y="105866"/>
                    </a:lnTo>
                    <a:lnTo>
                      <a:pt x="106454" y="104144"/>
                    </a:lnTo>
                    <a:close/>
                  </a:path>
                  <a:path w="140335" h="173354">
                    <a:moveTo>
                      <a:pt x="123042" y="73193"/>
                    </a:moveTo>
                    <a:lnTo>
                      <a:pt x="86633" y="73193"/>
                    </a:lnTo>
                    <a:lnTo>
                      <a:pt x="96910" y="79683"/>
                    </a:lnTo>
                    <a:lnTo>
                      <a:pt x="105595" y="83494"/>
                    </a:lnTo>
                    <a:lnTo>
                      <a:pt x="109076" y="84509"/>
                    </a:lnTo>
                    <a:lnTo>
                      <a:pt x="112585" y="99680"/>
                    </a:lnTo>
                    <a:lnTo>
                      <a:pt x="117100" y="100911"/>
                    </a:lnTo>
                    <a:lnTo>
                      <a:pt x="122622" y="95660"/>
                    </a:lnTo>
                    <a:lnTo>
                      <a:pt x="123188" y="80721"/>
                    </a:lnTo>
                    <a:lnTo>
                      <a:pt x="123649" y="77158"/>
                    </a:lnTo>
                    <a:lnTo>
                      <a:pt x="123042" y="73193"/>
                    </a:lnTo>
                    <a:close/>
                  </a:path>
                  <a:path w="140335" h="173354">
                    <a:moveTo>
                      <a:pt x="110771" y="91837"/>
                    </a:moveTo>
                    <a:lnTo>
                      <a:pt x="110339" y="91837"/>
                    </a:lnTo>
                    <a:lnTo>
                      <a:pt x="112249" y="99588"/>
                    </a:lnTo>
                    <a:lnTo>
                      <a:pt x="112585" y="99680"/>
                    </a:lnTo>
                    <a:lnTo>
                      <a:pt x="110771" y="91837"/>
                    </a:lnTo>
                    <a:close/>
                  </a:path>
                  <a:path w="140335" h="173354">
                    <a:moveTo>
                      <a:pt x="110339" y="91837"/>
                    </a:moveTo>
                    <a:lnTo>
                      <a:pt x="109017" y="92781"/>
                    </a:lnTo>
                    <a:lnTo>
                      <a:pt x="107043" y="93762"/>
                    </a:lnTo>
                    <a:lnTo>
                      <a:pt x="111525" y="99391"/>
                    </a:lnTo>
                    <a:lnTo>
                      <a:pt x="112249" y="99588"/>
                    </a:lnTo>
                    <a:lnTo>
                      <a:pt x="110339" y="91837"/>
                    </a:lnTo>
                    <a:close/>
                  </a:path>
                  <a:path w="140335" h="173354">
                    <a:moveTo>
                      <a:pt x="86633" y="73193"/>
                    </a:moveTo>
                    <a:lnTo>
                      <a:pt x="95733" y="79452"/>
                    </a:lnTo>
                    <a:lnTo>
                      <a:pt x="104216" y="90211"/>
                    </a:lnTo>
                    <a:lnTo>
                      <a:pt x="107043" y="93762"/>
                    </a:lnTo>
                    <a:lnTo>
                      <a:pt x="109017" y="92781"/>
                    </a:lnTo>
                    <a:lnTo>
                      <a:pt x="110339" y="91837"/>
                    </a:lnTo>
                    <a:lnTo>
                      <a:pt x="110771" y="91837"/>
                    </a:lnTo>
                    <a:lnTo>
                      <a:pt x="109076" y="84509"/>
                    </a:lnTo>
                    <a:lnTo>
                      <a:pt x="105595" y="83494"/>
                    </a:lnTo>
                    <a:lnTo>
                      <a:pt x="96910" y="79683"/>
                    </a:lnTo>
                    <a:lnTo>
                      <a:pt x="86633" y="73193"/>
                    </a:lnTo>
                    <a:close/>
                  </a:path>
                  <a:path w="140335" h="173354">
                    <a:moveTo>
                      <a:pt x="17664" y="40413"/>
                    </a:moveTo>
                    <a:lnTo>
                      <a:pt x="10218" y="43918"/>
                    </a:lnTo>
                    <a:lnTo>
                      <a:pt x="1109" y="56249"/>
                    </a:lnTo>
                    <a:lnTo>
                      <a:pt x="200" y="64367"/>
                    </a:lnTo>
                    <a:lnTo>
                      <a:pt x="5545" y="78491"/>
                    </a:lnTo>
                    <a:lnTo>
                      <a:pt x="10006" y="82633"/>
                    </a:lnTo>
                    <a:lnTo>
                      <a:pt x="17581" y="84367"/>
                    </a:lnTo>
                    <a:lnTo>
                      <a:pt x="19410" y="84438"/>
                    </a:lnTo>
                    <a:lnTo>
                      <a:pt x="21168" y="84297"/>
                    </a:lnTo>
                    <a:lnTo>
                      <a:pt x="99552" y="84297"/>
                    </a:lnTo>
                    <a:lnTo>
                      <a:pt x="95733" y="79452"/>
                    </a:lnTo>
                    <a:lnTo>
                      <a:pt x="86633" y="73193"/>
                    </a:lnTo>
                    <a:lnTo>
                      <a:pt x="123042" y="73193"/>
                    </a:lnTo>
                    <a:lnTo>
                      <a:pt x="122929" y="72450"/>
                    </a:lnTo>
                    <a:lnTo>
                      <a:pt x="122174" y="69158"/>
                    </a:lnTo>
                    <a:lnTo>
                      <a:pt x="122162" y="66809"/>
                    </a:lnTo>
                    <a:lnTo>
                      <a:pt x="121475" y="60072"/>
                    </a:lnTo>
                    <a:lnTo>
                      <a:pt x="120227" y="51021"/>
                    </a:lnTo>
                    <a:lnTo>
                      <a:pt x="122079" y="47906"/>
                    </a:lnTo>
                    <a:lnTo>
                      <a:pt x="122917" y="46986"/>
                    </a:lnTo>
                    <a:lnTo>
                      <a:pt x="123129" y="46726"/>
                    </a:lnTo>
                    <a:lnTo>
                      <a:pt x="123778" y="46113"/>
                    </a:lnTo>
                    <a:lnTo>
                      <a:pt x="125041" y="45995"/>
                    </a:lnTo>
                    <a:lnTo>
                      <a:pt x="139986" y="45995"/>
                    </a:lnTo>
                    <a:lnTo>
                      <a:pt x="140168" y="42101"/>
                    </a:lnTo>
                    <a:lnTo>
                      <a:pt x="139595" y="41228"/>
                    </a:lnTo>
                    <a:lnTo>
                      <a:pt x="30065" y="41228"/>
                    </a:lnTo>
                    <a:lnTo>
                      <a:pt x="17664" y="40413"/>
                    </a:lnTo>
                    <a:close/>
                  </a:path>
                  <a:path w="140335" h="173354">
                    <a:moveTo>
                      <a:pt x="139986" y="45995"/>
                    </a:moveTo>
                    <a:lnTo>
                      <a:pt x="125041" y="45995"/>
                    </a:lnTo>
                    <a:lnTo>
                      <a:pt x="122823" y="49794"/>
                    </a:lnTo>
                    <a:lnTo>
                      <a:pt x="122834" y="53830"/>
                    </a:lnTo>
                    <a:lnTo>
                      <a:pt x="127200" y="59199"/>
                    </a:lnTo>
                    <a:lnTo>
                      <a:pt x="130304" y="60072"/>
                    </a:lnTo>
                    <a:lnTo>
                      <a:pt x="137124" y="57842"/>
                    </a:lnTo>
                    <a:lnTo>
                      <a:pt x="139625" y="53712"/>
                    </a:lnTo>
                    <a:lnTo>
                      <a:pt x="139986" y="45995"/>
                    </a:lnTo>
                    <a:close/>
                  </a:path>
                  <a:path w="140335" h="173354">
                    <a:moveTo>
                      <a:pt x="32649" y="26384"/>
                    </a:moveTo>
                    <a:lnTo>
                      <a:pt x="30431" y="26938"/>
                    </a:lnTo>
                    <a:lnTo>
                      <a:pt x="28567" y="28637"/>
                    </a:lnTo>
                    <a:lnTo>
                      <a:pt x="27139" y="30230"/>
                    </a:lnTo>
                    <a:lnTo>
                      <a:pt x="26584" y="32449"/>
                    </a:lnTo>
                    <a:lnTo>
                      <a:pt x="27398" y="37074"/>
                    </a:lnTo>
                    <a:lnTo>
                      <a:pt x="28472" y="39269"/>
                    </a:lnTo>
                    <a:lnTo>
                      <a:pt x="30065" y="41228"/>
                    </a:lnTo>
                    <a:lnTo>
                      <a:pt x="139595" y="41228"/>
                    </a:lnTo>
                    <a:lnTo>
                      <a:pt x="137914" y="38667"/>
                    </a:lnTo>
                    <a:lnTo>
                      <a:pt x="133301" y="34313"/>
                    </a:lnTo>
                    <a:lnTo>
                      <a:pt x="131258" y="33735"/>
                    </a:lnTo>
                    <a:lnTo>
                      <a:pt x="125159" y="33735"/>
                    </a:lnTo>
                    <a:lnTo>
                      <a:pt x="122247" y="29841"/>
                    </a:lnTo>
                    <a:lnTo>
                      <a:pt x="41405" y="29841"/>
                    </a:lnTo>
                    <a:lnTo>
                      <a:pt x="39446" y="28272"/>
                    </a:lnTo>
                    <a:lnTo>
                      <a:pt x="37275" y="27186"/>
                    </a:lnTo>
                    <a:lnTo>
                      <a:pt x="32649" y="26384"/>
                    </a:lnTo>
                    <a:close/>
                  </a:path>
                  <a:path w="140335" h="173354">
                    <a:moveTo>
                      <a:pt x="129548" y="33251"/>
                    </a:moveTo>
                    <a:lnTo>
                      <a:pt x="125159" y="33735"/>
                    </a:lnTo>
                    <a:lnTo>
                      <a:pt x="131258" y="33735"/>
                    </a:lnTo>
                    <a:lnTo>
                      <a:pt x="129548" y="33251"/>
                    </a:lnTo>
                    <a:close/>
                  </a:path>
                  <a:path w="140335" h="173354">
                    <a:moveTo>
                      <a:pt x="64544" y="0"/>
                    </a:moveTo>
                    <a:lnTo>
                      <a:pt x="56426" y="920"/>
                    </a:lnTo>
                    <a:lnTo>
                      <a:pt x="44095" y="10017"/>
                    </a:lnTo>
                    <a:lnTo>
                      <a:pt x="40647" y="17392"/>
                    </a:lnTo>
                    <a:lnTo>
                      <a:pt x="40727" y="19233"/>
                    </a:lnTo>
                    <a:lnTo>
                      <a:pt x="41405" y="29841"/>
                    </a:lnTo>
                    <a:lnTo>
                      <a:pt x="122247" y="29841"/>
                    </a:lnTo>
                    <a:lnTo>
                      <a:pt x="121749" y="29175"/>
                    </a:lnTo>
                    <a:lnTo>
                      <a:pt x="119371" y="21015"/>
                    </a:lnTo>
                    <a:lnTo>
                      <a:pt x="84474" y="21015"/>
                    </a:lnTo>
                    <a:lnTo>
                      <a:pt x="84627" y="19233"/>
                    </a:lnTo>
                    <a:lnTo>
                      <a:pt x="84533" y="17392"/>
                    </a:lnTo>
                    <a:lnTo>
                      <a:pt x="82810" y="9817"/>
                    </a:lnTo>
                    <a:lnTo>
                      <a:pt x="78668" y="5368"/>
                    </a:lnTo>
                    <a:lnTo>
                      <a:pt x="64544" y="0"/>
                    </a:lnTo>
                    <a:close/>
                  </a:path>
                  <a:path w="140335" h="173354">
                    <a:moveTo>
                      <a:pt x="102315" y="11929"/>
                    </a:moveTo>
                    <a:lnTo>
                      <a:pt x="99200" y="12507"/>
                    </a:lnTo>
                    <a:lnTo>
                      <a:pt x="92379" y="13451"/>
                    </a:lnTo>
                    <a:lnTo>
                      <a:pt x="88780" y="15186"/>
                    </a:lnTo>
                    <a:lnTo>
                      <a:pt x="86067" y="17852"/>
                    </a:lnTo>
                    <a:lnTo>
                      <a:pt x="84474" y="21015"/>
                    </a:lnTo>
                    <a:lnTo>
                      <a:pt x="119371" y="21015"/>
                    </a:lnTo>
                    <a:lnTo>
                      <a:pt x="118749" y="18879"/>
                    </a:lnTo>
                    <a:lnTo>
                      <a:pt x="117838" y="15434"/>
                    </a:lnTo>
                    <a:lnTo>
                      <a:pt x="110575" y="15434"/>
                    </a:lnTo>
                    <a:lnTo>
                      <a:pt x="107507" y="13546"/>
                    </a:lnTo>
                    <a:lnTo>
                      <a:pt x="102315" y="11929"/>
                    </a:lnTo>
                    <a:close/>
                  </a:path>
                  <a:path w="140335" h="173354">
                    <a:moveTo>
                      <a:pt x="114020" y="6147"/>
                    </a:moveTo>
                    <a:lnTo>
                      <a:pt x="112144" y="8613"/>
                    </a:lnTo>
                    <a:lnTo>
                      <a:pt x="111011" y="11705"/>
                    </a:lnTo>
                    <a:lnTo>
                      <a:pt x="110575" y="15434"/>
                    </a:lnTo>
                    <a:lnTo>
                      <a:pt x="117838" y="15434"/>
                    </a:lnTo>
                    <a:lnTo>
                      <a:pt x="116169" y="9114"/>
                    </a:lnTo>
                    <a:lnTo>
                      <a:pt x="114020" y="6147"/>
                    </a:lnTo>
                    <a:close/>
                  </a:path>
                </a:pathLst>
              </a:custGeom>
              <a:solidFill>
                <a:srgbClr val="333376"/>
              </a:solidFill>
            </p:spPr>
            <p:txBody>
              <a:bodyPr wrap="square" lIns="0" tIns="0" rIns="0" bIns="0" rtlCol="0"/>
              <a:lstStyle/>
              <a:p>
                <a:endParaRPr/>
              </a:p>
            </p:txBody>
          </p:sp>
          <p:sp>
            <p:nvSpPr>
              <p:cNvPr id="922" name="object 879">
                <a:extLst>
                  <a:ext uri="{FF2B5EF4-FFF2-40B4-BE49-F238E27FC236}">
                    <a16:creationId xmlns:a16="http://schemas.microsoft.com/office/drawing/2014/main" id="{55B7589D-62A3-D859-41A3-75515604119F}"/>
                  </a:ext>
                </a:extLst>
              </p:cNvPr>
              <p:cNvSpPr/>
              <p:nvPr/>
            </p:nvSpPr>
            <p:spPr>
              <a:xfrm>
                <a:off x="3069844" y="12647178"/>
                <a:ext cx="132715" cy="130810"/>
              </a:xfrm>
              <a:custGeom>
                <a:avLst/>
                <a:gdLst/>
                <a:ahLst/>
                <a:cxnLst/>
                <a:rect l="l" t="t" r="r" b="b"/>
                <a:pathLst>
                  <a:path w="132714" h="130809">
                    <a:moveTo>
                      <a:pt x="9677" y="109702"/>
                    </a:moveTo>
                    <a:lnTo>
                      <a:pt x="7950" y="109461"/>
                    </a:lnTo>
                    <a:lnTo>
                      <a:pt x="7315" y="110528"/>
                    </a:lnTo>
                    <a:lnTo>
                      <a:pt x="9677" y="109702"/>
                    </a:lnTo>
                    <a:close/>
                  </a:path>
                  <a:path w="132714" h="130809">
                    <a:moveTo>
                      <a:pt x="19646" y="124815"/>
                    </a:moveTo>
                    <a:lnTo>
                      <a:pt x="14236" y="120383"/>
                    </a:lnTo>
                    <a:lnTo>
                      <a:pt x="10642" y="122809"/>
                    </a:lnTo>
                    <a:lnTo>
                      <a:pt x="7607" y="125488"/>
                    </a:lnTo>
                    <a:lnTo>
                      <a:pt x="4838" y="123355"/>
                    </a:lnTo>
                    <a:lnTo>
                      <a:pt x="4686" y="119837"/>
                    </a:lnTo>
                    <a:lnTo>
                      <a:pt x="4597" y="115138"/>
                    </a:lnTo>
                    <a:lnTo>
                      <a:pt x="7315" y="110528"/>
                    </a:lnTo>
                    <a:lnTo>
                      <a:pt x="5435" y="111188"/>
                    </a:lnTo>
                    <a:lnTo>
                      <a:pt x="2006" y="115138"/>
                    </a:lnTo>
                    <a:lnTo>
                      <a:pt x="698" y="119837"/>
                    </a:lnTo>
                    <a:lnTo>
                      <a:pt x="0" y="126174"/>
                    </a:lnTo>
                    <a:lnTo>
                      <a:pt x="3505" y="130327"/>
                    </a:lnTo>
                    <a:lnTo>
                      <a:pt x="18072" y="129628"/>
                    </a:lnTo>
                    <a:lnTo>
                      <a:pt x="19431" y="125488"/>
                    </a:lnTo>
                    <a:lnTo>
                      <a:pt x="19646" y="124815"/>
                    </a:lnTo>
                    <a:close/>
                  </a:path>
                  <a:path w="132714" h="130809">
                    <a:moveTo>
                      <a:pt x="20650" y="90170"/>
                    </a:moveTo>
                    <a:lnTo>
                      <a:pt x="16065" y="90233"/>
                    </a:lnTo>
                    <a:lnTo>
                      <a:pt x="16129" y="92595"/>
                    </a:lnTo>
                    <a:lnTo>
                      <a:pt x="16649" y="91706"/>
                    </a:lnTo>
                    <a:lnTo>
                      <a:pt x="20650" y="90170"/>
                    </a:lnTo>
                    <a:close/>
                  </a:path>
                  <a:path w="132714" h="130809">
                    <a:moveTo>
                      <a:pt x="31076" y="83820"/>
                    </a:moveTo>
                    <a:lnTo>
                      <a:pt x="30848" y="83426"/>
                    </a:lnTo>
                    <a:lnTo>
                      <a:pt x="29324" y="82842"/>
                    </a:lnTo>
                    <a:lnTo>
                      <a:pt x="25171" y="81241"/>
                    </a:lnTo>
                    <a:lnTo>
                      <a:pt x="18707" y="82651"/>
                    </a:lnTo>
                    <a:lnTo>
                      <a:pt x="13474" y="88404"/>
                    </a:lnTo>
                    <a:lnTo>
                      <a:pt x="18211" y="85610"/>
                    </a:lnTo>
                    <a:lnTo>
                      <a:pt x="21564" y="87744"/>
                    </a:lnTo>
                    <a:lnTo>
                      <a:pt x="23850" y="88925"/>
                    </a:lnTo>
                    <a:lnTo>
                      <a:pt x="20650" y="90170"/>
                    </a:lnTo>
                    <a:lnTo>
                      <a:pt x="27482" y="90068"/>
                    </a:lnTo>
                    <a:lnTo>
                      <a:pt x="26657" y="87744"/>
                    </a:lnTo>
                    <a:lnTo>
                      <a:pt x="24968" y="85610"/>
                    </a:lnTo>
                    <a:lnTo>
                      <a:pt x="24841" y="85445"/>
                    </a:lnTo>
                    <a:lnTo>
                      <a:pt x="21945" y="84696"/>
                    </a:lnTo>
                    <a:lnTo>
                      <a:pt x="25819" y="82842"/>
                    </a:lnTo>
                    <a:lnTo>
                      <a:pt x="31076" y="83820"/>
                    </a:lnTo>
                    <a:close/>
                  </a:path>
                  <a:path w="132714" h="130809">
                    <a:moveTo>
                      <a:pt x="33718" y="88442"/>
                    </a:moveTo>
                    <a:lnTo>
                      <a:pt x="31508" y="83908"/>
                    </a:lnTo>
                    <a:lnTo>
                      <a:pt x="31076" y="83820"/>
                    </a:lnTo>
                    <a:lnTo>
                      <a:pt x="33718" y="88442"/>
                    </a:lnTo>
                    <a:close/>
                  </a:path>
                  <a:path w="132714" h="130809">
                    <a:moveTo>
                      <a:pt x="40233" y="70472"/>
                    </a:moveTo>
                    <a:lnTo>
                      <a:pt x="39992" y="65049"/>
                    </a:lnTo>
                    <a:lnTo>
                      <a:pt x="37782" y="62953"/>
                    </a:lnTo>
                    <a:lnTo>
                      <a:pt x="32613" y="63182"/>
                    </a:lnTo>
                    <a:lnTo>
                      <a:pt x="30632" y="65493"/>
                    </a:lnTo>
                    <a:lnTo>
                      <a:pt x="30873" y="70929"/>
                    </a:lnTo>
                    <a:lnTo>
                      <a:pt x="33070" y="73025"/>
                    </a:lnTo>
                    <a:lnTo>
                      <a:pt x="35661" y="72885"/>
                    </a:lnTo>
                    <a:lnTo>
                      <a:pt x="38252" y="72771"/>
                    </a:lnTo>
                    <a:lnTo>
                      <a:pt x="40233" y="70472"/>
                    </a:lnTo>
                    <a:close/>
                  </a:path>
                  <a:path w="132714" h="130809">
                    <a:moveTo>
                      <a:pt x="42087" y="48158"/>
                    </a:moveTo>
                    <a:lnTo>
                      <a:pt x="39560" y="46342"/>
                    </a:lnTo>
                    <a:lnTo>
                      <a:pt x="38950" y="45910"/>
                    </a:lnTo>
                    <a:lnTo>
                      <a:pt x="32372" y="44513"/>
                    </a:lnTo>
                    <a:lnTo>
                      <a:pt x="27292" y="46520"/>
                    </a:lnTo>
                    <a:lnTo>
                      <a:pt x="28511" y="44119"/>
                    </a:lnTo>
                    <a:lnTo>
                      <a:pt x="30518" y="43611"/>
                    </a:lnTo>
                    <a:lnTo>
                      <a:pt x="34467" y="43091"/>
                    </a:lnTo>
                    <a:lnTo>
                      <a:pt x="33058" y="42583"/>
                    </a:lnTo>
                    <a:lnTo>
                      <a:pt x="26644" y="40271"/>
                    </a:lnTo>
                    <a:lnTo>
                      <a:pt x="20739" y="40805"/>
                    </a:lnTo>
                    <a:lnTo>
                      <a:pt x="15976" y="45326"/>
                    </a:lnTo>
                    <a:lnTo>
                      <a:pt x="16154" y="42443"/>
                    </a:lnTo>
                    <a:lnTo>
                      <a:pt x="18122" y="40995"/>
                    </a:lnTo>
                    <a:lnTo>
                      <a:pt x="21005" y="39471"/>
                    </a:lnTo>
                    <a:lnTo>
                      <a:pt x="12369" y="41071"/>
                    </a:lnTo>
                    <a:lnTo>
                      <a:pt x="5473" y="46469"/>
                    </a:lnTo>
                    <a:lnTo>
                      <a:pt x="2032" y="54470"/>
                    </a:lnTo>
                    <a:lnTo>
                      <a:pt x="1955" y="55435"/>
                    </a:lnTo>
                    <a:lnTo>
                      <a:pt x="3162" y="65239"/>
                    </a:lnTo>
                    <a:lnTo>
                      <a:pt x="7988" y="72097"/>
                    </a:lnTo>
                    <a:lnTo>
                      <a:pt x="14274" y="74574"/>
                    </a:lnTo>
                    <a:lnTo>
                      <a:pt x="20485" y="73875"/>
                    </a:lnTo>
                    <a:lnTo>
                      <a:pt x="21069" y="73558"/>
                    </a:lnTo>
                    <a:lnTo>
                      <a:pt x="25133" y="71247"/>
                    </a:lnTo>
                    <a:lnTo>
                      <a:pt x="29908" y="66713"/>
                    </a:lnTo>
                    <a:lnTo>
                      <a:pt x="28575" y="62547"/>
                    </a:lnTo>
                    <a:lnTo>
                      <a:pt x="27279" y="58458"/>
                    </a:lnTo>
                    <a:lnTo>
                      <a:pt x="25577" y="57975"/>
                    </a:lnTo>
                    <a:lnTo>
                      <a:pt x="25577" y="68135"/>
                    </a:lnTo>
                    <a:lnTo>
                      <a:pt x="24409" y="71272"/>
                    </a:lnTo>
                    <a:lnTo>
                      <a:pt x="13360" y="73558"/>
                    </a:lnTo>
                    <a:lnTo>
                      <a:pt x="7759" y="66395"/>
                    </a:lnTo>
                    <a:lnTo>
                      <a:pt x="7137" y="59931"/>
                    </a:lnTo>
                    <a:lnTo>
                      <a:pt x="11112" y="62242"/>
                    </a:lnTo>
                    <a:lnTo>
                      <a:pt x="13436" y="60807"/>
                    </a:lnTo>
                    <a:lnTo>
                      <a:pt x="15570" y="66344"/>
                    </a:lnTo>
                    <a:lnTo>
                      <a:pt x="19291" y="65252"/>
                    </a:lnTo>
                    <a:lnTo>
                      <a:pt x="20497" y="62547"/>
                    </a:lnTo>
                    <a:lnTo>
                      <a:pt x="24015" y="63487"/>
                    </a:lnTo>
                    <a:lnTo>
                      <a:pt x="25577" y="68135"/>
                    </a:lnTo>
                    <a:lnTo>
                      <a:pt x="25577" y="57975"/>
                    </a:lnTo>
                    <a:lnTo>
                      <a:pt x="16751" y="55435"/>
                    </a:lnTo>
                    <a:lnTo>
                      <a:pt x="13601" y="60032"/>
                    </a:lnTo>
                    <a:lnTo>
                      <a:pt x="13373" y="59931"/>
                    </a:lnTo>
                    <a:lnTo>
                      <a:pt x="8750" y="57759"/>
                    </a:lnTo>
                    <a:lnTo>
                      <a:pt x="6756" y="56019"/>
                    </a:lnTo>
                    <a:lnTo>
                      <a:pt x="6794" y="47993"/>
                    </a:lnTo>
                    <a:lnTo>
                      <a:pt x="9182" y="44310"/>
                    </a:lnTo>
                    <a:lnTo>
                      <a:pt x="13601" y="42443"/>
                    </a:lnTo>
                    <a:lnTo>
                      <a:pt x="11772" y="44424"/>
                    </a:lnTo>
                    <a:lnTo>
                      <a:pt x="10668" y="47993"/>
                    </a:lnTo>
                    <a:lnTo>
                      <a:pt x="12446" y="52679"/>
                    </a:lnTo>
                    <a:lnTo>
                      <a:pt x="15430" y="53187"/>
                    </a:lnTo>
                    <a:lnTo>
                      <a:pt x="17360" y="46926"/>
                    </a:lnTo>
                    <a:lnTo>
                      <a:pt x="18618" y="45326"/>
                    </a:lnTo>
                    <a:lnTo>
                      <a:pt x="20777" y="42583"/>
                    </a:lnTo>
                    <a:lnTo>
                      <a:pt x="26631" y="43129"/>
                    </a:lnTo>
                    <a:lnTo>
                      <a:pt x="23660" y="44589"/>
                    </a:lnTo>
                    <a:lnTo>
                      <a:pt x="21082" y="48158"/>
                    </a:lnTo>
                    <a:lnTo>
                      <a:pt x="20713" y="54152"/>
                    </a:lnTo>
                    <a:lnTo>
                      <a:pt x="24777" y="54470"/>
                    </a:lnTo>
                    <a:lnTo>
                      <a:pt x="31165" y="46850"/>
                    </a:lnTo>
                    <a:lnTo>
                      <a:pt x="34226" y="46520"/>
                    </a:lnTo>
                    <a:lnTo>
                      <a:pt x="35864" y="46342"/>
                    </a:lnTo>
                    <a:lnTo>
                      <a:pt x="42087" y="48158"/>
                    </a:lnTo>
                    <a:close/>
                  </a:path>
                  <a:path w="132714" h="130809">
                    <a:moveTo>
                      <a:pt x="46418" y="42519"/>
                    </a:moveTo>
                    <a:lnTo>
                      <a:pt x="45135" y="41452"/>
                    </a:lnTo>
                    <a:lnTo>
                      <a:pt x="40868" y="36169"/>
                    </a:lnTo>
                    <a:lnTo>
                      <a:pt x="40474" y="35420"/>
                    </a:lnTo>
                    <a:lnTo>
                      <a:pt x="37299" y="29413"/>
                    </a:lnTo>
                    <a:lnTo>
                      <a:pt x="37299" y="35420"/>
                    </a:lnTo>
                    <a:lnTo>
                      <a:pt x="34874" y="35179"/>
                    </a:lnTo>
                    <a:lnTo>
                      <a:pt x="29641" y="30759"/>
                    </a:lnTo>
                    <a:lnTo>
                      <a:pt x="30632" y="28765"/>
                    </a:lnTo>
                    <a:lnTo>
                      <a:pt x="32651" y="27749"/>
                    </a:lnTo>
                    <a:lnTo>
                      <a:pt x="37071" y="32994"/>
                    </a:lnTo>
                    <a:lnTo>
                      <a:pt x="37299" y="35420"/>
                    </a:lnTo>
                    <a:lnTo>
                      <a:pt x="37299" y="29413"/>
                    </a:lnTo>
                    <a:lnTo>
                      <a:pt x="36423" y="27749"/>
                    </a:lnTo>
                    <a:lnTo>
                      <a:pt x="35750" y="26454"/>
                    </a:lnTo>
                    <a:lnTo>
                      <a:pt x="29819" y="23952"/>
                    </a:lnTo>
                    <a:lnTo>
                      <a:pt x="27749" y="25844"/>
                    </a:lnTo>
                    <a:lnTo>
                      <a:pt x="25844" y="27952"/>
                    </a:lnTo>
                    <a:lnTo>
                      <a:pt x="28359" y="33870"/>
                    </a:lnTo>
                    <a:lnTo>
                      <a:pt x="38074" y="38989"/>
                    </a:lnTo>
                    <a:lnTo>
                      <a:pt x="43357" y="43268"/>
                    </a:lnTo>
                    <a:lnTo>
                      <a:pt x="44411" y="44538"/>
                    </a:lnTo>
                    <a:lnTo>
                      <a:pt x="46418" y="42519"/>
                    </a:lnTo>
                    <a:close/>
                  </a:path>
                  <a:path w="132714" h="130809">
                    <a:moveTo>
                      <a:pt x="64668" y="40805"/>
                    </a:moveTo>
                    <a:lnTo>
                      <a:pt x="64427" y="39357"/>
                    </a:lnTo>
                    <a:lnTo>
                      <a:pt x="64173" y="37909"/>
                    </a:lnTo>
                    <a:lnTo>
                      <a:pt x="61201" y="37477"/>
                    </a:lnTo>
                    <a:lnTo>
                      <a:pt x="61201" y="40157"/>
                    </a:lnTo>
                    <a:lnTo>
                      <a:pt x="57429" y="41173"/>
                    </a:lnTo>
                    <a:lnTo>
                      <a:pt x="54610" y="42913"/>
                    </a:lnTo>
                    <a:lnTo>
                      <a:pt x="45161" y="53086"/>
                    </a:lnTo>
                    <a:lnTo>
                      <a:pt x="43091" y="55562"/>
                    </a:lnTo>
                    <a:lnTo>
                      <a:pt x="42075" y="59334"/>
                    </a:lnTo>
                    <a:lnTo>
                      <a:pt x="41262" y="58559"/>
                    </a:lnTo>
                    <a:lnTo>
                      <a:pt x="42786" y="53505"/>
                    </a:lnTo>
                    <a:lnTo>
                      <a:pt x="45224" y="50165"/>
                    </a:lnTo>
                    <a:lnTo>
                      <a:pt x="52425" y="43611"/>
                    </a:lnTo>
                    <a:lnTo>
                      <a:pt x="55372" y="40881"/>
                    </a:lnTo>
                    <a:lnTo>
                      <a:pt x="60413" y="39357"/>
                    </a:lnTo>
                    <a:lnTo>
                      <a:pt x="61201" y="40157"/>
                    </a:lnTo>
                    <a:lnTo>
                      <a:pt x="61201" y="37477"/>
                    </a:lnTo>
                    <a:lnTo>
                      <a:pt x="57594" y="36931"/>
                    </a:lnTo>
                    <a:lnTo>
                      <a:pt x="52057" y="40589"/>
                    </a:lnTo>
                    <a:lnTo>
                      <a:pt x="47536" y="45643"/>
                    </a:lnTo>
                    <a:lnTo>
                      <a:pt x="42494" y="50165"/>
                    </a:lnTo>
                    <a:lnTo>
                      <a:pt x="38950" y="55562"/>
                    </a:lnTo>
                    <a:lnTo>
                      <a:pt x="38963" y="56565"/>
                    </a:lnTo>
                    <a:lnTo>
                      <a:pt x="39801" y="62306"/>
                    </a:lnTo>
                    <a:lnTo>
                      <a:pt x="42811" y="62814"/>
                    </a:lnTo>
                    <a:lnTo>
                      <a:pt x="44132" y="62763"/>
                    </a:lnTo>
                    <a:lnTo>
                      <a:pt x="42710" y="60515"/>
                    </a:lnTo>
                    <a:lnTo>
                      <a:pt x="43141" y="59334"/>
                    </a:lnTo>
                    <a:lnTo>
                      <a:pt x="44640" y="55257"/>
                    </a:lnTo>
                    <a:lnTo>
                      <a:pt x="58115" y="43611"/>
                    </a:lnTo>
                    <a:lnTo>
                      <a:pt x="62382" y="40805"/>
                    </a:lnTo>
                    <a:lnTo>
                      <a:pt x="64630" y="42240"/>
                    </a:lnTo>
                    <a:lnTo>
                      <a:pt x="64668" y="40805"/>
                    </a:lnTo>
                    <a:close/>
                  </a:path>
                  <a:path w="132714" h="130809">
                    <a:moveTo>
                      <a:pt x="66370" y="92024"/>
                    </a:moveTo>
                    <a:lnTo>
                      <a:pt x="66255" y="90068"/>
                    </a:lnTo>
                    <a:lnTo>
                      <a:pt x="65341" y="81940"/>
                    </a:lnTo>
                    <a:lnTo>
                      <a:pt x="65125" y="80086"/>
                    </a:lnTo>
                    <a:lnTo>
                      <a:pt x="59969" y="68300"/>
                    </a:lnTo>
                    <a:lnTo>
                      <a:pt x="59994" y="74193"/>
                    </a:lnTo>
                    <a:lnTo>
                      <a:pt x="58051" y="80378"/>
                    </a:lnTo>
                    <a:lnTo>
                      <a:pt x="54292" y="86614"/>
                    </a:lnTo>
                    <a:lnTo>
                      <a:pt x="49136" y="92024"/>
                    </a:lnTo>
                    <a:lnTo>
                      <a:pt x="53251" y="83756"/>
                    </a:lnTo>
                    <a:lnTo>
                      <a:pt x="53886" y="81775"/>
                    </a:lnTo>
                    <a:lnTo>
                      <a:pt x="56311" y="74193"/>
                    </a:lnTo>
                    <a:lnTo>
                      <a:pt x="56045" y="64020"/>
                    </a:lnTo>
                    <a:lnTo>
                      <a:pt x="50190" y="53962"/>
                    </a:lnTo>
                    <a:lnTo>
                      <a:pt x="49187" y="55321"/>
                    </a:lnTo>
                    <a:lnTo>
                      <a:pt x="53340" y="62738"/>
                    </a:lnTo>
                    <a:lnTo>
                      <a:pt x="52489" y="70523"/>
                    </a:lnTo>
                    <a:lnTo>
                      <a:pt x="47904" y="78066"/>
                    </a:lnTo>
                    <a:lnTo>
                      <a:pt x="40843" y="84772"/>
                    </a:lnTo>
                    <a:lnTo>
                      <a:pt x="44551" y="85102"/>
                    </a:lnTo>
                    <a:lnTo>
                      <a:pt x="48171" y="84937"/>
                    </a:lnTo>
                    <a:lnTo>
                      <a:pt x="51676" y="81775"/>
                    </a:lnTo>
                    <a:lnTo>
                      <a:pt x="49847" y="88074"/>
                    </a:lnTo>
                    <a:lnTo>
                      <a:pt x="40576" y="89750"/>
                    </a:lnTo>
                    <a:lnTo>
                      <a:pt x="38201" y="99161"/>
                    </a:lnTo>
                    <a:lnTo>
                      <a:pt x="46850" y="99758"/>
                    </a:lnTo>
                    <a:lnTo>
                      <a:pt x="53848" y="93218"/>
                    </a:lnTo>
                    <a:lnTo>
                      <a:pt x="54317" y="92024"/>
                    </a:lnTo>
                    <a:lnTo>
                      <a:pt x="56807" y="85763"/>
                    </a:lnTo>
                    <a:lnTo>
                      <a:pt x="56476" y="90563"/>
                    </a:lnTo>
                    <a:lnTo>
                      <a:pt x="53759" y="98450"/>
                    </a:lnTo>
                    <a:lnTo>
                      <a:pt x="52171" y="100177"/>
                    </a:lnTo>
                    <a:lnTo>
                      <a:pt x="59461" y="93395"/>
                    </a:lnTo>
                    <a:lnTo>
                      <a:pt x="62445" y="88252"/>
                    </a:lnTo>
                    <a:lnTo>
                      <a:pt x="62699" y="85763"/>
                    </a:lnTo>
                    <a:lnTo>
                      <a:pt x="63093" y="81940"/>
                    </a:lnTo>
                    <a:lnTo>
                      <a:pt x="37109" y="109778"/>
                    </a:lnTo>
                    <a:lnTo>
                      <a:pt x="35204" y="109296"/>
                    </a:lnTo>
                    <a:lnTo>
                      <a:pt x="33210" y="108788"/>
                    </a:lnTo>
                    <a:lnTo>
                      <a:pt x="29972" y="107962"/>
                    </a:lnTo>
                    <a:lnTo>
                      <a:pt x="30480" y="97231"/>
                    </a:lnTo>
                    <a:lnTo>
                      <a:pt x="27965" y="99987"/>
                    </a:lnTo>
                    <a:lnTo>
                      <a:pt x="26174" y="104648"/>
                    </a:lnTo>
                    <a:lnTo>
                      <a:pt x="30137" y="108788"/>
                    </a:lnTo>
                    <a:lnTo>
                      <a:pt x="23749" y="106768"/>
                    </a:lnTo>
                    <a:lnTo>
                      <a:pt x="22529" y="100685"/>
                    </a:lnTo>
                    <a:lnTo>
                      <a:pt x="22123" y="98628"/>
                    </a:lnTo>
                    <a:lnTo>
                      <a:pt x="24345" y="96532"/>
                    </a:lnTo>
                    <a:lnTo>
                      <a:pt x="22199" y="97523"/>
                    </a:lnTo>
                    <a:lnTo>
                      <a:pt x="20866" y="99021"/>
                    </a:lnTo>
                    <a:lnTo>
                      <a:pt x="20027" y="100685"/>
                    </a:lnTo>
                    <a:lnTo>
                      <a:pt x="16230" y="96888"/>
                    </a:lnTo>
                    <a:lnTo>
                      <a:pt x="16129" y="92595"/>
                    </a:lnTo>
                    <a:lnTo>
                      <a:pt x="13792" y="96532"/>
                    </a:lnTo>
                    <a:lnTo>
                      <a:pt x="13754" y="96888"/>
                    </a:lnTo>
                    <a:lnTo>
                      <a:pt x="15417" y="102870"/>
                    </a:lnTo>
                    <a:lnTo>
                      <a:pt x="22199" y="109296"/>
                    </a:lnTo>
                    <a:lnTo>
                      <a:pt x="11874" y="108927"/>
                    </a:lnTo>
                    <a:lnTo>
                      <a:pt x="9677" y="109702"/>
                    </a:lnTo>
                    <a:lnTo>
                      <a:pt x="23190" y="111556"/>
                    </a:lnTo>
                    <a:lnTo>
                      <a:pt x="26644" y="111861"/>
                    </a:lnTo>
                    <a:lnTo>
                      <a:pt x="29121" y="112268"/>
                    </a:lnTo>
                    <a:lnTo>
                      <a:pt x="32461" y="112268"/>
                    </a:lnTo>
                    <a:lnTo>
                      <a:pt x="39966" y="112941"/>
                    </a:lnTo>
                    <a:lnTo>
                      <a:pt x="48133" y="111125"/>
                    </a:lnTo>
                    <a:lnTo>
                      <a:pt x="50241" y="109778"/>
                    </a:lnTo>
                    <a:lnTo>
                      <a:pt x="55880" y="106159"/>
                    </a:lnTo>
                    <a:lnTo>
                      <a:pt x="62103" y="97370"/>
                    </a:lnTo>
                    <a:lnTo>
                      <a:pt x="62318" y="99021"/>
                    </a:lnTo>
                    <a:lnTo>
                      <a:pt x="62433" y="100177"/>
                    </a:lnTo>
                    <a:lnTo>
                      <a:pt x="62052" y="104432"/>
                    </a:lnTo>
                    <a:lnTo>
                      <a:pt x="60782" y="108470"/>
                    </a:lnTo>
                    <a:lnTo>
                      <a:pt x="64706" y="101549"/>
                    </a:lnTo>
                    <a:lnTo>
                      <a:pt x="65430" y="97370"/>
                    </a:lnTo>
                    <a:lnTo>
                      <a:pt x="66370" y="92024"/>
                    </a:lnTo>
                    <a:close/>
                  </a:path>
                  <a:path w="132714" h="130809">
                    <a:moveTo>
                      <a:pt x="74879" y="31165"/>
                    </a:moveTo>
                    <a:lnTo>
                      <a:pt x="72783" y="28994"/>
                    </a:lnTo>
                    <a:lnTo>
                      <a:pt x="67360" y="28702"/>
                    </a:lnTo>
                    <a:lnTo>
                      <a:pt x="65062" y="30708"/>
                    </a:lnTo>
                    <a:lnTo>
                      <a:pt x="64808" y="35877"/>
                    </a:lnTo>
                    <a:lnTo>
                      <a:pt x="66916" y="38061"/>
                    </a:lnTo>
                    <a:lnTo>
                      <a:pt x="72339" y="38341"/>
                    </a:lnTo>
                    <a:lnTo>
                      <a:pt x="74637" y="36334"/>
                    </a:lnTo>
                    <a:lnTo>
                      <a:pt x="74764" y="33756"/>
                    </a:lnTo>
                    <a:lnTo>
                      <a:pt x="74879" y="31165"/>
                    </a:lnTo>
                    <a:close/>
                  </a:path>
                  <a:path w="132714" h="130809">
                    <a:moveTo>
                      <a:pt x="76428" y="12344"/>
                    </a:moveTo>
                    <a:lnTo>
                      <a:pt x="75387" y="9715"/>
                    </a:lnTo>
                    <a:lnTo>
                      <a:pt x="75387" y="11722"/>
                    </a:lnTo>
                    <a:lnTo>
                      <a:pt x="73152" y="22504"/>
                    </a:lnTo>
                    <a:lnTo>
                      <a:pt x="69989" y="23685"/>
                    </a:lnTo>
                    <a:lnTo>
                      <a:pt x="65354" y="22123"/>
                    </a:lnTo>
                    <a:lnTo>
                      <a:pt x="64427" y="18605"/>
                    </a:lnTo>
                    <a:lnTo>
                      <a:pt x="67132" y="17411"/>
                    </a:lnTo>
                    <a:lnTo>
                      <a:pt x="68199" y="13677"/>
                    </a:lnTo>
                    <a:lnTo>
                      <a:pt x="64770" y="12344"/>
                    </a:lnTo>
                    <a:lnTo>
                      <a:pt x="62699" y="11544"/>
                    </a:lnTo>
                    <a:lnTo>
                      <a:pt x="62788" y="11404"/>
                    </a:lnTo>
                    <a:lnTo>
                      <a:pt x="64109" y="9232"/>
                    </a:lnTo>
                    <a:lnTo>
                      <a:pt x="61798" y="5270"/>
                    </a:lnTo>
                    <a:lnTo>
                      <a:pt x="68567" y="5588"/>
                    </a:lnTo>
                    <a:lnTo>
                      <a:pt x="75361" y="11404"/>
                    </a:lnTo>
                    <a:lnTo>
                      <a:pt x="75387" y="11722"/>
                    </a:lnTo>
                    <a:lnTo>
                      <a:pt x="75387" y="9715"/>
                    </a:lnTo>
                    <a:lnTo>
                      <a:pt x="73964" y="6108"/>
                    </a:lnTo>
                    <a:lnTo>
                      <a:pt x="72771" y="5270"/>
                    </a:lnTo>
                    <a:lnTo>
                      <a:pt x="72186" y="4851"/>
                    </a:lnTo>
                    <a:lnTo>
                      <a:pt x="67094" y="1282"/>
                    </a:lnTo>
                    <a:lnTo>
                      <a:pt x="56680" y="0"/>
                    </a:lnTo>
                    <a:lnTo>
                      <a:pt x="48336" y="3594"/>
                    </a:lnTo>
                    <a:lnTo>
                      <a:pt x="42926" y="10490"/>
                    </a:lnTo>
                    <a:lnTo>
                      <a:pt x="41325" y="19126"/>
                    </a:lnTo>
                    <a:lnTo>
                      <a:pt x="42862" y="16243"/>
                    </a:lnTo>
                    <a:lnTo>
                      <a:pt x="44196" y="14287"/>
                    </a:lnTo>
                    <a:lnTo>
                      <a:pt x="47193" y="14097"/>
                    </a:lnTo>
                    <a:lnTo>
                      <a:pt x="42684" y="18834"/>
                    </a:lnTo>
                    <a:lnTo>
                      <a:pt x="42164" y="24765"/>
                    </a:lnTo>
                    <a:lnTo>
                      <a:pt x="44958" y="32588"/>
                    </a:lnTo>
                    <a:lnTo>
                      <a:pt x="45478" y="28651"/>
                    </a:lnTo>
                    <a:lnTo>
                      <a:pt x="45999" y="26619"/>
                    </a:lnTo>
                    <a:lnTo>
                      <a:pt x="48374" y="25412"/>
                    </a:lnTo>
                    <a:lnTo>
                      <a:pt x="46393" y="30480"/>
                    </a:lnTo>
                    <a:lnTo>
                      <a:pt x="47764" y="37071"/>
                    </a:lnTo>
                    <a:lnTo>
                      <a:pt x="50025" y="40208"/>
                    </a:lnTo>
                    <a:lnTo>
                      <a:pt x="48196" y="33985"/>
                    </a:lnTo>
                    <a:lnTo>
                      <a:pt x="48704" y="29286"/>
                    </a:lnTo>
                    <a:lnTo>
                      <a:pt x="53340" y="25412"/>
                    </a:lnTo>
                    <a:lnTo>
                      <a:pt x="54140" y="24739"/>
                    </a:lnTo>
                    <a:lnTo>
                      <a:pt x="56337" y="22898"/>
                    </a:lnTo>
                    <a:lnTo>
                      <a:pt x="56007" y="18834"/>
                    </a:lnTo>
                    <a:lnTo>
                      <a:pt x="50025" y="19189"/>
                    </a:lnTo>
                    <a:lnTo>
                      <a:pt x="46443" y="21780"/>
                    </a:lnTo>
                    <a:lnTo>
                      <a:pt x="45008" y="24739"/>
                    </a:lnTo>
                    <a:lnTo>
                      <a:pt x="44475" y="19189"/>
                    </a:lnTo>
                    <a:lnTo>
                      <a:pt x="44526" y="18834"/>
                    </a:lnTo>
                    <a:lnTo>
                      <a:pt x="48818" y="15481"/>
                    </a:lnTo>
                    <a:lnTo>
                      <a:pt x="53263" y="14097"/>
                    </a:lnTo>
                    <a:lnTo>
                      <a:pt x="55041" y="13538"/>
                    </a:lnTo>
                    <a:lnTo>
                      <a:pt x="54737" y="11722"/>
                    </a:lnTo>
                    <a:lnTo>
                      <a:pt x="54533" y="10566"/>
                    </a:lnTo>
                    <a:lnTo>
                      <a:pt x="49860" y="8775"/>
                    </a:lnTo>
                    <a:lnTo>
                      <a:pt x="46304" y="9906"/>
                    </a:lnTo>
                    <a:lnTo>
                      <a:pt x="44310" y="11722"/>
                    </a:lnTo>
                    <a:lnTo>
                      <a:pt x="46189" y="7302"/>
                    </a:lnTo>
                    <a:lnTo>
                      <a:pt x="49923" y="4876"/>
                    </a:lnTo>
                    <a:lnTo>
                      <a:pt x="57899" y="4876"/>
                    </a:lnTo>
                    <a:lnTo>
                      <a:pt x="59639" y="6858"/>
                    </a:lnTo>
                    <a:lnTo>
                      <a:pt x="61899" y="11709"/>
                    </a:lnTo>
                    <a:lnTo>
                      <a:pt x="57327" y="14859"/>
                    </a:lnTo>
                    <a:lnTo>
                      <a:pt x="60337" y="25387"/>
                    </a:lnTo>
                    <a:lnTo>
                      <a:pt x="68580" y="28016"/>
                    </a:lnTo>
                    <a:lnTo>
                      <a:pt x="72720" y="23685"/>
                    </a:lnTo>
                    <a:lnTo>
                      <a:pt x="73126" y="23266"/>
                    </a:lnTo>
                    <a:lnTo>
                      <a:pt x="75755" y="18605"/>
                    </a:lnTo>
                    <a:lnTo>
                      <a:pt x="76314" y="13538"/>
                    </a:lnTo>
                    <a:lnTo>
                      <a:pt x="76428" y="12344"/>
                    </a:lnTo>
                    <a:close/>
                  </a:path>
                  <a:path w="132714" h="130809">
                    <a:moveTo>
                      <a:pt x="90322" y="31838"/>
                    </a:moveTo>
                    <a:lnTo>
                      <a:pt x="85699" y="29197"/>
                    </a:lnTo>
                    <a:lnTo>
                      <a:pt x="85788" y="29629"/>
                    </a:lnTo>
                    <a:lnTo>
                      <a:pt x="90322" y="31838"/>
                    </a:lnTo>
                    <a:close/>
                  </a:path>
                  <a:path w="132714" h="130809">
                    <a:moveTo>
                      <a:pt x="92062" y="18707"/>
                    </a:moveTo>
                    <a:lnTo>
                      <a:pt x="90805" y="21958"/>
                    </a:lnTo>
                    <a:lnTo>
                      <a:pt x="89814" y="20040"/>
                    </a:lnTo>
                    <a:lnTo>
                      <a:pt x="89585" y="19583"/>
                    </a:lnTo>
                    <a:lnTo>
                      <a:pt x="87490" y="16332"/>
                    </a:lnTo>
                    <a:lnTo>
                      <a:pt x="90284" y="11607"/>
                    </a:lnTo>
                    <a:lnTo>
                      <a:pt x="84531" y="16827"/>
                    </a:lnTo>
                    <a:lnTo>
                      <a:pt x="83121" y="23291"/>
                    </a:lnTo>
                    <a:lnTo>
                      <a:pt x="85305" y="28968"/>
                    </a:lnTo>
                    <a:lnTo>
                      <a:pt x="85699" y="29197"/>
                    </a:lnTo>
                    <a:lnTo>
                      <a:pt x="84721" y="23939"/>
                    </a:lnTo>
                    <a:lnTo>
                      <a:pt x="86563" y="20040"/>
                    </a:lnTo>
                    <a:lnTo>
                      <a:pt x="87325" y="22974"/>
                    </a:lnTo>
                    <a:lnTo>
                      <a:pt x="89649" y="24790"/>
                    </a:lnTo>
                    <a:lnTo>
                      <a:pt x="91948" y="25603"/>
                    </a:lnTo>
                    <a:lnTo>
                      <a:pt x="91998" y="21958"/>
                    </a:lnTo>
                    <a:lnTo>
                      <a:pt x="92062" y="18707"/>
                    </a:lnTo>
                    <a:close/>
                  </a:path>
                  <a:path w="132714" h="130809">
                    <a:moveTo>
                      <a:pt x="94462" y="14249"/>
                    </a:moveTo>
                    <a:lnTo>
                      <a:pt x="92138" y="14185"/>
                    </a:lnTo>
                    <a:lnTo>
                      <a:pt x="92062" y="18707"/>
                    </a:lnTo>
                    <a:lnTo>
                      <a:pt x="93586" y="14757"/>
                    </a:lnTo>
                    <a:lnTo>
                      <a:pt x="94462" y="14249"/>
                    </a:lnTo>
                    <a:close/>
                  </a:path>
                  <a:path w="132714" h="130809">
                    <a:moveTo>
                      <a:pt x="104051" y="82892"/>
                    </a:moveTo>
                    <a:lnTo>
                      <a:pt x="95859" y="79616"/>
                    </a:lnTo>
                    <a:lnTo>
                      <a:pt x="93268" y="78232"/>
                    </a:lnTo>
                    <a:lnTo>
                      <a:pt x="93268" y="91376"/>
                    </a:lnTo>
                    <a:lnTo>
                      <a:pt x="91694" y="90589"/>
                    </a:lnTo>
                    <a:lnTo>
                      <a:pt x="90144" y="89763"/>
                    </a:lnTo>
                    <a:lnTo>
                      <a:pt x="79400" y="82435"/>
                    </a:lnTo>
                    <a:lnTo>
                      <a:pt x="73787" y="73494"/>
                    </a:lnTo>
                    <a:lnTo>
                      <a:pt x="69430" y="67538"/>
                    </a:lnTo>
                    <a:lnTo>
                      <a:pt x="75361" y="71894"/>
                    </a:lnTo>
                    <a:lnTo>
                      <a:pt x="84328" y="77495"/>
                    </a:lnTo>
                    <a:lnTo>
                      <a:pt x="91630" y="88265"/>
                    </a:lnTo>
                    <a:lnTo>
                      <a:pt x="92481" y="89801"/>
                    </a:lnTo>
                    <a:lnTo>
                      <a:pt x="93268" y="91376"/>
                    </a:lnTo>
                    <a:lnTo>
                      <a:pt x="93268" y="78232"/>
                    </a:lnTo>
                    <a:lnTo>
                      <a:pt x="83527" y="72974"/>
                    </a:lnTo>
                    <a:lnTo>
                      <a:pt x="75526" y="67538"/>
                    </a:lnTo>
                    <a:lnTo>
                      <a:pt x="68961" y="63068"/>
                    </a:lnTo>
                    <a:lnTo>
                      <a:pt x="54076" y="49987"/>
                    </a:lnTo>
                    <a:lnTo>
                      <a:pt x="51866" y="52171"/>
                    </a:lnTo>
                    <a:lnTo>
                      <a:pt x="64960" y="67068"/>
                    </a:lnTo>
                    <a:lnTo>
                      <a:pt x="74866" y="81635"/>
                    </a:lnTo>
                    <a:lnTo>
                      <a:pt x="81495" y="93967"/>
                    </a:lnTo>
                    <a:lnTo>
                      <a:pt x="84772" y="102158"/>
                    </a:lnTo>
                    <a:lnTo>
                      <a:pt x="86652" y="99529"/>
                    </a:lnTo>
                    <a:lnTo>
                      <a:pt x="88366" y="94119"/>
                    </a:lnTo>
                    <a:lnTo>
                      <a:pt x="87312" y="91833"/>
                    </a:lnTo>
                    <a:lnTo>
                      <a:pt x="89674" y="93421"/>
                    </a:lnTo>
                    <a:lnTo>
                      <a:pt x="97053" y="97180"/>
                    </a:lnTo>
                    <a:lnTo>
                      <a:pt x="98704" y="96799"/>
                    </a:lnTo>
                    <a:lnTo>
                      <a:pt x="99072" y="95173"/>
                    </a:lnTo>
                    <a:lnTo>
                      <a:pt x="97370" y="91833"/>
                    </a:lnTo>
                    <a:lnTo>
                      <a:pt x="97142" y="91376"/>
                    </a:lnTo>
                    <a:lnTo>
                      <a:pt x="95313" y="87807"/>
                    </a:lnTo>
                    <a:lnTo>
                      <a:pt x="93713" y="85432"/>
                    </a:lnTo>
                    <a:lnTo>
                      <a:pt x="96012" y="86474"/>
                    </a:lnTo>
                    <a:lnTo>
                      <a:pt x="99288" y="85432"/>
                    </a:lnTo>
                    <a:lnTo>
                      <a:pt x="101409" y="84759"/>
                    </a:lnTo>
                    <a:lnTo>
                      <a:pt x="104051" y="82892"/>
                    </a:lnTo>
                    <a:close/>
                  </a:path>
                  <a:path w="132714" h="130809">
                    <a:moveTo>
                      <a:pt x="132207" y="35077"/>
                    </a:moveTo>
                    <a:lnTo>
                      <a:pt x="128866" y="32258"/>
                    </a:lnTo>
                    <a:lnTo>
                      <a:pt x="128054" y="31572"/>
                    </a:lnTo>
                    <a:lnTo>
                      <a:pt x="121729" y="32258"/>
                    </a:lnTo>
                    <a:lnTo>
                      <a:pt x="117030" y="28346"/>
                    </a:lnTo>
                    <a:lnTo>
                      <a:pt x="113093" y="20307"/>
                    </a:lnTo>
                    <a:lnTo>
                      <a:pt x="110820" y="15227"/>
                    </a:lnTo>
                    <a:lnTo>
                      <a:pt x="111175" y="20307"/>
                    </a:lnTo>
                    <a:lnTo>
                      <a:pt x="104762" y="13525"/>
                    </a:lnTo>
                    <a:lnTo>
                      <a:pt x="98564" y="11823"/>
                    </a:lnTo>
                    <a:lnTo>
                      <a:pt x="94462" y="14249"/>
                    </a:lnTo>
                    <a:lnTo>
                      <a:pt x="98755" y="14351"/>
                    </a:lnTo>
                    <a:lnTo>
                      <a:pt x="102577" y="18148"/>
                    </a:lnTo>
                    <a:lnTo>
                      <a:pt x="100901" y="18973"/>
                    </a:lnTo>
                    <a:lnTo>
                      <a:pt x="99415" y="20307"/>
                    </a:lnTo>
                    <a:lnTo>
                      <a:pt x="98425" y="22466"/>
                    </a:lnTo>
                    <a:lnTo>
                      <a:pt x="100520" y="20231"/>
                    </a:lnTo>
                    <a:lnTo>
                      <a:pt x="108661" y="21856"/>
                    </a:lnTo>
                    <a:lnTo>
                      <a:pt x="110680" y="28270"/>
                    </a:lnTo>
                    <a:lnTo>
                      <a:pt x="110502" y="28092"/>
                    </a:lnTo>
                    <a:lnTo>
                      <a:pt x="106540" y="24295"/>
                    </a:lnTo>
                    <a:lnTo>
                      <a:pt x="101866" y="26085"/>
                    </a:lnTo>
                    <a:lnTo>
                      <a:pt x="99098" y="28600"/>
                    </a:lnTo>
                    <a:lnTo>
                      <a:pt x="109855" y="28092"/>
                    </a:lnTo>
                    <a:lnTo>
                      <a:pt x="111633" y="35077"/>
                    </a:lnTo>
                    <a:lnTo>
                      <a:pt x="111556" y="36042"/>
                    </a:lnTo>
                    <a:lnTo>
                      <a:pt x="110236" y="45720"/>
                    </a:lnTo>
                    <a:lnTo>
                      <a:pt x="108407" y="49834"/>
                    </a:lnTo>
                    <a:lnTo>
                      <a:pt x="108407" y="59512"/>
                    </a:lnTo>
                    <a:lnTo>
                      <a:pt x="106311" y="60172"/>
                    </a:lnTo>
                    <a:lnTo>
                      <a:pt x="101904" y="60566"/>
                    </a:lnTo>
                    <a:lnTo>
                      <a:pt x="99250" y="60236"/>
                    </a:lnTo>
                    <a:lnTo>
                      <a:pt x="108038" y="59232"/>
                    </a:lnTo>
                    <a:lnTo>
                      <a:pt x="108407" y="59512"/>
                    </a:lnTo>
                    <a:lnTo>
                      <a:pt x="108407" y="49834"/>
                    </a:lnTo>
                    <a:lnTo>
                      <a:pt x="107632" y="51574"/>
                    </a:lnTo>
                    <a:lnTo>
                      <a:pt x="101866" y="56934"/>
                    </a:lnTo>
                    <a:lnTo>
                      <a:pt x="93675" y="60566"/>
                    </a:lnTo>
                    <a:lnTo>
                      <a:pt x="83845" y="61226"/>
                    </a:lnTo>
                    <a:lnTo>
                      <a:pt x="90144" y="60566"/>
                    </a:lnTo>
                    <a:lnTo>
                      <a:pt x="94297" y="58153"/>
                    </a:lnTo>
                    <a:lnTo>
                      <a:pt x="95275" y="57594"/>
                    </a:lnTo>
                    <a:lnTo>
                      <a:pt x="97739" y="54927"/>
                    </a:lnTo>
                    <a:lnTo>
                      <a:pt x="102057" y="50279"/>
                    </a:lnTo>
                    <a:lnTo>
                      <a:pt x="100330" y="51866"/>
                    </a:lnTo>
                    <a:lnTo>
                      <a:pt x="92468" y="54597"/>
                    </a:lnTo>
                    <a:lnTo>
                      <a:pt x="87655" y="54927"/>
                    </a:lnTo>
                    <a:lnTo>
                      <a:pt x="95097" y="51955"/>
                    </a:lnTo>
                    <a:lnTo>
                      <a:pt x="99479" y="47269"/>
                    </a:lnTo>
                    <a:lnTo>
                      <a:pt x="101638" y="44945"/>
                    </a:lnTo>
                    <a:lnTo>
                      <a:pt x="101053" y="36309"/>
                    </a:lnTo>
                    <a:lnTo>
                      <a:pt x="91630" y="38684"/>
                    </a:lnTo>
                    <a:lnTo>
                      <a:pt x="89979" y="47967"/>
                    </a:lnTo>
                    <a:lnTo>
                      <a:pt x="83680" y="49796"/>
                    </a:lnTo>
                    <a:lnTo>
                      <a:pt x="86829" y="46291"/>
                    </a:lnTo>
                    <a:lnTo>
                      <a:pt x="86893" y="44945"/>
                    </a:lnTo>
                    <a:lnTo>
                      <a:pt x="86944" y="42189"/>
                    </a:lnTo>
                    <a:lnTo>
                      <a:pt x="86664" y="38963"/>
                    </a:lnTo>
                    <a:lnTo>
                      <a:pt x="79959" y="46024"/>
                    </a:lnTo>
                    <a:lnTo>
                      <a:pt x="72402" y="50622"/>
                    </a:lnTo>
                    <a:lnTo>
                      <a:pt x="64617" y="51473"/>
                    </a:lnTo>
                    <a:lnTo>
                      <a:pt x="57213" y="47307"/>
                    </a:lnTo>
                    <a:lnTo>
                      <a:pt x="55854" y="48298"/>
                    </a:lnTo>
                    <a:lnTo>
                      <a:pt x="65900" y="54165"/>
                    </a:lnTo>
                    <a:lnTo>
                      <a:pt x="76060" y="54419"/>
                    </a:lnTo>
                    <a:lnTo>
                      <a:pt x="85318" y="51473"/>
                    </a:lnTo>
                    <a:lnTo>
                      <a:pt x="85636" y="51371"/>
                    </a:lnTo>
                    <a:lnTo>
                      <a:pt x="88798" y="49796"/>
                    </a:lnTo>
                    <a:lnTo>
                      <a:pt x="93916" y="47269"/>
                    </a:lnTo>
                    <a:lnTo>
                      <a:pt x="88506" y="52412"/>
                    </a:lnTo>
                    <a:lnTo>
                      <a:pt x="82257" y="56159"/>
                    </a:lnTo>
                    <a:lnTo>
                      <a:pt x="75907" y="58153"/>
                    </a:lnTo>
                    <a:lnTo>
                      <a:pt x="70180" y="58077"/>
                    </a:lnTo>
                    <a:lnTo>
                      <a:pt x="81978" y="63246"/>
                    </a:lnTo>
                    <a:lnTo>
                      <a:pt x="93522" y="64554"/>
                    </a:lnTo>
                    <a:lnTo>
                      <a:pt x="103441" y="62826"/>
                    </a:lnTo>
                    <a:lnTo>
                      <a:pt x="106260" y="61226"/>
                    </a:lnTo>
                    <a:lnTo>
                      <a:pt x="107429" y="60566"/>
                    </a:lnTo>
                    <a:lnTo>
                      <a:pt x="108788" y="59791"/>
                    </a:lnTo>
                    <a:lnTo>
                      <a:pt x="113004" y="62979"/>
                    </a:lnTo>
                    <a:lnTo>
                      <a:pt x="114808" y="66294"/>
                    </a:lnTo>
                    <a:lnTo>
                      <a:pt x="114147" y="64020"/>
                    </a:lnTo>
                    <a:lnTo>
                      <a:pt x="114084" y="60172"/>
                    </a:lnTo>
                    <a:lnTo>
                      <a:pt x="113868" y="58902"/>
                    </a:lnTo>
                    <a:lnTo>
                      <a:pt x="113741" y="58077"/>
                    </a:lnTo>
                    <a:lnTo>
                      <a:pt x="113449" y="54762"/>
                    </a:lnTo>
                    <a:lnTo>
                      <a:pt x="111340" y="39522"/>
                    </a:lnTo>
                    <a:lnTo>
                      <a:pt x="117233" y="36042"/>
                    </a:lnTo>
                    <a:lnTo>
                      <a:pt x="125247" y="36410"/>
                    </a:lnTo>
                    <a:lnTo>
                      <a:pt x="127368" y="39166"/>
                    </a:lnTo>
                    <a:lnTo>
                      <a:pt x="124688" y="42189"/>
                    </a:lnTo>
                    <a:lnTo>
                      <a:pt x="122275" y="45808"/>
                    </a:lnTo>
                    <a:lnTo>
                      <a:pt x="126695" y="51206"/>
                    </a:lnTo>
                    <a:lnTo>
                      <a:pt x="131521" y="49631"/>
                    </a:lnTo>
                    <a:lnTo>
                      <a:pt x="132156" y="36042"/>
                    </a:lnTo>
                    <a:lnTo>
                      <a:pt x="132207" y="35077"/>
                    </a:lnTo>
                    <a:close/>
                  </a:path>
                </a:pathLst>
              </a:custGeom>
              <a:solidFill>
                <a:srgbClr val="7DA7D9"/>
              </a:solidFill>
            </p:spPr>
            <p:txBody>
              <a:bodyPr wrap="square" lIns="0" tIns="0" rIns="0" bIns="0" rtlCol="0"/>
              <a:lstStyle/>
              <a:p>
                <a:endParaRPr/>
              </a:p>
            </p:txBody>
          </p:sp>
        </p:grpSp>
        <p:grpSp>
          <p:nvGrpSpPr>
            <p:cNvPr id="806" name="object 880">
              <a:extLst>
                <a:ext uri="{FF2B5EF4-FFF2-40B4-BE49-F238E27FC236}">
                  <a16:creationId xmlns:a16="http://schemas.microsoft.com/office/drawing/2014/main" id="{EA00F9E1-B3F5-EA84-DCF0-6EB1B465C477}"/>
                </a:ext>
              </a:extLst>
            </p:cNvPr>
            <p:cNvGrpSpPr/>
            <p:nvPr/>
          </p:nvGrpSpPr>
          <p:grpSpPr>
            <a:xfrm>
              <a:off x="1066657" y="12713072"/>
              <a:ext cx="127635" cy="45085"/>
              <a:chOff x="1066657" y="12713072"/>
              <a:chExt cx="127635" cy="45085"/>
            </a:xfrm>
          </p:grpSpPr>
          <p:sp>
            <p:nvSpPr>
              <p:cNvPr id="917" name="object 881">
                <a:extLst>
                  <a:ext uri="{FF2B5EF4-FFF2-40B4-BE49-F238E27FC236}">
                    <a16:creationId xmlns:a16="http://schemas.microsoft.com/office/drawing/2014/main" id="{CE6A28C4-7F9B-16A2-6128-B4B0AC61F196}"/>
                  </a:ext>
                </a:extLst>
              </p:cNvPr>
              <p:cNvSpPr/>
              <p:nvPr/>
            </p:nvSpPr>
            <p:spPr>
              <a:xfrm>
                <a:off x="1066647" y="12713079"/>
                <a:ext cx="127635" cy="45085"/>
              </a:xfrm>
              <a:custGeom>
                <a:avLst/>
                <a:gdLst/>
                <a:ahLst/>
                <a:cxnLst/>
                <a:rect l="l" t="t" r="r" b="b"/>
                <a:pathLst>
                  <a:path w="127634" h="45084">
                    <a:moveTo>
                      <a:pt x="127304" y="13335"/>
                    </a:moveTo>
                    <a:lnTo>
                      <a:pt x="0" y="13335"/>
                    </a:lnTo>
                    <a:lnTo>
                      <a:pt x="0" y="45059"/>
                    </a:lnTo>
                    <a:lnTo>
                      <a:pt x="127304" y="45059"/>
                    </a:lnTo>
                    <a:lnTo>
                      <a:pt x="127304" y="13335"/>
                    </a:lnTo>
                    <a:close/>
                  </a:path>
                  <a:path w="127634" h="45084">
                    <a:moveTo>
                      <a:pt x="127304" y="0"/>
                    </a:moveTo>
                    <a:lnTo>
                      <a:pt x="0" y="0"/>
                    </a:lnTo>
                    <a:lnTo>
                      <a:pt x="0" y="8102"/>
                    </a:lnTo>
                    <a:lnTo>
                      <a:pt x="127304" y="8102"/>
                    </a:lnTo>
                    <a:lnTo>
                      <a:pt x="127304" y="0"/>
                    </a:lnTo>
                    <a:close/>
                  </a:path>
                </a:pathLst>
              </a:custGeom>
              <a:solidFill>
                <a:srgbClr val="333376"/>
              </a:solidFill>
            </p:spPr>
            <p:txBody>
              <a:bodyPr wrap="square" lIns="0" tIns="0" rIns="0" bIns="0" rtlCol="0"/>
              <a:lstStyle/>
              <a:p>
                <a:endParaRPr/>
              </a:p>
            </p:txBody>
          </p:sp>
          <p:sp>
            <p:nvSpPr>
              <p:cNvPr id="918" name="object 882">
                <a:extLst>
                  <a:ext uri="{FF2B5EF4-FFF2-40B4-BE49-F238E27FC236}">
                    <a16:creationId xmlns:a16="http://schemas.microsoft.com/office/drawing/2014/main" id="{57B71653-383E-F90D-491B-B3841DEBA123}"/>
                  </a:ext>
                </a:extLst>
              </p:cNvPr>
              <p:cNvSpPr/>
              <p:nvPr/>
            </p:nvSpPr>
            <p:spPr>
              <a:xfrm>
                <a:off x="1066647" y="12721194"/>
                <a:ext cx="127635" cy="27940"/>
              </a:xfrm>
              <a:custGeom>
                <a:avLst/>
                <a:gdLst/>
                <a:ahLst/>
                <a:cxnLst/>
                <a:rect l="l" t="t" r="r" b="b"/>
                <a:pathLst>
                  <a:path w="127634" h="27940">
                    <a:moveTo>
                      <a:pt x="57988" y="19405"/>
                    </a:moveTo>
                    <a:lnTo>
                      <a:pt x="56629" y="18021"/>
                    </a:lnTo>
                    <a:lnTo>
                      <a:pt x="54940" y="18021"/>
                    </a:lnTo>
                    <a:lnTo>
                      <a:pt x="53263" y="18021"/>
                    </a:lnTo>
                    <a:lnTo>
                      <a:pt x="51904" y="19405"/>
                    </a:lnTo>
                    <a:lnTo>
                      <a:pt x="51904" y="22745"/>
                    </a:lnTo>
                    <a:lnTo>
                      <a:pt x="53263" y="24117"/>
                    </a:lnTo>
                    <a:lnTo>
                      <a:pt x="56629" y="24117"/>
                    </a:lnTo>
                    <a:lnTo>
                      <a:pt x="57988" y="22745"/>
                    </a:lnTo>
                    <a:lnTo>
                      <a:pt x="57988" y="19405"/>
                    </a:lnTo>
                    <a:close/>
                  </a:path>
                  <a:path w="127634" h="27940">
                    <a:moveTo>
                      <a:pt x="83286" y="17475"/>
                    </a:moveTo>
                    <a:lnTo>
                      <a:pt x="80378" y="14541"/>
                    </a:lnTo>
                    <a:lnTo>
                      <a:pt x="76758" y="14541"/>
                    </a:lnTo>
                    <a:lnTo>
                      <a:pt x="73152" y="14541"/>
                    </a:lnTo>
                    <a:lnTo>
                      <a:pt x="70231" y="17475"/>
                    </a:lnTo>
                    <a:lnTo>
                      <a:pt x="70231" y="24676"/>
                    </a:lnTo>
                    <a:lnTo>
                      <a:pt x="73152" y="27609"/>
                    </a:lnTo>
                    <a:lnTo>
                      <a:pt x="80378" y="27609"/>
                    </a:lnTo>
                    <a:lnTo>
                      <a:pt x="83286" y="24676"/>
                    </a:lnTo>
                    <a:lnTo>
                      <a:pt x="83286" y="17475"/>
                    </a:lnTo>
                    <a:close/>
                  </a:path>
                  <a:path w="127634" h="27940">
                    <a:moveTo>
                      <a:pt x="101625" y="19405"/>
                    </a:moveTo>
                    <a:lnTo>
                      <a:pt x="100266" y="18021"/>
                    </a:lnTo>
                    <a:lnTo>
                      <a:pt x="98577" y="18021"/>
                    </a:lnTo>
                    <a:lnTo>
                      <a:pt x="96901" y="18021"/>
                    </a:lnTo>
                    <a:lnTo>
                      <a:pt x="95542" y="19405"/>
                    </a:lnTo>
                    <a:lnTo>
                      <a:pt x="95542" y="22745"/>
                    </a:lnTo>
                    <a:lnTo>
                      <a:pt x="96901" y="24117"/>
                    </a:lnTo>
                    <a:lnTo>
                      <a:pt x="100266" y="24117"/>
                    </a:lnTo>
                    <a:lnTo>
                      <a:pt x="101625" y="22745"/>
                    </a:lnTo>
                    <a:lnTo>
                      <a:pt x="101625" y="19405"/>
                    </a:lnTo>
                    <a:close/>
                  </a:path>
                  <a:path w="127634" h="27940">
                    <a:moveTo>
                      <a:pt x="127304" y="0"/>
                    </a:moveTo>
                    <a:lnTo>
                      <a:pt x="0" y="0"/>
                    </a:lnTo>
                    <a:lnTo>
                      <a:pt x="0" y="5207"/>
                    </a:lnTo>
                    <a:lnTo>
                      <a:pt x="127304" y="5207"/>
                    </a:lnTo>
                    <a:lnTo>
                      <a:pt x="127304" y="0"/>
                    </a:lnTo>
                    <a:close/>
                  </a:path>
                </a:pathLst>
              </a:custGeom>
              <a:solidFill>
                <a:srgbClr val="7DA7D9"/>
              </a:solidFill>
            </p:spPr>
            <p:txBody>
              <a:bodyPr wrap="square" lIns="0" tIns="0" rIns="0" bIns="0" rtlCol="0"/>
              <a:lstStyle/>
              <a:p>
                <a:endParaRPr/>
              </a:p>
            </p:txBody>
          </p:sp>
        </p:grpSp>
        <p:grpSp>
          <p:nvGrpSpPr>
            <p:cNvPr id="807" name="object 883">
              <a:extLst>
                <a:ext uri="{FF2B5EF4-FFF2-40B4-BE49-F238E27FC236}">
                  <a16:creationId xmlns:a16="http://schemas.microsoft.com/office/drawing/2014/main" id="{E0221403-7EB7-9A2A-BA64-DC786A5CEEFD}"/>
                </a:ext>
              </a:extLst>
            </p:cNvPr>
            <p:cNvGrpSpPr/>
            <p:nvPr/>
          </p:nvGrpSpPr>
          <p:grpSpPr>
            <a:xfrm>
              <a:off x="949105" y="12537303"/>
              <a:ext cx="140335" cy="278130"/>
              <a:chOff x="949105" y="12537303"/>
              <a:chExt cx="140335" cy="278130"/>
            </a:xfrm>
          </p:grpSpPr>
          <p:sp>
            <p:nvSpPr>
              <p:cNvPr id="913" name="object 884">
                <a:extLst>
                  <a:ext uri="{FF2B5EF4-FFF2-40B4-BE49-F238E27FC236}">
                    <a16:creationId xmlns:a16="http://schemas.microsoft.com/office/drawing/2014/main" id="{EAEA8C2E-4967-81A7-D3F1-7418CFF17C70}"/>
                  </a:ext>
                </a:extLst>
              </p:cNvPr>
              <p:cNvSpPr/>
              <p:nvPr/>
            </p:nvSpPr>
            <p:spPr>
              <a:xfrm>
                <a:off x="973137" y="12537310"/>
                <a:ext cx="45085" cy="127635"/>
              </a:xfrm>
              <a:custGeom>
                <a:avLst/>
                <a:gdLst/>
                <a:ahLst/>
                <a:cxnLst/>
                <a:rect l="l" t="t" r="r" b="b"/>
                <a:pathLst>
                  <a:path w="45084" h="127634">
                    <a:moveTo>
                      <a:pt x="31724" y="0"/>
                    </a:moveTo>
                    <a:lnTo>
                      <a:pt x="0" y="0"/>
                    </a:lnTo>
                    <a:lnTo>
                      <a:pt x="0" y="127304"/>
                    </a:lnTo>
                    <a:lnTo>
                      <a:pt x="31724" y="127304"/>
                    </a:lnTo>
                    <a:lnTo>
                      <a:pt x="31724" y="0"/>
                    </a:lnTo>
                    <a:close/>
                  </a:path>
                  <a:path w="45084" h="127634">
                    <a:moveTo>
                      <a:pt x="45046" y="0"/>
                    </a:moveTo>
                    <a:lnTo>
                      <a:pt x="36944" y="0"/>
                    </a:lnTo>
                    <a:lnTo>
                      <a:pt x="36944" y="127304"/>
                    </a:lnTo>
                    <a:lnTo>
                      <a:pt x="45046" y="127304"/>
                    </a:lnTo>
                    <a:lnTo>
                      <a:pt x="45046" y="0"/>
                    </a:lnTo>
                    <a:close/>
                  </a:path>
                </a:pathLst>
              </a:custGeom>
              <a:solidFill>
                <a:srgbClr val="333376"/>
              </a:solidFill>
            </p:spPr>
            <p:txBody>
              <a:bodyPr wrap="square" lIns="0" tIns="0" rIns="0" bIns="0" rtlCol="0"/>
              <a:lstStyle/>
              <a:p>
                <a:endParaRPr/>
              </a:p>
            </p:txBody>
          </p:sp>
          <p:sp>
            <p:nvSpPr>
              <p:cNvPr id="914" name="object 885">
                <a:extLst>
                  <a:ext uri="{FF2B5EF4-FFF2-40B4-BE49-F238E27FC236}">
                    <a16:creationId xmlns:a16="http://schemas.microsoft.com/office/drawing/2014/main" id="{382A2FEB-4DFB-5399-6178-63054D1859A0}"/>
                  </a:ext>
                </a:extLst>
              </p:cNvPr>
              <p:cNvSpPr/>
              <p:nvPr/>
            </p:nvSpPr>
            <p:spPr>
              <a:xfrm>
                <a:off x="982472" y="12537310"/>
                <a:ext cx="27940" cy="127635"/>
              </a:xfrm>
              <a:custGeom>
                <a:avLst/>
                <a:gdLst/>
                <a:ahLst/>
                <a:cxnLst/>
                <a:rect l="l" t="t" r="r" b="b"/>
                <a:pathLst>
                  <a:path w="27940" h="127634">
                    <a:moveTo>
                      <a:pt x="9575" y="70675"/>
                    </a:moveTo>
                    <a:lnTo>
                      <a:pt x="8204" y="69316"/>
                    </a:lnTo>
                    <a:lnTo>
                      <a:pt x="4851" y="69316"/>
                    </a:lnTo>
                    <a:lnTo>
                      <a:pt x="3479" y="70675"/>
                    </a:lnTo>
                    <a:lnTo>
                      <a:pt x="3479" y="74053"/>
                    </a:lnTo>
                    <a:lnTo>
                      <a:pt x="4851" y="75412"/>
                    </a:lnTo>
                    <a:lnTo>
                      <a:pt x="8204" y="75412"/>
                    </a:lnTo>
                    <a:lnTo>
                      <a:pt x="9575" y="74053"/>
                    </a:lnTo>
                    <a:lnTo>
                      <a:pt x="9575" y="72364"/>
                    </a:lnTo>
                    <a:lnTo>
                      <a:pt x="9575" y="70675"/>
                    </a:lnTo>
                    <a:close/>
                  </a:path>
                  <a:path w="27940" h="127634">
                    <a:moveTo>
                      <a:pt x="9575" y="27051"/>
                    </a:moveTo>
                    <a:lnTo>
                      <a:pt x="8204" y="25692"/>
                    </a:lnTo>
                    <a:lnTo>
                      <a:pt x="4851" y="25692"/>
                    </a:lnTo>
                    <a:lnTo>
                      <a:pt x="3479" y="27051"/>
                    </a:lnTo>
                    <a:lnTo>
                      <a:pt x="3479" y="30403"/>
                    </a:lnTo>
                    <a:lnTo>
                      <a:pt x="4851" y="31788"/>
                    </a:lnTo>
                    <a:lnTo>
                      <a:pt x="8204" y="31788"/>
                    </a:lnTo>
                    <a:lnTo>
                      <a:pt x="9575" y="30403"/>
                    </a:lnTo>
                    <a:lnTo>
                      <a:pt x="9575" y="28714"/>
                    </a:lnTo>
                    <a:lnTo>
                      <a:pt x="9575" y="27051"/>
                    </a:lnTo>
                    <a:close/>
                  </a:path>
                  <a:path w="27940" h="127634">
                    <a:moveTo>
                      <a:pt x="13055" y="46939"/>
                    </a:moveTo>
                    <a:lnTo>
                      <a:pt x="10134" y="44018"/>
                    </a:lnTo>
                    <a:lnTo>
                      <a:pt x="2933" y="44018"/>
                    </a:lnTo>
                    <a:lnTo>
                      <a:pt x="0" y="46939"/>
                    </a:lnTo>
                    <a:lnTo>
                      <a:pt x="0" y="54165"/>
                    </a:lnTo>
                    <a:lnTo>
                      <a:pt x="2933" y="57086"/>
                    </a:lnTo>
                    <a:lnTo>
                      <a:pt x="10134" y="57086"/>
                    </a:lnTo>
                    <a:lnTo>
                      <a:pt x="13055" y="54165"/>
                    </a:lnTo>
                    <a:lnTo>
                      <a:pt x="13055" y="50546"/>
                    </a:lnTo>
                    <a:lnTo>
                      <a:pt x="13055" y="46939"/>
                    </a:lnTo>
                    <a:close/>
                  </a:path>
                  <a:path w="27940" h="127634">
                    <a:moveTo>
                      <a:pt x="27597" y="0"/>
                    </a:moveTo>
                    <a:lnTo>
                      <a:pt x="22390" y="0"/>
                    </a:lnTo>
                    <a:lnTo>
                      <a:pt x="22390" y="127304"/>
                    </a:lnTo>
                    <a:lnTo>
                      <a:pt x="27597" y="127304"/>
                    </a:lnTo>
                    <a:lnTo>
                      <a:pt x="27597" y="0"/>
                    </a:lnTo>
                    <a:close/>
                  </a:path>
                </a:pathLst>
              </a:custGeom>
              <a:solidFill>
                <a:srgbClr val="7DA7D9"/>
              </a:solidFill>
            </p:spPr>
            <p:txBody>
              <a:bodyPr wrap="square" lIns="0" tIns="0" rIns="0" bIns="0" rtlCol="0"/>
              <a:lstStyle/>
              <a:p>
                <a:endParaRPr/>
              </a:p>
            </p:txBody>
          </p:sp>
          <p:sp>
            <p:nvSpPr>
              <p:cNvPr id="915" name="object 886">
                <a:extLst>
                  <a:ext uri="{FF2B5EF4-FFF2-40B4-BE49-F238E27FC236}">
                    <a16:creationId xmlns:a16="http://schemas.microsoft.com/office/drawing/2014/main" id="{D881A246-5DA7-7B81-5BAD-3E3A7BE6BB30}"/>
                  </a:ext>
                </a:extLst>
              </p:cNvPr>
              <p:cNvSpPr/>
              <p:nvPr/>
            </p:nvSpPr>
            <p:spPr>
              <a:xfrm>
                <a:off x="949105" y="12642026"/>
                <a:ext cx="140335" cy="173355"/>
              </a:xfrm>
              <a:custGeom>
                <a:avLst/>
                <a:gdLst/>
                <a:ahLst/>
                <a:cxnLst/>
                <a:rect l="l" t="t" r="r" b="b"/>
                <a:pathLst>
                  <a:path w="140334" h="173354">
                    <a:moveTo>
                      <a:pt x="123594" y="122834"/>
                    </a:moveTo>
                    <a:lnTo>
                      <a:pt x="119535" y="122834"/>
                    </a:lnTo>
                    <a:lnTo>
                      <a:pt x="116538" y="125277"/>
                    </a:lnTo>
                    <a:lnTo>
                      <a:pt x="114202" y="127212"/>
                    </a:lnTo>
                    <a:lnTo>
                      <a:pt x="113293" y="130304"/>
                    </a:lnTo>
                    <a:lnTo>
                      <a:pt x="114249" y="133183"/>
                    </a:lnTo>
                    <a:lnTo>
                      <a:pt x="115730" y="141073"/>
                    </a:lnTo>
                    <a:lnTo>
                      <a:pt x="118143" y="154633"/>
                    </a:lnTo>
                    <a:lnTo>
                      <a:pt x="121361" y="167509"/>
                    </a:lnTo>
                    <a:lnTo>
                      <a:pt x="125258" y="173349"/>
                    </a:lnTo>
                    <a:lnTo>
                      <a:pt x="129304" y="167890"/>
                    </a:lnTo>
                    <a:lnTo>
                      <a:pt x="132473" y="155481"/>
                    </a:lnTo>
                    <a:lnTo>
                      <a:pt x="134856" y="142661"/>
                    </a:lnTo>
                    <a:lnTo>
                      <a:pt x="136538" y="135967"/>
                    </a:lnTo>
                    <a:lnTo>
                      <a:pt x="139064" y="133301"/>
                    </a:lnTo>
                    <a:lnTo>
                      <a:pt x="140137" y="129548"/>
                    </a:lnTo>
                    <a:lnTo>
                      <a:pt x="139643" y="125053"/>
                    </a:lnTo>
                    <a:lnTo>
                      <a:pt x="127382" y="125053"/>
                    </a:lnTo>
                    <a:lnTo>
                      <a:pt x="123594" y="122834"/>
                    </a:lnTo>
                    <a:close/>
                  </a:path>
                  <a:path w="140334" h="173354">
                    <a:moveTo>
                      <a:pt x="139073" y="120227"/>
                    </a:moveTo>
                    <a:lnTo>
                      <a:pt x="122379" y="120227"/>
                    </a:lnTo>
                    <a:lnTo>
                      <a:pt x="125470" y="122079"/>
                    </a:lnTo>
                    <a:lnTo>
                      <a:pt x="126497" y="123000"/>
                    </a:lnTo>
                    <a:lnTo>
                      <a:pt x="127276" y="123778"/>
                    </a:lnTo>
                    <a:lnTo>
                      <a:pt x="127382" y="125053"/>
                    </a:lnTo>
                    <a:lnTo>
                      <a:pt x="139643" y="125053"/>
                    </a:lnTo>
                    <a:lnTo>
                      <a:pt x="139123" y="120321"/>
                    </a:lnTo>
                    <a:close/>
                  </a:path>
                  <a:path w="140334" h="173354">
                    <a:moveTo>
                      <a:pt x="99051" y="123318"/>
                    </a:moveTo>
                    <a:lnTo>
                      <a:pt x="91971" y="123318"/>
                    </a:lnTo>
                    <a:lnTo>
                      <a:pt x="95853" y="123967"/>
                    </a:lnTo>
                    <a:lnTo>
                      <a:pt x="99051" y="123318"/>
                    </a:lnTo>
                    <a:close/>
                  </a:path>
                  <a:path w="140334" h="173354">
                    <a:moveTo>
                      <a:pt x="122643" y="86633"/>
                    </a:moveTo>
                    <a:lnTo>
                      <a:pt x="66755" y="86633"/>
                    </a:lnTo>
                    <a:lnTo>
                      <a:pt x="65903" y="94102"/>
                    </a:lnTo>
                    <a:lnTo>
                      <a:pt x="65818" y="96910"/>
                    </a:lnTo>
                    <a:lnTo>
                      <a:pt x="66370" y="103271"/>
                    </a:lnTo>
                    <a:lnTo>
                      <a:pt x="66487" y="104332"/>
                    </a:lnTo>
                    <a:lnTo>
                      <a:pt x="68771" y="111531"/>
                    </a:lnTo>
                    <a:lnTo>
                      <a:pt x="76761" y="123601"/>
                    </a:lnTo>
                    <a:lnTo>
                      <a:pt x="91971" y="123318"/>
                    </a:lnTo>
                    <a:lnTo>
                      <a:pt x="99051" y="123318"/>
                    </a:lnTo>
                    <a:lnTo>
                      <a:pt x="100620" y="123000"/>
                    </a:lnTo>
                    <a:lnTo>
                      <a:pt x="104231" y="122174"/>
                    </a:lnTo>
                    <a:lnTo>
                      <a:pt x="106567" y="122174"/>
                    </a:lnTo>
                    <a:lnTo>
                      <a:pt x="113623" y="121430"/>
                    </a:lnTo>
                    <a:lnTo>
                      <a:pt x="122379" y="120227"/>
                    </a:lnTo>
                    <a:lnTo>
                      <a:pt x="139073" y="120227"/>
                    </a:lnTo>
                    <a:lnTo>
                      <a:pt x="137152" y="116592"/>
                    </a:lnTo>
                    <a:lnTo>
                      <a:pt x="131335" y="112144"/>
                    </a:lnTo>
                    <a:lnTo>
                      <a:pt x="128243" y="111011"/>
                    </a:lnTo>
                    <a:lnTo>
                      <a:pt x="124503" y="110575"/>
                    </a:lnTo>
                    <a:lnTo>
                      <a:pt x="126414" y="107507"/>
                    </a:lnTo>
                    <a:lnTo>
                      <a:pt x="127889" y="103271"/>
                    </a:lnTo>
                    <a:lnTo>
                      <a:pt x="127287" y="100155"/>
                    </a:lnTo>
                    <a:lnTo>
                      <a:pt x="126497" y="92368"/>
                    </a:lnTo>
                    <a:lnTo>
                      <a:pt x="124774" y="88792"/>
                    </a:lnTo>
                    <a:lnTo>
                      <a:pt x="122643" y="86633"/>
                    </a:lnTo>
                    <a:close/>
                  </a:path>
                  <a:path w="140334" h="173354">
                    <a:moveTo>
                      <a:pt x="56996" y="104332"/>
                    </a:moveTo>
                    <a:lnTo>
                      <a:pt x="45291" y="104332"/>
                    </a:lnTo>
                    <a:lnTo>
                      <a:pt x="46035" y="106775"/>
                    </a:lnTo>
                    <a:lnTo>
                      <a:pt x="47167" y="109005"/>
                    </a:lnTo>
                    <a:lnTo>
                      <a:pt x="48088" y="110327"/>
                    </a:lnTo>
                    <a:lnTo>
                      <a:pt x="53079" y="117348"/>
                    </a:lnTo>
                    <a:lnTo>
                      <a:pt x="56442" y="105595"/>
                    </a:lnTo>
                    <a:lnTo>
                      <a:pt x="56996" y="104332"/>
                    </a:lnTo>
                    <a:close/>
                  </a:path>
                  <a:path w="140334" h="173354">
                    <a:moveTo>
                      <a:pt x="136597" y="73382"/>
                    </a:moveTo>
                    <a:lnTo>
                      <a:pt x="53504" y="73382"/>
                    </a:lnTo>
                    <a:lnTo>
                      <a:pt x="43226" y="79883"/>
                    </a:lnTo>
                    <a:lnTo>
                      <a:pt x="34542" y="83707"/>
                    </a:lnTo>
                    <a:lnTo>
                      <a:pt x="22778" y="87070"/>
                    </a:lnTo>
                    <a:lnTo>
                      <a:pt x="31120" y="92969"/>
                    </a:lnTo>
                    <a:lnTo>
                      <a:pt x="33350" y="94102"/>
                    </a:lnTo>
                    <a:lnTo>
                      <a:pt x="35804" y="94834"/>
                    </a:lnTo>
                    <a:lnTo>
                      <a:pt x="34341" y="97878"/>
                    </a:lnTo>
                    <a:lnTo>
                      <a:pt x="33031" y="101383"/>
                    </a:lnTo>
                    <a:lnTo>
                      <a:pt x="34082" y="106055"/>
                    </a:lnTo>
                    <a:lnTo>
                      <a:pt x="38754" y="107094"/>
                    </a:lnTo>
                    <a:lnTo>
                      <a:pt x="42259" y="105807"/>
                    </a:lnTo>
                    <a:lnTo>
                      <a:pt x="45291" y="104332"/>
                    </a:lnTo>
                    <a:lnTo>
                      <a:pt x="56996" y="104332"/>
                    </a:lnTo>
                    <a:lnTo>
                      <a:pt x="60253" y="96910"/>
                    </a:lnTo>
                    <a:lnTo>
                      <a:pt x="66755" y="86633"/>
                    </a:lnTo>
                    <a:lnTo>
                      <a:pt x="122643" y="86633"/>
                    </a:lnTo>
                    <a:lnTo>
                      <a:pt x="122119" y="86102"/>
                    </a:lnTo>
                    <a:lnTo>
                      <a:pt x="118969" y="84485"/>
                    </a:lnTo>
                    <a:lnTo>
                      <a:pt x="122878" y="84485"/>
                    </a:lnTo>
                    <a:lnTo>
                      <a:pt x="130131" y="82833"/>
                    </a:lnTo>
                    <a:lnTo>
                      <a:pt x="134580" y="78680"/>
                    </a:lnTo>
                    <a:lnTo>
                      <a:pt x="136597" y="73382"/>
                    </a:lnTo>
                    <a:close/>
                  </a:path>
                  <a:path w="140334" h="173354">
                    <a:moveTo>
                      <a:pt x="122878" y="84485"/>
                    </a:moveTo>
                    <a:lnTo>
                      <a:pt x="118969" y="84485"/>
                    </a:lnTo>
                    <a:lnTo>
                      <a:pt x="120727" y="84651"/>
                    </a:lnTo>
                    <a:lnTo>
                      <a:pt x="122568" y="84556"/>
                    </a:lnTo>
                    <a:lnTo>
                      <a:pt x="122878" y="84485"/>
                    </a:lnTo>
                    <a:close/>
                  </a:path>
                  <a:path w="140334" h="173354">
                    <a:moveTo>
                      <a:pt x="29225" y="12743"/>
                    </a:moveTo>
                    <a:lnTo>
                      <a:pt x="15096" y="12743"/>
                    </a:lnTo>
                    <a:lnTo>
                      <a:pt x="16358" y="12861"/>
                    </a:lnTo>
                    <a:lnTo>
                      <a:pt x="17223" y="13734"/>
                    </a:lnTo>
                    <a:lnTo>
                      <a:pt x="18069" y="14655"/>
                    </a:lnTo>
                    <a:lnTo>
                      <a:pt x="19788" y="17581"/>
                    </a:lnTo>
                    <a:lnTo>
                      <a:pt x="19861" y="18041"/>
                    </a:lnTo>
                    <a:lnTo>
                      <a:pt x="18678" y="26572"/>
                    </a:lnTo>
                    <a:lnTo>
                      <a:pt x="18307" y="30419"/>
                    </a:lnTo>
                    <a:lnTo>
                      <a:pt x="18070" y="32661"/>
                    </a:lnTo>
                    <a:lnTo>
                      <a:pt x="17963" y="35906"/>
                    </a:lnTo>
                    <a:lnTo>
                      <a:pt x="17208" y="39198"/>
                    </a:lnTo>
                    <a:lnTo>
                      <a:pt x="16476" y="43906"/>
                    </a:lnTo>
                    <a:lnTo>
                      <a:pt x="16948" y="47470"/>
                    </a:lnTo>
                    <a:lnTo>
                      <a:pt x="17503" y="62408"/>
                    </a:lnTo>
                    <a:lnTo>
                      <a:pt x="23037" y="67659"/>
                    </a:lnTo>
                    <a:lnTo>
                      <a:pt x="28607" y="71369"/>
                    </a:lnTo>
                    <a:lnTo>
                      <a:pt x="35916" y="73684"/>
                    </a:lnTo>
                    <a:lnTo>
                      <a:pt x="44403" y="74417"/>
                    </a:lnTo>
                    <a:lnTo>
                      <a:pt x="53504" y="73382"/>
                    </a:lnTo>
                    <a:lnTo>
                      <a:pt x="136597" y="73382"/>
                    </a:lnTo>
                    <a:lnTo>
                      <a:pt x="139949" y="64579"/>
                    </a:lnTo>
                    <a:lnTo>
                      <a:pt x="139028" y="56437"/>
                    </a:lnTo>
                    <a:lnTo>
                      <a:pt x="129919" y="44107"/>
                    </a:lnTo>
                    <a:lnTo>
                      <a:pt x="124164" y="41416"/>
                    </a:lnTo>
                    <a:lnTo>
                      <a:pt x="110084" y="41416"/>
                    </a:lnTo>
                    <a:lnTo>
                      <a:pt x="111653" y="39458"/>
                    </a:lnTo>
                    <a:lnTo>
                      <a:pt x="112738" y="37263"/>
                    </a:lnTo>
                    <a:lnTo>
                      <a:pt x="113553" y="32661"/>
                    </a:lnTo>
                    <a:lnTo>
                      <a:pt x="112998" y="30419"/>
                    </a:lnTo>
                    <a:lnTo>
                      <a:pt x="112665" y="30053"/>
                    </a:lnTo>
                    <a:lnTo>
                      <a:pt x="98732" y="30053"/>
                    </a:lnTo>
                    <a:lnTo>
                      <a:pt x="99295" y="21227"/>
                    </a:lnTo>
                    <a:lnTo>
                      <a:pt x="55663" y="21227"/>
                    </a:lnTo>
                    <a:lnTo>
                      <a:pt x="54070" y="18041"/>
                    </a:lnTo>
                    <a:lnTo>
                      <a:pt x="51609" y="15622"/>
                    </a:lnTo>
                    <a:lnTo>
                      <a:pt x="29562" y="15622"/>
                    </a:lnTo>
                    <a:lnTo>
                      <a:pt x="29225" y="12743"/>
                    </a:lnTo>
                    <a:close/>
                  </a:path>
                  <a:path w="140334" h="173354">
                    <a:moveTo>
                      <a:pt x="122473" y="40626"/>
                    </a:moveTo>
                    <a:lnTo>
                      <a:pt x="110084" y="41416"/>
                    </a:lnTo>
                    <a:lnTo>
                      <a:pt x="124164" y="41416"/>
                    </a:lnTo>
                    <a:lnTo>
                      <a:pt x="122473" y="40626"/>
                    </a:lnTo>
                    <a:close/>
                  </a:path>
                  <a:path w="140334" h="173354">
                    <a:moveTo>
                      <a:pt x="107476" y="26572"/>
                    </a:moveTo>
                    <a:lnTo>
                      <a:pt x="102862" y="27398"/>
                    </a:lnTo>
                    <a:lnTo>
                      <a:pt x="100691" y="28460"/>
                    </a:lnTo>
                    <a:lnTo>
                      <a:pt x="98732" y="30053"/>
                    </a:lnTo>
                    <a:lnTo>
                      <a:pt x="112665" y="30053"/>
                    </a:lnTo>
                    <a:lnTo>
                      <a:pt x="111429" y="28696"/>
                    </a:lnTo>
                    <a:lnTo>
                      <a:pt x="109718" y="27151"/>
                    </a:lnTo>
                    <a:lnTo>
                      <a:pt x="107476" y="26572"/>
                    </a:lnTo>
                    <a:close/>
                  </a:path>
                  <a:path w="140334" h="173354">
                    <a:moveTo>
                      <a:pt x="10577" y="0"/>
                    </a:moveTo>
                    <a:lnTo>
                      <a:pt x="6836" y="1061"/>
                    </a:lnTo>
                    <a:lnTo>
                      <a:pt x="2211" y="5416"/>
                    </a:lnTo>
                    <a:lnTo>
                      <a:pt x="0" y="8802"/>
                    </a:lnTo>
                    <a:lnTo>
                      <a:pt x="23" y="10006"/>
                    </a:lnTo>
                    <a:lnTo>
                      <a:pt x="464" y="19445"/>
                    </a:lnTo>
                    <a:lnTo>
                      <a:pt x="583" y="20578"/>
                    </a:lnTo>
                    <a:lnTo>
                      <a:pt x="3025" y="24590"/>
                    </a:lnTo>
                    <a:lnTo>
                      <a:pt x="9821" y="26820"/>
                    </a:lnTo>
                    <a:lnTo>
                      <a:pt x="12937" y="25947"/>
                    </a:lnTo>
                    <a:lnTo>
                      <a:pt x="17302" y="20578"/>
                    </a:lnTo>
                    <a:lnTo>
                      <a:pt x="17302" y="16543"/>
                    </a:lnTo>
                    <a:lnTo>
                      <a:pt x="15096" y="12743"/>
                    </a:lnTo>
                    <a:lnTo>
                      <a:pt x="29225" y="12743"/>
                    </a:lnTo>
                    <a:lnTo>
                      <a:pt x="29126" y="11894"/>
                    </a:lnTo>
                    <a:lnTo>
                      <a:pt x="27993" y="8802"/>
                    </a:lnTo>
                    <a:lnTo>
                      <a:pt x="23556" y="2997"/>
                    </a:lnTo>
                    <a:lnTo>
                      <a:pt x="19804" y="1014"/>
                    </a:lnTo>
                    <a:lnTo>
                      <a:pt x="10577" y="0"/>
                    </a:lnTo>
                    <a:close/>
                  </a:path>
                  <a:path w="140334" h="173354">
                    <a:moveTo>
                      <a:pt x="75593" y="188"/>
                    </a:moveTo>
                    <a:lnTo>
                      <a:pt x="61457" y="5557"/>
                    </a:lnTo>
                    <a:lnTo>
                      <a:pt x="57327" y="10006"/>
                    </a:lnTo>
                    <a:lnTo>
                      <a:pt x="55592" y="17581"/>
                    </a:lnTo>
                    <a:lnTo>
                      <a:pt x="55597" y="20460"/>
                    </a:lnTo>
                    <a:lnTo>
                      <a:pt x="55663" y="21227"/>
                    </a:lnTo>
                    <a:lnTo>
                      <a:pt x="99295" y="21227"/>
                    </a:lnTo>
                    <a:lnTo>
                      <a:pt x="99408" y="19445"/>
                    </a:lnTo>
                    <a:lnTo>
                      <a:pt x="99490" y="17581"/>
                    </a:lnTo>
                    <a:lnTo>
                      <a:pt x="96042" y="10206"/>
                    </a:lnTo>
                    <a:lnTo>
                      <a:pt x="83711" y="1109"/>
                    </a:lnTo>
                    <a:lnTo>
                      <a:pt x="75593" y="188"/>
                    </a:lnTo>
                    <a:close/>
                  </a:path>
                  <a:path w="140334" h="173354">
                    <a:moveTo>
                      <a:pt x="37822" y="12118"/>
                    </a:moveTo>
                    <a:lnTo>
                      <a:pt x="32630" y="13734"/>
                    </a:lnTo>
                    <a:lnTo>
                      <a:pt x="29562" y="15622"/>
                    </a:lnTo>
                    <a:lnTo>
                      <a:pt x="51609" y="15622"/>
                    </a:lnTo>
                    <a:lnTo>
                      <a:pt x="51356" y="15375"/>
                    </a:lnTo>
                    <a:lnTo>
                      <a:pt x="47757" y="13640"/>
                    </a:lnTo>
                    <a:lnTo>
                      <a:pt x="40937" y="12720"/>
                    </a:lnTo>
                    <a:lnTo>
                      <a:pt x="37822" y="12118"/>
                    </a:lnTo>
                    <a:close/>
                  </a:path>
                </a:pathLst>
              </a:custGeom>
              <a:solidFill>
                <a:srgbClr val="333376"/>
              </a:solidFill>
            </p:spPr>
            <p:txBody>
              <a:bodyPr wrap="square" lIns="0" tIns="0" rIns="0" bIns="0" rtlCol="0"/>
              <a:lstStyle/>
              <a:p>
                <a:endParaRPr/>
              </a:p>
            </p:txBody>
          </p:sp>
          <p:sp>
            <p:nvSpPr>
              <p:cNvPr id="916" name="object 887">
                <a:extLst>
                  <a:ext uri="{FF2B5EF4-FFF2-40B4-BE49-F238E27FC236}">
                    <a16:creationId xmlns:a16="http://schemas.microsoft.com/office/drawing/2014/main" id="{0F0AE8E0-956D-44FE-C889-6F17CA3DC102}"/>
                  </a:ext>
                </a:extLst>
              </p:cNvPr>
              <p:cNvSpPr/>
              <p:nvPr/>
            </p:nvSpPr>
            <p:spPr>
              <a:xfrm>
                <a:off x="953147" y="12645933"/>
                <a:ext cx="132715" cy="132715"/>
              </a:xfrm>
              <a:custGeom>
                <a:avLst/>
                <a:gdLst/>
                <a:ahLst/>
                <a:cxnLst/>
                <a:rect l="l" t="t" r="r" b="b"/>
                <a:pathLst>
                  <a:path w="132715" h="132715">
                    <a:moveTo>
                      <a:pt x="19786" y="7315"/>
                    </a:moveTo>
                    <a:lnTo>
                      <a:pt x="4140" y="0"/>
                    </a:lnTo>
                    <a:lnTo>
                      <a:pt x="0" y="3505"/>
                    </a:lnTo>
                    <a:lnTo>
                      <a:pt x="673" y="18059"/>
                    </a:lnTo>
                    <a:lnTo>
                      <a:pt x="5499" y="19634"/>
                    </a:lnTo>
                    <a:lnTo>
                      <a:pt x="9931" y="14236"/>
                    </a:lnTo>
                    <a:lnTo>
                      <a:pt x="7505" y="10617"/>
                    </a:lnTo>
                    <a:lnTo>
                      <a:pt x="4826" y="7594"/>
                    </a:lnTo>
                    <a:lnTo>
                      <a:pt x="6946" y="4838"/>
                    </a:lnTo>
                    <a:lnTo>
                      <a:pt x="14960" y="4470"/>
                    </a:lnTo>
                    <a:lnTo>
                      <a:pt x="19786" y="7315"/>
                    </a:lnTo>
                    <a:close/>
                  </a:path>
                  <a:path w="132715" h="132715">
                    <a:moveTo>
                      <a:pt x="20853" y="7950"/>
                    </a:moveTo>
                    <a:lnTo>
                      <a:pt x="19786" y="7315"/>
                    </a:lnTo>
                    <a:lnTo>
                      <a:pt x="20624" y="9690"/>
                    </a:lnTo>
                    <a:lnTo>
                      <a:pt x="20853" y="7950"/>
                    </a:lnTo>
                    <a:close/>
                  </a:path>
                  <a:path w="132715" h="132715">
                    <a:moveTo>
                      <a:pt x="40144" y="20599"/>
                    </a:moveTo>
                    <a:lnTo>
                      <a:pt x="40068" y="16052"/>
                    </a:lnTo>
                    <a:lnTo>
                      <a:pt x="37731" y="16116"/>
                    </a:lnTo>
                    <a:lnTo>
                      <a:pt x="38608" y="16624"/>
                    </a:lnTo>
                    <a:lnTo>
                      <a:pt x="40144" y="20599"/>
                    </a:lnTo>
                    <a:close/>
                  </a:path>
                  <a:path w="132715" h="132715">
                    <a:moveTo>
                      <a:pt x="46482" y="31064"/>
                    </a:moveTo>
                    <a:lnTo>
                      <a:pt x="41871" y="33705"/>
                    </a:lnTo>
                    <a:lnTo>
                      <a:pt x="46405" y="31496"/>
                    </a:lnTo>
                    <a:lnTo>
                      <a:pt x="46482" y="31064"/>
                    </a:lnTo>
                    <a:close/>
                  </a:path>
                  <a:path w="132715" h="132715">
                    <a:moveTo>
                      <a:pt x="49072" y="25158"/>
                    </a:moveTo>
                    <a:lnTo>
                      <a:pt x="48374" y="21907"/>
                    </a:lnTo>
                    <a:lnTo>
                      <a:pt x="47675" y="18694"/>
                    </a:lnTo>
                    <a:lnTo>
                      <a:pt x="41922" y="13474"/>
                    </a:lnTo>
                    <a:lnTo>
                      <a:pt x="44704" y="18199"/>
                    </a:lnTo>
                    <a:lnTo>
                      <a:pt x="42621" y="21475"/>
                    </a:lnTo>
                    <a:lnTo>
                      <a:pt x="41389" y="23825"/>
                    </a:lnTo>
                    <a:lnTo>
                      <a:pt x="40144" y="20599"/>
                    </a:lnTo>
                    <a:lnTo>
                      <a:pt x="40259" y="27495"/>
                    </a:lnTo>
                    <a:lnTo>
                      <a:pt x="42570" y="26644"/>
                    </a:lnTo>
                    <a:lnTo>
                      <a:pt x="44869" y="24828"/>
                    </a:lnTo>
                    <a:lnTo>
                      <a:pt x="45135" y="23825"/>
                    </a:lnTo>
                    <a:lnTo>
                      <a:pt x="45631" y="21907"/>
                    </a:lnTo>
                    <a:lnTo>
                      <a:pt x="47472" y="25831"/>
                    </a:lnTo>
                    <a:lnTo>
                      <a:pt x="46482" y="31064"/>
                    </a:lnTo>
                    <a:lnTo>
                      <a:pt x="46888" y="30835"/>
                    </a:lnTo>
                    <a:lnTo>
                      <a:pt x="49072" y="25158"/>
                    </a:lnTo>
                    <a:close/>
                  </a:path>
                  <a:path w="132715" h="132715">
                    <a:moveTo>
                      <a:pt x="67386" y="37769"/>
                    </a:moveTo>
                    <a:lnTo>
                      <a:pt x="67132" y="32575"/>
                    </a:lnTo>
                    <a:lnTo>
                      <a:pt x="64833" y="30594"/>
                    </a:lnTo>
                    <a:lnTo>
                      <a:pt x="62128" y="30708"/>
                    </a:lnTo>
                    <a:lnTo>
                      <a:pt x="59410" y="30861"/>
                    </a:lnTo>
                    <a:lnTo>
                      <a:pt x="57315" y="33045"/>
                    </a:lnTo>
                    <a:lnTo>
                      <a:pt x="57442" y="35623"/>
                    </a:lnTo>
                    <a:lnTo>
                      <a:pt x="57556" y="38201"/>
                    </a:lnTo>
                    <a:lnTo>
                      <a:pt x="59855" y="40208"/>
                    </a:lnTo>
                    <a:lnTo>
                      <a:pt x="62572" y="40068"/>
                    </a:lnTo>
                    <a:lnTo>
                      <a:pt x="65278" y="39954"/>
                    </a:lnTo>
                    <a:lnTo>
                      <a:pt x="67386" y="37769"/>
                    </a:lnTo>
                    <a:close/>
                  </a:path>
                  <a:path w="132715" h="132715">
                    <a:moveTo>
                      <a:pt x="76339" y="50190"/>
                    </a:moveTo>
                    <a:lnTo>
                      <a:pt x="74980" y="49174"/>
                    </a:lnTo>
                    <a:lnTo>
                      <a:pt x="67576" y="53327"/>
                    </a:lnTo>
                    <a:lnTo>
                      <a:pt x="59791" y="52489"/>
                    </a:lnTo>
                    <a:lnTo>
                      <a:pt x="58445" y="51663"/>
                    </a:lnTo>
                    <a:lnTo>
                      <a:pt x="52235" y="47891"/>
                    </a:lnTo>
                    <a:lnTo>
                      <a:pt x="45516" y="40830"/>
                    </a:lnTo>
                    <a:lnTo>
                      <a:pt x="45199" y="44538"/>
                    </a:lnTo>
                    <a:lnTo>
                      <a:pt x="45364" y="48158"/>
                    </a:lnTo>
                    <a:lnTo>
                      <a:pt x="48514" y="51663"/>
                    </a:lnTo>
                    <a:lnTo>
                      <a:pt x="42214" y="49834"/>
                    </a:lnTo>
                    <a:lnTo>
                      <a:pt x="42087" y="49136"/>
                    </a:lnTo>
                    <a:lnTo>
                      <a:pt x="40563" y="40551"/>
                    </a:lnTo>
                    <a:lnTo>
                      <a:pt x="31140" y="38176"/>
                    </a:lnTo>
                    <a:lnTo>
                      <a:pt x="30556" y="46837"/>
                    </a:lnTo>
                    <a:lnTo>
                      <a:pt x="37109" y="53822"/>
                    </a:lnTo>
                    <a:lnTo>
                      <a:pt x="44538" y="56794"/>
                    </a:lnTo>
                    <a:lnTo>
                      <a:pt x="39738" y="56476"/>
                    </a:lnTo>
                    <a:lnTo>
                      <a:pt x="31864" y="53733"/>
                    </a:lnTo>
                    <a:lnTo>
                      <a:pt x="30137" y="52171"/>
                    </a:lnTo>
                    <a:lnTo>
                      <a:pt x="36931" y="59461"/>
                    </a:lnTo>
                    <a:lnTo>
                      <a:pt x="42049" y="62433"/>
                    </a:lnTo>
                    <a:lnTo>
                      <a:pt x="48348" y="63093"/>
                    </a:lnTo>
                    <a:lnTo>
                      <a:pt x="38493" y="62433"/>
                    </a:lnTo>
                    <a:lnTo>
                      <a:pt x="30327" y="58813"/>
                    </a:lnTo>
                    <a:lnTo>
                      <a:pt x="24574" y="53441"/>
                    </a:lnTo>
                    <a:lnTo>
                      <a:pt x="21971" y="47586"/>
                    </a:lnTo>
                    <a:lnTo>
                      <a:pt x="20523" y="37096"/>
                    </a:lnTo>
                    <a:lnTo>
                      <a:pt x="22301" y="30137"/>
                    </a:lnTo>
                    <a:lnTo>
                      <a:pt x="22352" y="29959"/>
                    </a:lnTo>
                    <a:lnTo>
                      <a:pt x="33096" y="30467"/>
                    </a:lnTo>
                    <a:lnTo>
                      <a:pt x="32537" y="29959"/>
                    </a:lnTo>
                    <a:lnTo>
                      <a:pt x="30340" y="27952"/>
                    </a:lnTo>
                    <a:lnTo>
                      <a:pt x="25666" y="26162"/>
                    </a:lnTo>
                    <a:lnTo>
                      <a:pt x="21526" y="30137"/>
                    </a:lnTo>
                    <a:lnTo>
                      <a:pt x="23533" y="23723"/>
                    </a:lnTo>
                    <a:lnTo>
                      <a:pt x="31318" y="22186"/>
                    </a:lnTo>
                    <a:lnTo>
                      <a:pt x="31673" y="22123"/>
                    </a:lnTo>
                    <a:lnTo>
                      <a:pt x="33769" y="24333"/>
                    </a:lnTo>
                    <a:lnTo>
                      <a:pt x="32778" y="22186"/>
                    </a:lnTo>
                    <a:lnTo>
                      <a:pt x="31292" y="20840"/>
                    </a:lnTo>
                    <a:lnTo>
                      <a:pt x="29629" y="20015"/>
                    </a:lnTo>
                    <a:lnTo>
                      <a:pt x="33439" y="16217"/>
                    </a:lnTo>
                    <a:lnTo>
                      <a:pt x="37731" y="16116"/>
                    </a:lnTo>
                    <a:lnTo>
                      <a:pt x="33629" y="13690"/>
                    </a:lnTo>
                    <a:lnTo>
                      <a:pt x="27444" y="15405"/>
                    </a:lnTo>
                    <a:lnTo>
                      <a:pt x="21018" y="22186"/>
                    </a:lnTo>
                    <a:lnTo>
                      <a:pt x="21386" y="11874"/>
                    </a:lnTo>
                    <a:lnTo>
                      <a:pt x="20624" y="9690"/>
                    </a:lnTo>
                    <a:lnTo>
                      <a:pt x="18745" y="23177"/>
                    </a:lnTo>
                    <a:lnTo>
                      <a:pt x="18440" y="26657"/>
                    </a:lnTo>
                    <a:lnTo>
                      <a:pt x="18034" y="29108"/>
                    </a:lnTo>
                    <a:lnTo>
                      <a:pt x="17932" y="33705"/>
                    </a:lnTo>
                    <a:lnTo>
                      <a:pt x="17373" y="39954"/>
                    </a:lnTo>
                    <a:lnTo>
                      <a:pt x="19138" y="47891"/>
                    </a:lnTo>
                    <a:lnTo>
                      <a:pt x="19215" y="48158"/>
                    </a:lnTo>
                    <a:lnTo>
                      <a:pt x="24155" y="55880"/>
                    </a:lnTo>
                    <a:lnTo>
                      <a:pt x="32956" y="62103"/>
                    </a:lnTo>
                    <a:lnTo>
                      <a:pt x="30302" y="62433"/>
                    </a:lnTo>
                    <a:lnTo>
                      <a:pt x="25882" y="62039"/>
                    </a:lnTo>
                    <a:lnTo>
                      <a:pt x="21856" y="60769"/>
                    </a:lnTo>
                    <a:lnTo>
                      <a:pt x="28765" y="64693"/>
                    </a:lnTo>
                    <a:lnTo>
                      <a:pt x="38684" y="66421"/>
                    </a:lnTo>
                    <a:lnTo>
                      <a:pt x="50228" y="65125"/>
                    </a:lnTo>
                    <a:lnTo>
                      <a:pt x="54864" y="63093"/>
                    </a:lnTo>
                    <a:lnTo>
                      <a:pt x="61849" y="60032"/>
                    </a:lnTo>
                    <a:lnTo>
                      <a:pt x="62014" y="59956"/>
                    </a:lnTo>
                    <a:lnTo>
                      <a:pt x="56286" y="60032"/>
                    </a:lnTo>
                    <a:lnTo>
                      <a:pt x="49936" y="58039"/>
                    </a:lnTo>
                    <a:lnTo>
                      <a:pt x="47879" y="56794"/>
                    </a:lnTo>
                    <a:lnTo>
                      <a:pt x="43700" y="54292"/>
                    </a:lnTo>
                    <a:lnTo>
                      <a:pt x="38290" y="49136"/>
                    </a:lnTo>
                    <a:lnTo>
                      <a:pt x="46558" y="53238"/>
                    </a:lnTo>
                    <a:lnTo>
                      <a:pt x="56134" y="56299"/>
                    </a:lnTo>
                    <a:lnTo>
                      <a:pt x="66294" y="56045"/>
                    </a:lnTo>
                    <a:lnTo>
                      <a:pt x="70942" y="53327"/>
                    </a:lnTo>
                    <a:lnTo>
                      <a:pt x="76339" y="50190"/>
                    </a:lnTo>
                    <a:close/>
                  </a:path>
                  <a:path w="132715" h="132715">
                    <a:moveTo>
                      <a:pt x="80327" y="54063"/>
                    </a:moveTo>
                    <a:lnTo>
                      <a:pt x="79209" y="52984"/>
                    </a:lnTo>
                    <a:lnTo>
                      <a:pt x="78130" y="51854"/>
                    </a:lnTo>
                    <a:lnTo>
                      <a:pt x="63233" y="64935"/>
                    </a:lnTo>
                    <a:lnTo>
                      <a:pt x="62763" y="65265"/>
                    </a:lnTo>
                    <a:lnTo>
                      <a:pt x="62763" y="69430"/>
                    </a:lnTo>
                    <a:lnTo>
                      <a:pt x="58407" y="75349"/>
                    </a:lnTo>
                    <a:lnTo>
                      <a:pt x="52806" y="84315"/>
                    </a:lnTo>
                    <a:lnTo>
                      <a:pt x="41973" y="91668"/>
                    </a:lnTo>
                    <a:lnTo>
                      <a:pt x="40500" y="92468"/>
                    </a:lnTo>
                    <a:lnTo>
                      <a:pt x="38925" y="93268"/>
                    </a:lnTo>
                    <a:lnTo>
                      <a:pt x="39751" y="91630"/>
                    </a:lnTo>
                    <a:lnTo>
                      <a:pt x="40563" y="90131"/>
                    </a:lnTo>
                    <a:lnTo>
                      <a:pt x="42481" y="87299"/>
                    </a:lnTo>
                    <a:lnTo>
                      <a:pt x="47879" y="79387"/>
                    </a:lnTo>
                    <a:lnTo>
                      <a:pt x="56832" y="73787"/>
                    </a:lnTo>
                    <a:lnTo>
                      <a:pt x="62763" y="69430"/>
                    </a:lnTo>
                    <a:lnTo>
                      <a:pt x="62763" y="65265"/>
                    </a:lnTo>
                    <a:lnTo>
                      <a:pt x="48679" y="74841"/>
                    </a:lnTo>
                    <a:lnTo>
                      <a:pt x="36347" y="81483"/>
                    </a:lnTo>
                    <a:lnTo>
                      <a:pt x="28155" y="84759"/>
                    </a:lnTo>
                    <a:lnTo>
                      <a:pt x="30784" y="86639"/>
                    </a:lnTo>
                    <a:lnTo>
                      <a:pt x="36195" y="88353"/>
                    </a:lnTo>
                    <a:lnTo>
                      <a:pt x="38481" y="87299"/>
                    </a:lnTo>
                    <a:lnTo>
                      <a:pt x="36893" y="89662"/>
                    </a:lnTo>
                    <a:lnTo>
                      <a:pt x="33121" y="97040"/>
                    </a:lnTo>
                    <a:lnTo>
                      <a:pt x="33489" y="98679"/>
                    </a:lnTo>
                    <a:lnTo>
                      <a:pt x="35140" y="99072"/>
                    </a:lnTo>
                    <a:lnTo>
                      <a:pt x="42519" y="95288"/>
                    </a:lnTo>
                    <a:lnTo>
                      <a:pt x="44894" y="93700"/>
                    </a:lnTo>
                    <a:lnTo>
                      <a:pt x="43840" y="95999"/>
                    </a:lnTo>
                    <a:lnTo>
                      <a:pt x="45554" y="101396"/>
                    </a:lnTo>
                    <a:lnTo>
                      <a:pt x="47409" y="104025"/>
                    </a:lnTo>
                    <a:lnTo>
                      <a:pt x="50698" y="95834"/>
                    </a:lnTo>
                    <a:lnTo>
                      <a:pt x="51841" y="93700"/>
                    </a:lnTo>
                    <a:lnTo>
                      <a:pt x="52082" y="93268"/>
                    </a:lnTo>
                    <a:lnTo>
                      <a:pt x="57327" y="83515"/>
                    </a:lnTo>
                    <a:lnTo>
                      <a:pt x="66916" y="69430"/>
                    </a:lnTo>
                    <a:lnTo>
                      <a:pt x="67233" y="68961"/>
                    </a:lnTo>
                    <a:lnTo>
                      <a:pt x="80327" y="54063"/>
                    </a:lnTo>
                    <a:close/>
                  </a:path>
                  <a:path w="132715" h="132715">
                    <a:moveTo>
                      <a:pt x="90868" y="20993"/>
                    </a:moveTo>
                    <a:lnTo>
                      <a:pt x="89941" y="15963"/>
                    </a:lnTo>
                    <a:lnTo>
                      <a:pt x="89496" y="13589"/>
                    </a:lnTo>
                    <a:lnTo>
                      <a:pt x="89268" y="12344"/>
                    </a:lnTo>
                    <a:lnTo>
                      <a:pt x="84848" y="6718"/>
                    </a:lnTo>
                    <a:lnTo>
                      <a:pt x="83858" y="5461"/>
                    </a:lnTo>
                    <a:lnTo>
                      <a:pt x="75514" y="1866"/>
                    </a:lnTo>
                    <a:lnTo>
                      <a:pt x="70396" y="2501"/>
                    </a:lnTo>
                    <a:lnTo>
                      <a:pt x="70396" y="7137"/>
                    </a:lnTo>
                    <a:lnTo>
                      <a:pt x="68084" y="11099"/>
                    </a:lnTo>
                    <a:lnTo>
                      <a:pt x="69507" y="13423"/>
                    </a:lnTo>
                    <a:lnTo>
                      <a:pt x="63995" y="15544"/>
                    </a:lnTo>
                    <a:lnTo>
                      <a:pt x="65074" y="19278"/>
                    </a:lnTo>
                    <a:lnTo>
                      <a:pt x="67779" y="20472"/>
                    </a:lnTo>
                    <a:lnTo>
                      <a:pt x="66840" y="23990"/>
                    </a:lnTo>
                    <a:lnTo>
                      <a:pt x="62204" y="25552"/>
                    </a:lnTo>
                    <a:lnTo>
                      <a:pt x="59055" y="24396"/>
                    </a:lnTo>
                    <a:lnTo>
                      <a:pt x="56832" y="13589"/>
                    </a:lnTo>
                    <a:lnTo>
                      <a:pt x="56819" y="13296"/>
                    </a:lnTo>
                    <a:lnTo>
                      <a:pt x="63627" y="7454"/>
                    </a:lnTo>
                    <a:lnTo>
                      <a:pt x="70396" y="7137"/>
                    </a:lnTo>
                    <a:lnTo>
                      <a:pt x="70396" y="2501"/>
                    </a:lnTo>
                    <a:lnTo>
                      <a:pt x="65100" y="3149"/>
                    </a:lnTo>
                    <a:lnTo>
                      <a:pt x="58242" y="7975"/>
                    </a:lnTo>
                    <a:lnTo>
                      <a:pt x="55753" y="14249"/>
                    </a:lnTo>
                    <a:lnTo>
                      <a:pt x="56438" y="20472"/>
                    </a:lnTo>
                    <a:lnTo>
                      <a:pt x="59080" y="25133"/>
                    </a:lnTo>
                    <a:lnTo>
                      <a:pt x="63601" y="29883"/>
                    </a:lnTo>
                    <a:lnTo>
                      <a:pt x="71869" y="27279"/>
                    </a:lnTo>
                    <a:lnTo>
                      <a:pt x="72351" y="25552"/>
                    </a:lnTo>
                    <a:lnTo>
                      <a:pt x="74879" y="16725"/>
                    </a:lnTo>
                    <a:lnTo>
                      <a:pt x="71208" y="14211"/>
                    </a:lnTo>
                    <a:lnTo>
                      <a:pt x="70281" y="13589"/>
                    </a:lnTo>
                    <a:lnTo>
                      <a:pt x="70421" y="13296"/>
                    </a:lnTo>
                    <a:lnTo>
                      <a:pt x="72555" y="8724"/>
                    </a:lnTo>
                    <a:lnTo>
                      <a:pt x="73952" y="7137"/>
                    </a:lnTo>
                    <a:lnTo>
                      <a:pt x="74307" y="6718"/>
                    </a:lnTo>
                    <a:lnTo>
                      <a:pt x="76593" y="6718"/>
                    </a:lnTo>
                    <a:lnTo>
                      <a:pt x="82270" y="6743"/>
                    </a:lnTo>
                    <a:lnTo>
                      <a:pt x="86017" y="9169"/>
                    </a:lnTo>
                    <a:lnTo>
                      <a:pt x="87884" y="13589"/>
                    </a:lnTo>
                    <a:lnTo>
                      <a:pt x="85902" y="11772"/>
                    </a:lnTo>
                    <a:lnTo>
                      <a:pt x="82334" y="10668"/>
                    </a:lnTo>
                    <a:lnTo>
                      <a:pt x="77660" y="12433"/>
                    </a:lnTo>
                    <a:lnTo>
                      <a:pt x="77152" y="15405"/>
                    </a:lnTo>
                    <a:lnTo>
                      <a:pt x="79705" y="16217"/>
                    </a:lnTo>
                    <a:lnTo>
                      <a:pt x="83375" y="17348"/>
                    </a:lnTo>
                    <a:lnTo>
                      <a:pt x="87668" y="20688"/>
                    </a:lnTo>
                    <a:lnTo>
                      <a:pt x="87718" y="21082"/>
                    </a:lnTo>
                    <a:lnTo>
                      <a:pt x="87198" y="26631"/>
                    </a:lnTo>
                    <a:lnTo>
                      <a:pt x="85750" y="23647"/>
                    </a:lnTo>
                    <a:lnTo>
                      <a:pt x="82181" y="21082"/>
                    </a:lnTo>
                    <a:lnTo>
                      <a:pt x="79184" y="20866"/>
                    </a:lnTo>
                    <a:lnTo>
                      <a:pt x="76200" y="20688"/>
                    </a:lnTo>
                    <a:lnTo>
                      <a:pt x="75869" y="24765"/>
                    </a:lnTo>
                    <a:lnTo>
                      <a:pt x="83489" y="31153"/>
                    </a:lnTo>
                    <a:lnTo>
                      <a:pt x="83997" y="35852"/>
                    </a:lnTo>
                    <a:lnTo>
                      <a:pt x="82169" y="42075"/>
                    </a:lnTo>
                    <a:lnTo>
                      <a:pt x="84429" y="38938"/>
                    </a:lnTo>
                    <a:lnTo>
                      <a:pt x="85813" y="32372"/>
                    </a:lnTo>
                    <a:lnTo>
                      <a:pt x="83820" y="27279"/>
                    </a:lnTo>
                    <a:lnTo>
                      <a:pt x="86207" y="28511"/>
                    </a:lnTo>
                    <a:lnTo>
                      <a:pt x="86715" y="30505"/>
                    </a:lnTo>
                    <a:lnTo>
                      <a:pt x="87236" y="34467"/>
                    </a:lnTo>
                    <a:lnTo>
                      <a:pt x="89801" y="27279"/>
                    </a:lnTo>
                    <a:lnTo>
                      <a:pt x="90030" y="26631"/>
                    </a:lnTo>
                    <a:lnTo>
                      <a:pt x="89535" y="20688"/>
                    </a:lnTo>
                    <a:lnTo>
                      <a:pt x="85001" y="15963"/>
                    </a:lnTo>
                    <a:lnTo>
                      <a:pt x="87998" y="16154"/>
                    </a:lnTo>
                    <a:lnTo>
                      <a:pt x="89344" y="18135"/>
                    </a:lnTo>
                    <a:lnTo>
                      <a:pt x="90868" y="20993"/>
                    </a:lnTo>
                    <a:close/>
                  </a:path>
                  <a:path w="132715" h="132715">
                    <a:moveTo>
                      <a:pt x="93370" y="57581"/>
                    </a:moveTo>
                    <a:lnTo>
                      <a:pt x="90932" y="53898"/>
                    </a:lnTo>
                    <a:lnTo>
                      <a:pt x="90932" y="60413"/>
                    </a:lnTo>
                    <a:lnTo>
                      <a:pt x="90131" y="61201"/>
                    </a:lnTo>
                    <a:lnTo>
                      <a:pt x="70993" y="42037"/>
                    </a:lnTo>
                    <a:lnTo>
                      <a:pt x="71793" y="41224"/>
                    </a:lnTo>
                    <a:lnTo>
                      <a:pt x="76835" y="42760"/>
                    </a:lnTo>
                    <a:lnTo>
                      <a:pt x="79832" y="45542"/>
                    </a:lnTo>
                    <a:lnTo>
                      <a:pt x="86969" y="52031"/>
                    </a:lnTo>
                    <a:lnTo>
                      <a:pt x="89408" y="55384"/>
                    </a:lnTo>
                    <a:lnTo>
                      <a:pt x="90932" y="60413"/>
                    </a:lnTo>
                    <a:lnTo>
                      <a:pt x="90932" y="53898"/>
                    </a:lnTo>
                    <a:lnTo>
                      <a:pt x="89700" y="52031"/>
                    </a:lnTo>
                    <a:lnTo>
                      <a:pt x="84658" y="47548"/>
                    </a:lnTo>
                    <a:lnTo>
                      <a:pt x="80149" y="42494"/>
                    </a:lnTo>
                    <a:lnTo>
                      <a:pt x="78244" y="41224"/>
                    </a:lnTo>
                    <a:lnTo>
                      <a:pt x="74612" y="38798"/>
                    </a:lnTo>
                    <a:lnTo>
                      <a:pt x="68033" y="39763"/>
                    </a:lnTo>
                    <a:lnTo>
                      <a:pt x="67627" y="42037"/>
                    </a:lnTo>
                    <a:lnTo>
                      <a:pt x="67564" y="44107"/>
                    </a:lnTo>
                    <a:lnTo>
                      <a:pt x="69824" y="42672"/>
                    </a:lnTo>
                    <a:lnTo>
                      <a:pt x="74155" y="45542"/>
                    </a:lnTo>
                    <a:lnTo>
                      <a:pt x="87553" y="57124"/>
                    </a:lnTo>
                    <a:lnTo>
                      <a:pt x="89496" y="62369"/>
                    </a:lnTo>
                    <a:lnTo>
                      <a:pt x="88049" y="64643"/>
                    </a:lnTo>
                    <a:lnTo>
                      <a:pt x="89369" y="64706"/>
                    </a:lnTo>
                    <a:lnTo>
                      <a:pt x="92379" y="64185"/>
                    </a:lnTo>
                    <a:lnTo>
                      <a:pt x="92824" y="61201"/>
                    </a:lnTo>
                    <a:lnTo>
                      <a:pt x="93370" y="57581"/>
                    </a:lnTo>
                    <a:close/>
                  </a:path>
                  <a:path w="132715" h="132715">
                    <a:moveTo>
                      <a:pt x="101117" y="85686"/>
                    </a:moveTo>
                    <a:lnTo>
                      <a:pt x="100672" y="85775"/>
                    </a:lnTo>
                    <a:lnTo>
                      <a:pt x="98475" y="90309"/>
                    </a:lnTo>
                    <a:lnTo>
                      <a:pt x="101117" y="85686"/>
                    </a:lnTo>
                    <a:close/>
                  </a:path>
                  <a:path w="132715" h="132715">
                    <a:moveTo>
                      <a:pt x="101574" y="67360"/>
                    </a:moveTo>
                    <a:lnTo>
                      <a:pt x="99580" y="65074"/>
                    </a:lnTo>
                    <a:lnTo>
                      <a:pt x="97002" y="64935"/>
                    </a:lnTo>
                    <a:lnTo>
                      <a:pt x="94411" y="64820"/>
                    </a:lnTo>
                    <a:lnTo>
                      <a:pt x="92214" y="66916"/>
                    </a:lnTo>
                    <a:lnTo>
                      <a:pt x="91960" y="72339"/>
                    </a:lnTo>
                    <a:lnTo>
                      <a:pt x="93954" y="74637"/>
                    </a:lnTo>
                    <a:lnTo>
                      <a:pt x="96532" y="74777"/>
                    </a:lnTo>
                    <a:lnTo>
                      <a:pt x="99123" y="74891"/>
                    </a:lnTo>
                    <a:lnTo>
                      <a:pt x="101320" y="72796"/>
                    </a:lnTo>
                    <a:lnTo>
                      <a:pt x="101574" y="67360"/>
                    </a:lnTo>
                    <a:close/>
                  </a:path>
                  <a:path w="132715" h="132715">
                    <a:moveTo>
                      <a:pt x="106349" y="29819"/>
                    </a:moveTo>
                    <a:lnTo>
                      <a:pt x="106184" y="29629"/>
                    </a:lnTo>
                    <a:lnTo>
                      <a:pt x="104457" y="27724"/>
                    </a:lnTo>
                    <a:lnTo>
                      <a:pt x="102552" y="25996"/>
                    </a:lnTo>
                    <a:lnTo>
                      <a:pt x="102552" y="32651"/>
                    </a:lnTo>
                    <a:lnTo>
                      <a:pt x="97320" y="37045"/>
                    </a:lnTo>
                    <a:lnTo>
                      <a:pt x="94907" y="37274"/>
                    </a:lnTo>
                    <a:lnTo>
                      <a:pt x="95123" y="34861"/>
                    </a:lnTo>
                    <a:lnTo>
                      <a:pt x="99542" y="29629"/>
                    </a:lnTo>
                    <a:lnTo>
                      <a:pt x="101561" y="30619"/>
                    </a:lnTo>
                    <a:lnTo>
                      <a:pt x="102552" y="32651"/>
                    </a:lnTo>
                    <a:lnTo>
                      <a:pt x="102552" y="25996"/>
                    </a:lnTo>
                    <a:lnTo>
                      <a:pt x="102374" y="25831"/>
                    </a:lnTo>
                    <a:lnTo>
                      <a:pt x="96443" y="28321"/>
                    </a:lnTo>
                    <a:lnTo>
                      <a:pt x="91325" y="38049"/>
                    </a:lnTo>
                    <a:lnTo>
                      <a:pt x="87058" y="43319"/>
                    </a:lnTo>
                    <a:lnTo>
                      <a:pt x="85788" y="44373"/>
                    </a:lnTo>
                    <a:lnTo>
                      <a:pt x="87795" y="46405"/>
                    </a:lnTo>
                    <a:lnTo>
                      <a:pt x="88849" y="45135"/>
                    </a:lnTo>
                    <a:lnTo>
                      <a:pt x="94132" y="40881"/>
                    </a:lnTo>
                    <a:lnTo>
                      <a:pt x="100965" y="37274"/>
                    </a:lnTo>
                    <a:lnTo>
                      <a:pt x="103835" y="35763"/>
                    </a:lnTo>
                    <a:lnTo>
                      <a:pt x="106349" y="29819"/>
                    </a:lnTo>
                    <a:close/>
                  </a:path>
                  <a:path w="132715" h="132715">
                    <a:moveTo>
                      <a:pt x="116128" y="92125"/>
                    </a:moveTo>
                    <a:lnTo>
                      <a:pt x="111594" y="92049"/>
                    </a:lnTo>
                    <a:lnTo>
                      <a:pt x="115557" y="93573"/>
                    </a:lnTo>
                    <a:lnTo>
                      <a:pt x="116078" y="94462"/>
                    </a:lnTo>
                    <a:lnTo>
                      <a:pt x="116128" y="92125"/>
                    </a:lnTo>
                    <a:close/>
                  </a:path>
                  <a:path w="132715" h="132715">
                    <a:moveTo>
                      <a:pt x="118706" y="90271"/>
                    </a:moveTo>
                    <a:lnTo>
                      <a:pt x="116179" y="87477"/>
                    </a:lnTo>
                    <a:lnTo>
                      <a:pt x="113665" y="84709"/>
                    </a:lnTo>
                    <a:lnTo>
                      <a:pt x="113487" y="84518"/>
                    </a:lnTo>
                    <a:lnTo>
                      <a:pt x="107022" y="83108"/>
                    </a:lnTo>
                    <a:lnTo>
                      <a:pt x="101346" y="85293"/>
                    </a:lnTo>
                    <a:lnTo>
                      <a:pt x="101117" y="85686"/>
                    </a:lnTo>
                    <a:lnTo>
                      <a:pt x="106362" y="84709"/>
                    </a:lnTo>
                    <a:lnTo>
                      <a:pt x="110261" y="86563"/>
                    </a:lnTo>
                    <a:lnTo>
                      <a:pt x="107353" y="87312"/>
                    </a:lnTo>
                    <a:lnTo>
                      <a:pt x="105537" y="89636"/>
                    </a:lnTo>
                    <a:lnTo>
                      <a:pt x="104711" y="91935"/>
                    </a:lnTo>
                    <a:lnTo>
                      <a:pt x="111594" y="92049"/>
                    </a:lnTo>
                    <a:lnTo>
                      <a:pt x="108356" y="90792"/>
                    </a:lnTo>
                    <a:lnTo>
                      <a:pt x="110718" y="89573"/>
                    </a:lnTo>
                    <a:lnTo>
                      <a:pt x="113982" y="87477"/>
                    </a:lnTo>
                    <a:lnTo>
                      <a:pt x="118706" y="90271"/>
                    </a:lnTo>
                    <a:close/>
                  </a:path>
                  <a:path w="132715" h="132715">
                    <a:moveTo>
                      <a:pt x="122491" y="111569"/>
                    </a:moveTo>
                    <a:lnTo>
                      <a:pt x="121335" y="111163"/>
                    </a:lnTo>
                    <a:lnTo>
                      <a:pt x="120319" y="110807"/>
                    </a:lnTo>
                    <a:lnTo>
                      <a:pt x="110007" y="111163"/>
                    </a:lnTo>
                    <a:lnTo>
                      <a:pt x="110515" y="110680"/>
                    </a:lnTo>
                    <a:lnTo>
                      <a:pt x="116789" y="104736"/>
                    </a:lnTo>
                    <a:lnTo>
                      <a:pt x="117386" y="102552"/>
                    </a:lnTo>
                    <a:lnTo>
                      <a:pt x="118440" y="98755"/>
                    </a:lnTo>
                    <a:lnTo>
                      <a:pt x="118414" y="98425"/>
                    </a:lnTo>
                    <a:lnTo>
                      <a:pt x="116078" y="94462"/>
                    </a:lnTo>
                    <a:lnTo>
                      <a:pt x="115963" y="98755"/>
                    </a:lnTo>
                    <a:lnTo>
                      <a:pt x="112166" y="102552"/>
                    </a:lnTo>
                    <a:lnTo>
                      <a:pt x="111328" y="100888"/>
                    </a:lnTo>
                    <a:lnTo>
                      <a:pt x="110007" y="99415"/>
                    </a:lnTo>
                    <a:lnTo>
                      <a:pt x="107848" y="98425"/>
                    </a:lnTo>
                    <a:lnTo>
                      <a:pt x="109855" y="100317"/>
                    </a:lnTo>
                    <a:lnTo>
                      <a:pt x="109956" y="101053"/>
                    </a:lnTo>
                    <a:lnTo>
                      <a:pt x="108445" y="108661"/>
                    </a:lnTo>
                    <a:lnTo>
                      <a:pt x="102057" y="110680"/>
                    </a:lnTo>
                    <a:lnTo>
                      <a:pt x="106032" y="106540"/>
                    </a:lnTo>
                    <a:lnTo>
                      <a:pt x="104241" y="101854"/>
                    </a:lnTo>
                    <a:lnTo>
                      <a:pt x="101714" y="99085"/>
                    </a:lnTo>
                    <a:lnTo>
                      <a:pt x="102222" y="109829"/>
                    </a:lnTo>
                    <a:lnTo>
                      <a:pt x="95110" y="111645"/>
                    </a:lnTo>
                    <a:lnTo>
                      <a:pt x="69100" y="83832"/>
                    </a:lnTo>
                    <a:lnTo>
                      <a:pt x="69748" y="89966"/>
                    </a:lnTo>
                    <a:lnTo>
                      <a:pt x="69862" y="90309"/>
                    </a:lnTo>
                    <a:lnTo>
                      <a:pt x="72745" y="95262"/>
                    </a:lnTo>
                    <a:lnTo>
                      <a:pt x="80010" y="102044"/>
                    </a:lnTo>
                    <a:lnTo>
                      <a:pt x="78447" y="100317"/>
                    </a:lnTo>
                    <a:lnTo>
                      <a:pt x="75717" y="92456"/>
                    </a:lnTo>
                    <a:lnTo>
                      <a:pt x="75387" y="87630"/>
                    </a:lnTo>
                    <a:lnTo>
                      <a:pt x="78346" y="95084"/>
                    </a:lnTo>
                    <a:lnTo>
                      <a:pt x="85344" y="101650"/>
                    </a:lnTo>
                    <a:lnTo>
                      <a:pt x="93992" y="101053"/>
                    </a:lnTo>
                    <a:lnTo>
                      <a:pt x="92202" y="93916"/>
                    </a:lnTo>
                    <a:lnTo>
                      <a:pt x="91617" y="91617"/>
                    </a:lnTo>
                    <a:lnTo>
                      <a:pt x="82334" y="89966"/>
                    </a:lnTo>
                    <a:lnTo>
                      <a:pt x="80518" y="83667"/>
                    </a:lnTo>
                    <a:lnTo>
                      <a:pt x="84023" y="86804"/>
                    </a:lnTo>
                    <a:lnTo>
                      <a:pt x="87642" y="86995"/>
                    </a:lnTo>
                    <a:lnTo>
                      <a:pt x="91351" y="86664"/>
                    </a:lnTo>
                    <a:lnTo>
                      <a:pt x="88201" y="83667"/>
                    </a:lnTo>
                    <a:lnTo>
                      <a:pt x="84289" y="79946"/>
                    </a:lnTo>
                    <a:lnTo>
                      <a:pt x="79705" y="72402"/>
                    </a:lnTo>
                    <a:lnTo>
                      <a:pt x="78854" y="64617"/>
                    </a:lnTo>
                    <a:lnTo>
                      <a:pt x="83007" y="57213"/>
                    </a:lnTo>
                    <a:lnTo>
                      <a:pt x="82003" y="55829"/>
                    </a:lnTo>
                    <a:lnTo>
                      <a:pt x="76149" y="65887"/>
                    </a:lnTo>
                    <a:lnTo>
                      <a:pt x="75882" y="76060"/>
                    </a:lnTo>
                    <a:lnTo>
                      <a:pt x="78943" y="85636"/>
                    </a:lnTo>
                    <a:lnTo>
                      <a:pt x="83058" y="93916"/>
                    </a:lnTo>
                    <a:lnTo>
                      <a:pt x="77901" y="88493"/>
                    </a:lnTo>
                    <a:lnTo>
                      <a:pt x="77381" y="87630"/>
                    </a:lnTo>
                    <a:lnTo>
                      <a:pt x="75107" y="83832"/>
                    </a:lnTo>
                    <a:lnTo>
                      <a:pt x="74155" y="82245"/>
                    </a:lnTo>
                    <a:lnTo>
                      <a:pt x="72199" y="76060"/>
                    </a:lnTo>
                    <a:lnTo>
                      <a:pt x="72237" y="70192"/>
                    </a:lnTo>
                    <a:lnTo>
                      <a:pt x="67068" y="81978"/>
                    </a:lnTo>
                    <a:lnTo>
                      <a:pt x="65951" y="91935"/>
                    </a:lnTo>
                    <a:lnTo>
                      <a:pt x="65836" y="93916"/>
                    </a:lnTo>
                    <a:lnTo>
                      <a:pt x="67487" y="103428"/>
                    </a:lnTo>
                    <a:lnTo>
                      <a:pt x="71412" y="110337"/>
                    </a:lnTo>
                    <a:lnTo>
                      <a:pt x="70142" y="106299"/>
                    </a:lnTo>
                    <a:lnTo>
                      <a:pt x="69773" y="102044"/>
                    </a:lnTo>
                    <a:lnTo>
                      <a:pt x="70091" y="99237"/>
                    </a:lnTo>
                    <a:lnTo>
                      <a:pt x="76314" y="108026"/>
                    </a:lnTo>
                    <a:lnTo>
                      <a:pt x="84061" y="112991"/>
                    </a:lnTo>
                    <a:lnTo>
                      <a:pt x="92240" y="114808"/>
                    </a:lnTo>
                    <a:lnTo>
                      <a:pt x="99745" y="114134"/>
                    </a:lnTo>
                    <a:lnTo>
                      <a:pt x="103073" y="114160"/>
                    </a:lnTo>
                    <a:lnTo>
                      <a:pt x="103212" y="114134"/>
                    </a:lnTo>
                    <a:lnTo>
                      <a:pt x="105549" y="113741"/>
                    </a:lnTo>
                    <a:lnTo>
                      <a:pt x="109016" y="113449"/>
                    </a:lnTo>
                    <a:lnTo>
                      <a:pt x="121970" y="111645"/>
                    </a:lnTo>
                    <a:lnTo>
                      <a:pt x="122491" y="111569"/>
                    </a:lnTo>
                    <a:close/>
                  </a:path>
                  <a:path w="132715" h="132715">
                    <a:moveTo>
                      <a:pt x="124891" y="112420"/>
                    </a:moveTo>
                    <a:lnTo>
                      <a:pt x="124244" y="111328"/>
                    </a:lnTo>
                    <a:lnTo>
                      <a:pt x="122491" y="111569"/>
                    </a:lnTo>
                    <a:lnTo>
                      <a:pt x="124891" y="112420"/>
                    </a:lnTo>
                    <a:close/>
                  </a:path>
                  <a:path w="132715" h="132715">
                    <a:moveTo>
                      <a:pt x="130314" y="56680"/>
                    </a:moveTo>
                    <a:lnTo>
                      <a:pt x="126720" y="48348"/>
                    </a:lnTo>
                    <a:lnTo>
                      <a:pt x="121577" y="44310"/>
                    </a:lnTo>
                    <a:lnTo>
                      <a:pt x="119824" y="42951"/>
                    </a:lnTo>
                    <a:lnTo>
                      <a:pt x="111188" y="41338"/>
                    </a:lnTo>
                    <a:lnTo>
                      <a:pt x="114071" y="42862"/>
                    </a:lnTo>
                    <a:lnTo>
                      <a:pt x="116027" y="44221"/>
                    </a:lnTo>
                    <a:lnTo>
                      <a:pt x="116217" y="47218"/>
                    </a:lnTo>
                    <a:lnTo>
                      <a:pt x="113322" y="44450"/>
                    </a:lnTo>
                    <a:lnTo>
                      <a:pt x="111467" y="42672"/>
                    </a:lnTo>
                    <a:lnTo>
                      <a:pt x="105549" y="42164"/>
                    </a:lnTo>
                    <a:lnTo>
                      <a:pt x="97726" y="44958"/>
                    </a:lnTo>
                    <a:lnTo>
                      <a:pt x="101676" y="45478"/>
                    </a:lnTo>
                    <a:lnTo>
                      <a:pt x="103682" y="45986"/>
                    </a:lnTo>
                    <a:lnTo>
                      <a:pt x="104902" y="48387"/>
                    </a:lnTo>
                    <a:lnTo>
                      <a:pt x="104457" y="48209"/>
                    </a:lnTo>
                    <a:lnTo>
                      <a:pt x="99834" y="46380"/>
                    </a:lnTo>
                    <a:lnTo>
                      <a:pt x="93243" y="47777"/>
                    </a:lnTo>
                    <a:lnTo>
                      <a:pt x="90106" y="50050"/>
                    </a:lnTo>
                    <a:lnTo>
                      <a:pt x="96342" y="48209"/>
                    </a:lnTo>
                    <a:lnTo>
                      <a:pt x="101028" y="48717"/>
                    </a:lnTo>
                    <a:lnTo>
                      <a:pt x="107416" y="56337"/>
                    </a:lnTo>
                    <a:lnTo>
                      <a:pt x="111493" y="56019"/>
                    </a:lnTo>
                    <a:lnTo>
                      <a:pt x="111125" y="50050"/>
                    </a:lnTo>
                    <a:lnTo>
                      <a:pt x="109931" y="48387"/>
                    </a:lnTo>
                    <a:lnTo>
                      <a:pt x="108534" y="46456"/>
                    </a:lnTo>
                    <a:lnTo>
                      <a:pt x="105562" y="45021"/>
                    </a:lnTo>
                    <a:lnTo>
                      <a:pt x="111417" y="44450"/>
                    </a:lnTo>
                    <a:lnTo>
                      <a:pt x="114833" y="48818"/>
                    </a:lnTo>
                    <a:lnTo>
                      <a:pt x="116763" y="55054"/>
                    </a:lnTo>
                    <a:lnTo>
                      <a:pt x="119748" y="54546"/>
                    </a:lnTo>
                    <a:lnTo>
                      <a:pt x="121526" y="49860"/>
                    </a:lnTo>
                    <a:lnTo>
                      <a:pt x="120700" y="47218"/>
                    </a:lnTo>
                    <a:lnTo>
                      <a:pt x="120421" y="46316"/>
                    </a:lnTo>
                    <a:lnTo>
                      <a:pt x="118605" y="44310"/>
                    </a:lnTo>
                    <a:lnTo>
                      <a:pt x="123012" y="46202"/>
                    </a:lnTo>
                    <a:lnTo>
                      <a:pt x="125399" y="49860"/>
                    </a:lnTo>
                    <a:lnTo>
                      <a:pt x="125463" y="57886"/>
                    </a:lnTo>
                    <a:lnTo>
                      <a:pt x="125056" y="58242"/>
                    </a:lnTo>
                    <a:lnTo>
                      <a:pt x="125056" y="61798"/>
                    </a:lnTo>
                    <a:lnTo>
                      <a:pt x="124447" y="68262"/>
                    </a:lnTo>
                    <a:lnTo>
                      <a:pt x="118833" y="75438"/>
                    </a:lnTo>
                    <a:lnTo>
                      <a:pt x="107797" y="73164"/>
                    </a:lnTo>
                    <a:lnTo>
                      <a:pt x="106641" y="70002"/>
                    </a:lnTo>
                    <a:lnTo>
                      <a:pt x="108191" y="65354"/>
                    </a:lnTo>
                    <a:lnTo>
                      <a:pt x="111696" y="64427"/>
                    </a:lnTo>
                    <a:lnTo>
                      <a:pt x="112903" y="67119"/>
                    </a:lnTo>
                    <a:lnTo>
                      <a:pt x="116649" y="68211"/>
                    </a:lnTo>
                    <a:lnTo>
                      <a:pt x="118097" y="64427"/>
                    </a:lnTo>
                    <a:lnTo>
                      <a:pt x="118770" y="62699"/>
                    </a:lnTo>
                    <a:lnTo>
                      <a:pt x="118795" y="62217"/>
                    </a:lnTo>
                    <a:lnTo>
                      <a:pt x="118897" y="62357"/>
                    </a:lnTo>
                    <a:lnTo>
                      <a:pt x="118770" y="62699"/>
                    </a:lnTo>
                    <a:lnTo>
                      <a:pt x="121081" y="64096"/>
                    </a:lnTo>
                    <a:lnTo>
                      <a:pt x="125056" y="61798"/>
                    </a:lnTo>
                    <a:lnTo>
                      <a:pt x="125056" y="58242"/>
                    </a:lnTo>
                    <a:lnTo>
                      <a:pt x="123456" y="59626"/>
                    </a:lnTo>
                    <a:lnTo>
                      <a:pt x="120561" y="61023"/>
                    </a:lnTo>
                    <a:lnTo>
                      <a:pt x="118605" y="61925"/>
                    </a:lnTo>
                    <a:lnTo>
                      <a:pt x="115455" y="57327"/>
                    </a:lnTo>
                    <a:lnTo>
                      <a:pt x="104914" y="60350"/>
                    </a:lnTo>
                    <a:lnTo>
                      <a:pt x="102298" y="68592"/>
                    </a:lnTo>
                    <a:lnTo>
                      <a:pt x="107048" y="73113"/>
                    </a:lnTo>
                    <a:lnTo>
                      <a:pt x="111709" y="75742"/>
                    </a:lnTo>
                    <a:lnTo>
                      <a:pt x="117919" y="76441"/>
                    </a:lnTo>
                    <a:lnTo>
                      <a:pt x="120446" y="75438"/>
                    </a:lnTo>
                    <a:lnTo>
                      <a:pt x="124206" y="73964"/>
                    </a:lnTo>
                    <a:lnTo>
                      <a:pt x="129019" y="67094"/>
                    </a:lnTo>
                    <a:lnTo>
                      <a:pt x="129679" y="61798"/>
                    </a:lnTo>
                    <a:lnTo>
                      <a:pt x="130314" y="56680"/>
                    </a:lnTo>
                    <a:close/>
                  </a:path>
                  <a:path w="132715" h="132715">
                    <a:moveTo>
                      <a:pt x="132194" y="128041"/>
                    </a:moveTo>
                    <a:lnTo>
                      <a:pt x="132118" y="127355"/>
                    </a:lnTo>
                    <a:lnTo>
                      <a:pt x="131495" y="121704"/>
                    </a:lnTo>
                    <a:lnTo>
                      <a:pt x="130200" y="117017"/>
                    </a:lnTo>
                    <a:lnTo>
                      <a:pt x="126758" y="113068"/>
                    </a:lnTo>
                    <a:lnTo>
                      <a:pt x="124891" y="112420"/>
                    </a:lnTo>
                    <a:lnTo>
                      <a:pt x="127736" y="117233"/>
                    </a:lnTo>
                    <a:lnTo>
                      <a:pt x="127355" y="125222"/>
                    </a:lnTo>
                    <a:lnTo>
                      <a:pt x="124587" y="127355"/>
                    </a:lnTo>
                    <a:lnTo>
                      <a:pt x="123012" y="125933"/>
                    </a:lnTo>
                    <a:lnTo>
                      <a:pt x="121564" y="124675"/>
                    </a:lnTo>
                    <a:lnTo>
                      <a:pt x="117957" y="122250"/>
                    </a:lnTo>
                    <a:lnTo>
                      <a:pt x="112547" y="126682"/>
                    </a:lnTo>
                    <a:lnTo>
                      <a:pt x="114122" y="131521"/>
                    </a:lnTo>
                    <a:lnTo>
                      <a:pt x="128689" y="132194"/>
                    </a:lnTo>
                    <a:lnTo>
                      <a:pt x="132194" y="128041"/>
                    </a:lnTo>
                    <a:close/>
                  </a:path>
                </a:pathLst>
              </a:custGeom>
              <a:solidFill>
                <a:srgbClr val="7DA7D9"/>
              </a:solidFill>
            </p:spPr>
            <p:txBody>
              <a:bodyPr wrap="square" lIns="0" tIns="0" rIns="0" bIns="0" rtlCol="0"/>
              <a:lstStyle/>
              <a:p>
                <a:endParaRPr/>
              </a:p>
            </p:txBody>
          </p:sp>
        </p:grpSp>
        <p:grpSp>
          <p:nvGrpSpPr>
            <p:cNvPr id="808" name="object 888">
              <a:extLst>
                <a:ext uri="{FF2B5EF4-FFF2-40B4-BE49-F238E27FC236}">
                  <a16:creationId xmlns:a16="http://schemas.microsoft.com/office/drawing/2014/main" id="{E437D3B4-EA9F-1CE3-C6BC-D06E8DC28E85}"/>
                </a:ext>
              </a:extLst>
            </p:cNvPr>
            <p:cNvGrpSpPr/>
            <p:nvPr/>
          </p:nvGrpSpPr>
          <p:grpSpPr>
            <a:xfrm>
              <a:off x="1901522" y="12713072"/>
              <a:ext cx="119380" cy="45085"/>
              <a:chOff x="1901522" y="12713072"/>
              <a:chExt cx="119380" cy="45085"/>
            </a:xfrm>
          </p:grpSpPr>
          <p:sp>
            <p:nvSpPr>
              <p:cNvPr id="911" name="object 889">
                <a:extLst>
                  <a:ext uri="{FF2B5EF4-FFF2-40B4-BE49-F238E27FC236}">
                    <a16:creationId xmlns:a16="http://schemas.microsoft.com/office/drawing/2014/main" id="{1AFB7531-0FD3-E166-29EE-F1F9CCF6BC08}"/>
                  </a:ext>
                </a:extLst>
              </p:cNvPr>
              <p:cNvSpPr/>
              <p:nvPr/>
            </p:nvSpPr>
            <p:spPr>
              <a:xfrm>
                <a:off x="1901520" y="12713079"/>
                <a:ext cx="119380" cy="45085"/>
              </a:xfrm>
              <a:custGeom>
                <a:avLst/>
                <a:gdLst/>
                <a:ahLst/>
                <a:cxnLst/>
                <a:rect l="l" t="t" r="r" b="b"/>
                <a:pathLst>
                  <a:path w="119380" h="45084">
                    <a:moveTo>
                      <a:pt x="115976" y="13335"/>
                    </a:moveTo>
                    <a:lnTo>
                      <a:pt x="0" y="13335"/>
                    </a:lnTo>
                    <a:lnTo>
                      <a:pt x="0" y="45059"/>
                    </a:lnTo>
                    <a:lnTo>
                      <a:pt x="115976" y="45059"/>
                    </a:lnTo>
                    <a:lnTo>
                      <a:pt x="115976" y="13335"/>
                    </a:lnTo>
                    <a:close/>
                  </a:path>
                  <a:path w="119380" h="45084">
                    <a:moveTo>
                      <a:pt x="119303" y="0"/>
                    </a:moveTo>
                    <a:lnTo>
                      <a:pt x="12" y="0"/>
                    </a:lnTo>
                    <a:lnTo>
                      <a:pt x="12" y="8102"/>
                    </a:lnTo>
                    <a:lnTo>
                      <a:pt x="119303" y="8102"/>
                    </a:lnTo>
                    <a:lnTo>
                      <a:pt x="119303" y="0"/>
                    </a:lnTo>
                    <a:close/>
                  </a:path>
                </a:pathLst>
              </a:custGeom>
              <a:solidFill>
                <a:srgbClr val="333376"/>
              </a:solidFill>
            </p:spPr>
            <p:txBody>
              <a:bodyPr wrap="square" lIns="0" tIns="0" rIns="0" bIns="0" rtlCol="0"/>
              <a:lstStyle/>
              <a:p>
                <a:endParaRPr/>
              </a:p>
            </p:txBody>
          </p:sp>
          <p:sp>
            <p:nvSpPr>
              <p:cNvPr id="912" name="object 890">
                <a:extLst>
                  <a:ext uri="{FF2B5EF4-FFF2-40B4-BE49-F238E27FC236}">
                    <a16:creationId xmlns:a16="http://schemas.microsoft.com/office/drawing/2014/main" id="{033E8C0A-6AEB-4540-02D9-FA0378DF1149}"/>
                  </a:ext>
                </a:extLst>
              </p:cNvPr>
              <p:cNvSpPr/>
              <p:nvPr/>
            </p:nvSpPr>
            <p:spPr>
              <a:xfrm>
                <a:off x="1901520" y="12721194"/>
                <a:ext cx="116205" cy="27940"/>
              </a:xfrm>
              <a:custGeom>
                <a:avLst/>
                <a:gdLst/>
                <a:ahLst/>
                <a:cxnLst/>
                <a:rect l="l" t="t" r="r" b="b"/>
                <a:pathLst>
                  <a:path w="116205" h="27940">
                    <a:moveTo>
                      <a:pt x="31800" y="19380"/>
                    </a:moveTo>
                    <a:lnTo>
                      <a:pt x="30441" y="18021"/>
                    </a:lnTo>
                    <a:lnTo>
                      <a:pt x="28752" y="18021"/>
                    </a:lnTo>
                    <a:lnTo>
                      <a:pt x="27063" y="18021"/>
                    </a:lnTo>
                    <a:lnTo>
                      <a:pt x="25717" y="19380"/>
                    </a:lnTo>
                    <a:lnTo>
                      <a:pt x="25717" y="22745"/>
                    </a:lnTo>
                    <a:lnTo>
                      <a:pt x="27063" y="24117"/>
                    </a:lnTo>
                    <a:lnTo>
                      <a:pt x="30441" y="24117"/>
                    </a:lnTo>
                    <a:lnTo>
                      <a:pt x="31800" y="22745"/>
                    </a:lnTo>
                    <a:lnTo>
                      <a:pt x="31800" y="19380"/>
                    </a:lnTo>
                    <a:close/>
                  </a:path>
                  <a:path w="116205" h="27940">
                    <a:moveTo>
                      <a:pt x="57099" y="17475"/>
                    </a:moveTo>
                    <a:lnTo>
                      <a:pt x="54178" y="14541"/>
                    </a:lnTo>
                    <a:lnTo>
                      <a:pt x="50571" y="14541"/>
                    </a:lnTo>
                    <a:lnTo>
                      <a:pt x="46977" y="14541"/>
                    </a:lnTo>
                    <a:lnTo>
                      <a:pt x="44043" y="17475"/>
                    </a:lnTo>
                    <a:lnTo>
                      <a:pt x="44043" y="24676"/>
                    </a:lnTo>
                    <a:lnTo>
                      <a:pt x="46977" y="27609"/>
                    </a:lnTo>
                    <a:lnTo>
                      <a:pt x="54178" y="27609"/>
                    </a:lnTo>
                    <a:lnTo>
                      <a:pt x="57099" y="24676"/>
                    </a:lnTo>
                    <a:lnTo>
                      <a:pt x="57099" y="17475"/>
                    </a:lnTo>
                    <a:close/>
                  </a:path>
                  <a:path w="116205" h="27940">
                    <a:moveTo>
                      <a:pt x="75438" y="19380"/>
                    </a:moveTo>
                    <a:lnTo>
                      <a:pt x="74079" y="18021"/>
                    </a:lnTo>
                    <a:lnTo>
                      <a:pt x="72390" y="18021"/>
                    </a:lnTo>
                    <a:lnTo>
                      <a:pt x="70700" y="18021"/>
                    </a:lnTo>
                    <a:lnTo>
                      <a:pt x="69354" y="19380"/>
                    </a:lnTo>
                    <a:lnTo>
                      <a:pt x="69354" y="22745"/>
                    </a:lnTo>
                    <a:lnTo>
                      <a:pt x="70700" y="24117"/>
                    </a:lnTo>
                    <a:lnTo>
                      <a:pt x="74079" y="24117"/>
                    </a:lnTo>
                    <a:lnTo>
                      <a:pt x="75438" y="22745"/>
                    </a:lnTo>
                    <a:lnTo>
                      <a:pt x="75438" y="19380"/>
                    </a:lnTo>
                    <a:close/>
                  </a:path>
                  <a:path w="116205" h="27940">
                    <a:moveTo>
                      <a:pt x="115976" y="0"/>
                    </a:moveTo>
                    <a:lnTo>
                      <a:pt x="0" y="0"/>
                    </a:lnTo>
                    <a:lnTo>
                      <a:pt x="0" y="5207"/>
                    </a:lnTo>
                    <a:lnTo>
                      <a:pt x="115976" y="5207"/>
                    </a:lnTo>
                    <a:lnTo>
                      <a:pt x="115976" y="0"/>
                    </a:lnTo>
                    <a:close/>
                  </a:path>
                </a:pathLst>
              </a:custGeom>
              <a:solidFill>
                <a:srgbClr val="7DA7D9"/>
              </a:solidFill>
            </p:spPr>
            <p:txBody>
              <a:bodyPr wrap="square" lIns="0" tIns="0" rIns="0" bIns="0" rtlCol="0"/>
              <a:lstStyle/>
              <a:p>
                <a:endParaRPr/>
              </a:p>
            </p:txBody>
          </p:sp>
        </p:grpSp>
        <p:grpSp>
          <p:nvGrpSpPr>
            <p:cNvPr id="809" name="object 891">
              <a:extLst>
                <a:ext uri="{FF2B5EF4-FFF2-40B4-BE49-F238E27FC236}">
                  <a16:creationId xmlns:a16="http://schemas.microsoft.com/office/drawing/2014/main" id="{46684232-80BF-7A4F-1AD4-DAB03A9BE39F}"/>
                </a:ext>
              </a:extLst>
            </p:cNvPr>
            <p:cNvGrpSpPr/>
            <p:nvPr/>
          </p:nvGrpSpPr>
          <p:grpSpPr>
            <a:xfrm>
              <a:off x="2006639" y="12692284"/>
              <a:ext cx="248285" cy="83185"/>
              <a:chOff x="2006639" y="12692284"/>
              <a:chExt cx="248285" cy="83185"/>
            </a:xfrm>
          </p:grpSpPr>
          <p:sp>
            <p:nvSpPr>
              <p:cNvPr id="907" name="object 892">
                <a:extLst>
                  <a:ext uri="{FF2B5EF4-FFF2-40B4-BE49-F238E27FC236}">
                    <a16:creationId xmlns:a16="http://schemas.microsoft.com/office/drawing/2014/main" id="{46FB19C3-7951-0837-4B45-84B0C4EAEF73}"/>
                  </a:ext>
                </a:extLst>
              </p:cNvPr>
              <p:cNvSpPr/>
              <p:nvPr/>
            </p:nvSpPr>
            <p:spPr>
              <a:xfrm>
                <a:off x="2136762" y="12713078"/>
                <a:ext cx="118110" cy="45085"/>
              </a:xfrm>
              <a:custGeom>
                <a:avLst/>
                <a:gdLst/>
                <a:ahLst/>
                <a:cxnLst/>
                <a:rect l="l" t="t" r="r" b="b"/>
                <a:pathLst>
                  <a:path w="118110" h="45084">
                    <a:moveTo>
                      <a:pt x="117970" y="13335"/>
                    </a:moveTo>
                    <a:lnTo>
                      <a:pt x="0" y="13335"/>
                    </a:lnTo>
                    <a:lnTo>
                      <a:pt x="0" y="45059"/>
                    </a:lnTo>
                    <a:lnTo>
                      <a:pt x="117970" y="45059"/>
                    </a:lnTo>
                    <a:lnTo>
                      <a:pt x="117970" y="13335"/>
                    </a:lnTo>
                    <a:close/>
                  </a:path>
                  <a:path w="118110" h="45084">
                    <a:moveTo>
                      <a:pt x="117970" y="0"/>
                    </a:moveTo>
                    <a:lnTo>
                      <a:pt x="0" y="0"/>
                    </a:lnTo>
                    <a:lnTo>
                      <a:pt x="0" y="8102"/>
                    </a:lnTo>
                    <a:lnTo>
                      <a:pt x="117970" y="8102"/>
                    </a:lnTo>
                    <a:lnTo>
                      <a:pt x="117970" y="0"/>
                    </a:lnTo>
                    <a:close/>
                  </a:path>
                </a:pathLst>
              </a:custGeom>
              <a:solidFill>
                <a:srgbClr val="333376"/>
              </a:solidFill>
            </p:spPr>
            <p:txBody>
              <a:bodyPr wrap="square" lIns="0" tIns="0" rIns="0" bIns="0" rtlCol="0"/>
              <a:lstStyle/>
              <a:p>
                <a:endParaRPr/>
              </a:p>
            </p:txBody>
          </p:sp>
          <p:sp>
            <p:nvSpPr>
              <p:cNvPr id="908" name="object 893">
                <a:extLst>
                  <a:ext uri="{FF2B5EF4-FFF2-40B4-BE49-F238E27FC236}">
                    <a16:creationId xmlns:a16="http://schemas.microsoft.com/office/drawing/2014/main" id="{DDFB72AC-533A-2F37-F81D-C2A10F50308E}"/>
                  </a:ext>
                </a:extLst>
              </p:cNvPr>
              <p:cNvSpPr/>
              <p:nvPr/>
            </p:nvSpPr>
            <p:spPr>
              <a:xfrm>
                <a:off x="2136762" y="12721193"/>
                <a:ext cx="118110" cy="27940"/>
              </a:xfrm>
              <a:custGeom>
                <a:avLst/>
                <a:gdLst/>
                <a:ahLst/>
                <a:cxnLst/>
                <a:rect l="l" t="t" r="r" b="b"/>
                <a:pathLst>
                  <a:path w="118110" h="27940">
                    <a:moveTo>
                      <a:pt x="48615" y="19380"/>
                    </a:moveTo>
                    <a:lnTo>
                      <a:pt x="47269" y="18021"/>
                    </a:lnTo>
                    <a:lnTo>
                      <a:pt x="45580" y="18021"/>
                    </a:lnTo>
                    <a:lnTo>
                      <a:pt x="43891" y="18021"/>
                    </a:lnTo>
                    <a:lnTo>
                      <a:pt x="42532" y="19380"/>
                    </a:lnTo>
                    <a:lnTo>
                      <a:pt x="42532" y="22745"/>
                    </a:lnTo>
                    <a:lnTo>
                      <a:pt x="43891" y="24117"/>
                    </a:lnTo>
                    <a:lnTo>
                      <a:pt x="47269" y="24117"/>
                    </a:lnTo>
                    <a:lnTo>
                      <a:pt x="48615" y="22745"/>
                    </a:lnTo>
                    <a:lnTo>
                      <a:pt x="48615" y="19380"/>
                    </a:lnTo>
                    <a:close/>
                  </a:path>
                  <a:path w="118110" h="27940">
                    <a:moveTo>
                      <a:pt x="73926" y="17475"/>
                    </a:moveTo>
                    <a:lnTo>
                      <a:pt x="71005" y="14541"/>
                    </a:lnTo>
                    <a:lnTo>
                      <a:pt x="67398" y="14541"/>
                    </a:lnTo>
                    <a:lnTo>
                      <a:pt x="63792" y="14541"/>
                    </a:lnTo>
                    <a:lnTo>
                      <a:pt x="60871" y="17475"/>
                    </a:lnTo>
                    <a:lnTo>
                      <a:pt x="60871" y="24676"/>
                    </a:lnTo>
                    <a:lnTo>
                      <a:pt x="63792" y="27609"/>
                    </a:lnTo>
                    <a:lnTo>
                      <a:pt x="71005" y="27609"/>
                    </a:lnTo>
                    <a:lnTo>
                      <a:pt x="73926" y="24676"/>
                    </a:lnTo>
                    <a:lnTo>
                      <a:pt x="73926" y="17475"/>
                    </a:lnTo>
                    <a:close/>
                  </a:path>
                  <a:path w="118110" h="27940">
                    <a:moveTo>
                      <a:pt x="92265" y="19380"/>
                    </a:moveTo>
                    <a:lnTo>
                      <a:pt x="90906" y="18021"/>
                    </a:lnTo>
                    <a:lnTo>
                      <a:pt x="89217" y="18021"/>
                    </a:lnTo>
                    <a:lnTo>
                      <a:pt x="87528" y="18021"/>
                    </a:lnTo>
                    <a:lnTo>
                      <a:pt x="86169" y="19380"/>
                    </a:lnTo>
                    <a:lnTo>
                      <a:pt x="86169" y="22745"/>
                    </a:lnTo>
                    <a:lnTo>
                      <a:pt x="87528" y="24117"/>
                    </a:lnTo>
                    <a:lnTo>
                      <a:pt x="90906" y="24117"/>
                    </a:lnTo>
                    <a:lnTo>
                      <a:pt x="92265" y="22745"/>
                    </a:lnTo>
                    <a:lnTo>
                      <a:pt x="92265" y="19380"/>
                    </a:lnTo>
                    <a:close/>
                  </a:path>
                  <a:path w="118110" h="27940">
                    <a:moveTo>
                      <a:pt x="117970" y="0"/>
                    </a:moveTo>
                    <a:lnTo>
                      <a:pt x="0" y="0"/>
                    </a:lnTo>
                    <a:lnTo>
                      <a:pt x="0" y="5207"/>
                    </a:lnTo>
                    <a:lnTo>
                      <a:pt x="117970" y="5207"/>
                    </a:lnTo>
                    <a:lnTo>
                      <a:pt x="117970" y="0"/>
                    </a:lnTo>
                    <a:close/>
                  </a:path>
                </a:pathLst>
              </a:custGeom>
              <a:solidFill>
                <a:srgbClr val="7DA7D9"/>
              </a:solidFill>
            </p:spPr>
            <p:txBody>
              <a:bodyPr wrap="square" lIns="0" tIns="0" rIns="0" bIns="0" rtlCol="0"/>
              <a:lstStyle/>
              <a:p>
                <a:endParaRPr/>
              </a:p>
            </p:txBody>
          </p:sp>
          <p:sp>
            <p:nvSpPr>
              <p:cNvPr id="909" name="object 894">
                <a:extLst>
                  <a:ext uri="{FF2B5EF4-FFF2-40B4-BE49-F238E27FC236}">
                    <a16:creationId xmlns:a16="http://schemas.microsoft.com/office/drawing/2014/main" id="{4D5D9F17-F725-696E-A96F-C0D5CA51456A}"/>
                  </a:ext>
                </a:extLst>
              </p:cNvPr>
              <p:cNvSpPr/>
              <p:nvPr/>
            </p:nvSpPr>
            <p:spPr>
              <a:xfrm>
                <a:off x="2006639" y="12692284"/>
                <a:ext cx="145415" cy="83185"/>
              </a:xfrm>
              <a:custGeom>
                <a:avLst/>
                <a:gdLst/>
                <a:ahLst/>
                <a:cxnLst/>
                <a:rect l="l" t="t" r="r" b="b"/>
                <a:pathLst>
                  <a:path w="145414" h="83184">
                    <a:moveTo>
                      <a:pt x="92077" y="0"/>
                    </a:moveTo>
                    <a:lnTo>
                      <a:pt x="53244" y="0"/>
                    </a:lnTo>
                    <a:lnTo>
                      <a:pt x="54471" y="2584"/>
                    </a:lnTo>
                    <a:lnTo>
                      <a:pt x="43899" y="12200"/>
                    </a:lnTo>
                    <a:lnTo>
                      <a:pt x="41598" y="18973"/>
                    </a:lnTo>
                    <a:lnTo>
                      <a:pt x="48477" y="28236"/>
                    </a:lnTo>
                    <a:lnTo>
                      <a:pt x="52406" y="30101"/>
                    </a:lnTo>
                    <a:lnTo>
                      <a:pt x="56595" y="31210"/>
                    </a:lnTo>
                    <a:lnTo>
                      <a:pt x="53716" y="34691"/>
                    </a:lnTo>
                    <a:lnTo>
                      <a:pt x="50530" y="35729"/>
                    </a:lnTo>
                    <a:lnTo>
                      <a:pt x="45421" y="35269"/>
                    </a:lnTo>
                    <a:lnTo>
                      <a:pt x="42742" y="35387"/>
                    </a:lnTo>
                    <a:lnTo>
                      <a:pt x="42601" y="32449"/>
                    </a:lnTo>
                    <a:lnTo>
                      <a:pt x="41680" y="29416"/>
                    </a:lnTo>
                    <a:lnTo>
                      <a:pt x="36453" y="20791"/>
                    </a:lnTo>
                    <a:lnTo>
                      <a:pt x="30494" y="17404"/>
                    </a:lnTo>
                    <a:lnTo>
                      <a:pt x="17786" y="17699"/>
                    </a:lnTo>
                    <a:lnTo>
                      <a:pt x="8712" y="21605"/>
                    </a:lnTo>
                    <a:lnTo>
                      <a:pt x="3579" y="29735"/>
                    </a:lnTo>
                    <a:lnTo>
                      <a:pt x="1007" y="35334"/>
                    </a:lnTo>
                    <a:lnTo>
                      <a:pt x="0" y="41375"/>
                    </a:lnTo>
                    <a:lnTo>
                      <a:pt x="561" y="47709"/>
                    </a:lnTo>
                    <a:lnTo>
                      <a:pt x="35759" y="74302"/>
                    </a:lnTo>
                    <a:lnTo>
                      <a:pt x="43511" y="72523"/>
                    </a:lnTo>
                    <a:lnTo>
                      <a:pt x="50584" y="68935"/>
                    </a:lnTo>
                    <a:lnTo>
                      <a:pt x="56572" y="63683"/>
                    </a:lnTo>
                    <a:lnTo>
                      <a:pt x="61185" y="58432"/>
                    </a:lnTo>
                    <a:lnTo>
                      <a:pt x="62106" y="68426"/>
                    </a:lnTo>
                    <a:lnTo>
                      <a:pt x="72667" y="82715"/>
                    </a:lnTo>
                    <a:lnTo>
                      <a:pt x="83227" y="68402"/>
                    </a:lnTo>
                    <a:lnTo>
                      <a:pt x="84136" y="58384"/>
                    </a:lnTo>
                    <a:lnTo>
                      <a:pt x="88773" y="63659"/>
                    </a:lnTo>
                    <a:lnTo>
                      <a:pt x="94766" y="68911"/>
                    </a:lnTo>
                    <a:lnTo>
                      <a:pt x="101838" y="72500"/>
                    </a:lnTo>
                    <a:lnTo>
                      <a:pt x="109588" y="74279"/>
                    </a:lnTo>
                    <a:lnTo>
                      <a:pt x="117612" y="74102"/>
                    </a:lnTo>
                    <a:lnTo>
                      <a:pt x="145345" y="41355"/>
                    </a:lnTo>
                    <a:lnTo>
                      <a:pt x="144338" y="35320"/>
                    </a:lnTo>
                    <a:lnTo>
                      <a:pt x="141766" y="29735"/>
                    </a:lnTo>
                    <a:lnTo>
                      <a:pt x="136633" y="21581"/>
                    </a:lnTo>
                    <a:lnTo>
                      <a:pt x="127559" y="17699"/>
                    </a:lnTo>
                    <a:lnTo>
                      <a:pt x="114839" y="17380"/>
                    </a:lnTo>
                    <a:lnTo>
                      <a:pt x="108892" y="20767"/>
                    </a:lnTo>
                    <a:lnTo>
                      <a:pt x="103664" y="29416"/>
                    </a:lnTo>
                    <a:lnTo>
                      <a:pt x="102744" y="32437"/>
                    </a:lnTo>
                    <a:lnTo>
                      <a:pt x="102602" y="35387"/>
                    </a:lnTo>
                    <a:lnTo>
                      <a:pt x="99924" y="35245"/>
                    </a:lnTo>
                    <a:lnTo>
                      <a:pt x="94791" y="35705"/>
                    </a:lnTo>
                    <a:lnTo>
                      <a:pt x="91593" y="34643"/>
                    </a:lnTo>
                    <a:lnTo>
                      <a:pt x="88702" y="31115"/>
                    </a:lnTo>
                    <a:lnTo>
                      <a:pt x="93139" y="29924"/>
                    </a:lnTo>
                    <a:lnTo>
                      <a:pt x="96997" y="28012"/>
                    </a:lnTo>
                    <a:lnTo>
                      <a:pt x="103735" y="18926"/>
                    </a:lnTo>
                    <a:lnTo>
                      <a:pt x="101422" y="12177"/>
                    </a:lnTo>
                    <a:lnTo>
                      <a:pt x="90873" y="2536"/>
                    </a:lnTo>
                    <a:lnTo>
                      <a:pt x="92077" y="0"/>
                    </a:lnTo>
                    <a:close/>
                  </a:path>
                </a:pathLst>
              </a:custGeom>
              <a:solidFill>
                <a:srgbClr val="333376"/>
              </a:solidFill>
            </p:spPr>
            <p:txBody>
              <a:bodyPr wrap="square" lIns="0" tIns="0" rIns="0" bIns="0" rtlCol="0"/>
              <a:lstStyle/>
              <a:p>
                <a:endParaRPr/>
              </a:p>
            </p:txBody>
          </p:sp>
          <p:sp>
            <p:nvSpPr>
              <p:cNvPr id="910" name="object 895">
                <a:extLst>
                  <a:ext uri="{FF2B5EF4-FFF2-40B4-BE49-F238E27FC236}">
                    <a16:creationId xmlns:a16="http://schemas.microsoft.com/office/drawing/2014/main" id="{B9E56F8D-1D90-494A-EFB9-9F4C9F7C83C5}"/>
                  </a:ext>
                </a:extLst>
              </p:cNvPr>
              <p:cNvSpPr/>
              <p:nvPr/>
            </p:nvSpPr>
            <p:spPr>
              <a:xfrm>
                <a:off x="2012658" y="12698219"/>
                <a:ext cx="133350" cy="67310"/>
              </a:xfrm>
              <a:custGeom>
                <a:avLst/>
                <a:gdLst/>
                <a:ahLst/>
                <a:cxnLst/>
                <a:rect l="l" t="t" r="r" b="b"/>
                <a:pathLst>
                  <a:path w="133350" h="67309">
                    <a:moveTo>
                      <a:pt x="58610" y="23736"/>
                    </a:moveTo>
                    <a:lnTo>
                      <a:pt x="54165" y="31889"/>
                    </a:lnTo>
                    <a:lnTo>
                      <a:pt x="48920" y="36118"/>
                    </a:lnTo>
                    <a:lnTo>
                      <a:pt x="34772" y="34861"/>
                    </a:lnTo>
                    <a:lnTo>
                      <a:pt x="30975" y="39306"/>
                    </a:lnTo>
                    <a:lnTo>
                      <a:pt x="37401" y="44983"/>
                    </a:lnTo>
                    <a:lnTo>
                      <a:pt x="43624" y="45999"/>
                    </a:lnTo>
                    <a:lnTo>
                      <a:pt x="48082" y="44437"/>
                    </a:lnTo>
                    <a:lnTo>
                      <a:pt x="42722" y="50914"/>
                    </a:lnTo>
                    <a:lnTo>
                      <a:pt x="34848" y="49961"/>
                    </a:lnTo>
                    <a:lnTo>
                      <a:pt x="26619" y="45618"/>
                    </a:lnTo>
                    <a:lnTo>
                      <a:pt x="24130" y="49136"/>
                    </a:lnTo>
                    <a:lnTo>
                      <a:pt x="27025" y="55651"/>
                    </a:lnTo>
                    <a:lnTo>
                      <a:pt x="31788" y="58140"/>
                    </a:lnTo>
                    <a:lnTo>
                      <a:pt x="35623" y="58305"/>
                    </a:lnTo>
                    <a:lnTo>
                      <a:pt x="29273" y="60858"/>
                    </a:lnTo>
                    <a:lnTo>
                      <a:pt x="23025" y="59550"/>
                    </a:lnTo>
                    <a:lnTo>
                      <a:pt x="14986" y="51511"/>
                    </a:lnTo>
                    <a:lnTo>
                      <a:pt x="15214" y="47726"/>
                    </a:lnTo>
                    <a:lnTo>
                      <a:pt x="15417" y="47167"/>
                    </a:lnTo>
                    <a:lnTo>
                      <a:pt x="17830" y="40538"/>
                    </a:lnTo>
                    <a:lnTo>
                      <a:pt x="25654" y="41973"/>
                    </a:lnTo>
                    <a:lnTo>
                      <a:pt x="26974" y="39598"/>
                    </a:lnTo>
                    <a:lnTo>
                      <a:pt x="31750" y="31013"/>
                    </a:lnTo>
                    <a:lnTo>
                      <a:pt x="33261" y="28308"/>
                    </a:lnTo>
                    <a:lnTo>
                      <a:pt x="28054" y="18249"/>
                    </a:lnTo>
                    <a:lnTo>
                      <a:pt x="27559" y="17310"/>
                    </a:lnTo>
                    <a:lnTo>
                      <a:pt x="24879" y="17386"/>
                    </a:lnTo>
                    <a:lnTo>
                      <a:pt x="24879" y="26517"/>
                    </a:lnTo>
                    <a:lnTo>
                      <a:pt x="22275" y="31013"/>
                    </a:lnTo>
                    <a:lnTo>
                      <a:pt x="18313" y="29489"/>
                    </a:lnTo>
                    <a:lnTo>
                      <a:pt x="13462" y="32169"/>
                    </a:lnTo>
                    <a:lnTo>
                      <a:pt x="16878" y="39903"/>
                    </a:lnTo>
                    <a:lnTo>
                      <a:pt x="13106" y="40805"/>
                    </a:lnTo>
                    <a:lnTo>
                      <a:pt x="11430" y="47167"/>
                    </a:lnTo>
                    <a:lnTo>
                      <a:pt x="7632" y="40932"/>
                    </a:lnTo>
                    <a:lnTo>
                      <a:pt x="6134" y="33858"/>
                    </a:lnTo>
                    <a:lnTo>
                      <a:pt x="7213" y="27241"/>
                    </a:lnTo>
                    <a:lnTo>
                      <a:pt x="11099" y="22402"/>
                    </a:lnTo>
                    <a:lnTo>
                      <a:pt x="17399" y="18249"/>
                    </a:lnTo>
                    <a:lnTo>
                      <a:pt x="21742" y="20256"/>
                    </a:lnTo>
                    <a:lnTo>
                      <a:pt x="24879" y="26517"/>
                    </a:lnTo>
                    <a:lnTo>
                      <a:pt x="24879" y="17386"/>
                    </a:lnTo>
                    <a:lnTo>
                      <a:pt x="18161" y="17538"/>
                    </a:lnTo>
                    <a:lnTo>
                      <a:pt x="10807" y="19583"/>
                    </a:lnTo>
                    <a:lnTo>
                      <a:pt x="3835" y="25171"/>
                    </a:lnTo>
                    <a:lnTo>
                      <a:pt x="0" y="34010"/>
                    </a:lnTo>
                    <a:lnTo>
                      <a:pt x="2057" y="45808"/>
                    </a:lnTo>
                    <a:lnTo>
                      <a:pt x="11290" y="57645"/>
                    </a:lnTo>
                    <a:lnTo>
                      <a:pt x="23342" y="62445"/>
                    </a:lnTo>
                    <a:lnTo>
                      <a:pt x="35763" y="60934"/>
                    </a:lnTo>
                    <a:lnTo>
                      <a:pt x="43218" y="55816"/>
                    </a:lnTo>
                    <a:lnTo>
                      <a:pt x="46113" y="53835"/>
                    </a:lnTo>
                    <a:lnTo>
                      <a:pt x="41656" y="55194"/>
                    </a:lnTo>
                    <a:lnTo>
                      <a:pt x="38303" y="55816"/>
                    </a:lnTo>
                    <a:lnTo>
                      <a:pt x="35090" y="52984"/>
                    </a:lnTo>
                    <a:lnTo>
                      <a:pt x="41617" y="51828"/>
                    </a:lnTo>
                    <a:lnTo>
                      <a:pt x="43256" y="50914"/>
                    </a:lnTo>
                    <a:lnTo>
                      <a:pt x="47193" y="48717"/>
                    </a:lnTo>
                    <a:lnTo>
                      <a:pt x="51193" y="44437"/>
                    </a:lnTo>
                    <a:lnTo>
                      <a:pt x="51955" y="43624"/>
                    </a:lnTo>
                    <a:lnTo>
                      <a:pt x="53174" y="41529"/>
                    </a:lnTo>
                    <a:lnTo>
                      <a:pt x="56045" y="36576"/>
                    </a:lnTo>
                    <a:lnTo>
                      <a:pt x="51523" y="40030"/>
                    </a:lnTo>
                    <a:lnTo>
                      <a:pt x="48971" y="41529"/>
                    </a:lnTo>
                    <a:lnTo>
                      <a:pt x="45339" y="40347"/>
                    </a:lnTo>
                    <a:lnTo>
                      <a:pt x="52476" y="37249"/>
                    </a:lnTo>
                    <a:lnTo>
                      <a:pt x="53225" y="36118"/>
                    </a:lnTo>
                    <a:lnTo>
                      <a:pt x="57746" y="29222"/>
                    </a:lnTo>
                    <a:lnTo>
                      <a:pt x="58610" y="23736"/>
                    </a:lnTo>
                    <a:close/>
                  </a:path>
                  <a:path w="133350" h="67309">
                    <a:moveTo>
                      <a:pt x="60909" y="9677"/>
                    </a:moveTo>
                    <a:lnTo>
                      <a:pt x="60845" y="6083"/>
                    </a:lnTo>
                    <a:lnTo>
                      <a:pt x="60286" y="2908"/>
                    </a:lnTo>
                    <a:lnTo>
                      <a:pt x="59410" y="0"/>
                    </a:lnTo>
                    <a:lnTo>
                      <a:pt x="56591" y="0"/>
                    </a:lnTo>
                    <a:lnTo>
                      <a:pt x="57848" y="2628"/>
                    </a:lnTo>
                    <a:lnTo>
                      <a:pt x="58547" y="5715"/>
                    </a:lnTo>
                    <a:lnTo>
                      <a:pt x="58521" y="9309"/>
                    </a:lnTo>
                    <a:lnTo>
                      <a:pt x="59702" y="9817"/>
                    </a:lnTo>
                    <a:lnTo>
                      <a:pt x="60909" y="9677"/>
                    </a:lnTo>
                    <a:close/>
                  </a:path>
                  <a:path w="133350" h="67309">
                    <a:moveTo>
                      <a:pt x="69062" y="0"/>
                    </a:moveTo>
                    <a:lnTo>
                      <a:pt x="64211" y="0"/>
                    </a:lnTo>
                    <a:lnTo>
                      <a:pt x="64350" y="3225"/>
                    </a:lnTo>
                    <a:lnTo>
                      <a:pt x="64427" y="6502"/>
                    </a:lnTo>
                    <a:lnTo>
                      <a:pt x="64414" y="9791"/>
                    </a:lnTo>
                    <a:lnTo>
                      <a:pt x="66636" y="9766"/>
                    </a:lnTo>
                    <a:lnTo>
                      <a:pt x="68859" y="9791"/>
                    </a:lnTo>
                    <a:lnTo>
                      <a:pt x="68846" y="6502"/>
                    </a:lnTo>
                    <a:lnTo>
                      <a:pt x="68922" y="3225"/>
                    </a:lnTo>
                    <a:lnTo>
                      <a:pt x="69062" y="0"/>
                    </a:lnTo>
                    <a:close/>
                  </a:path>
                  <a:path w="133350" h="67309">
                    <a:moveTo>
                      <a:pt x="72224" y="52031"/>
                    </a:moveTo>
                    <a:lnTo>
                      <a:pt x="71361" y="43129"/>
                    </a:lnTo>
                    <a:lnTo>
                      <a:pt x="70840" y="41440"/>
                    </a:lnTo>
                    <a:lnTo>
                      <a:pt x="69684" y="37693"/>
                    </a:lnTo>
                    <a:lnTo>
                      <a:pt x="69684" y="55816"/>
                    </a:lnTo>
                    <a:lnTo>
                      <a:pt x="66636" y="56832"/>
                    </a:lnTo>
                    <a:lnTo>
                      <a:pt x="63588" y="55816"/>
                    </a:lnTo>
                    <a:lnTo>
                      <a:pt x="64427" y="44132"/>
                    </a:lnTo>
                    <a:lnTo>
                      <a:pt x="66636" y="41440"/>
                    </a:lnTo>
                    <a:lnTo>
                      <a:pt x="68846" y="44132"/>
                    </a:lnTo>
                    <a:lnTo>
                      <a:pt x="69684" y="55816"/>
                    </a:lnTo>
                    <a:lnTo>
                      <a:pt x="69684" y="37693"/>
                    </a:lnTo>
                    <a:lnTo>
                      <a:pt x="69481" y="37033"/>
                    </a:lnTo>
                    <a:lnTo>
                      <a:pt x="68453" y="27406"/>
                    </a:lnTo>
                    <a:lnTo>
                      <a:pt x="68681" y="25044"/>
                    </a:lnTo>
                    <a:lnTo>
                      <a:pt x="64592" y="25069"/>
                    </a:lnTo>
                    <a:lnTo>
                      <a:pt x="64820" y="27432"/>
                    </a:lnTo>
                    <a:lnTo>
                      <a:pt x="63804" y="37084"/>
                    </a:lnTo>
                    <a:lnTo>
                      <a:pt x="61912" y="43141"/>
                    </a:lnTo>
                    <a:lnTo>
                      <a:pt x="59842" y="50444"/>
                    </a:lnTo>
                    <a:lnTo>
                      <a:pt x="59639" y="55359"/>
                    </a:lnTo>
                    <a:lnTo>
                      <a:pt x="61760" y="60096"/>
                    </a:lnTo>
                    <a:lnTo>
                      <a:pt x="66636" y="66903"/>
                    </a:lnTo>
                    <a:lnTo>
                      <a:pt x="67906" y="64922"/>
                    </a:lnTo>
                    <a:lnTo>
                      <a:pt x="70434" y="59626"/>
                    </a:lnTo>
                    <a:lnTo>
                      <a:pt x="71094" y="56832"/>
                    </a:lnTo>
                    <a:lnTo>
                      <a:pt x="72224" y="52031"/>
                    </a:lnTo>
                    <a:close/>
                  </a:path>
                  <a:path w="133350" h="67309">
                    <a:moveTo>
                      <a:pt x="76682" y="0"/>
                    </a:moveTo>
                    <a:lnTo>
                      <a:pt x="73875" y="0"/>
                    </a:lnTo>
                    <a:lnTo>
                      <a:pt x="72986" y="2908"/>
                    </a:lnTo>
                    <a:lnTo>
                      <a:pt x="72440" y="6083"/>
                    </a:lnTo>
                    <a:lnTo>
                      <a:pt x="72364" y="9677"/>
                    </a:lnTo>
                    <a:lnTo>
                      <a:pt x="73571" y="9817"/>
                    </a:lnTo>
                    <a:lnTo>
                      <a:pt x="74752" y="9309"/>
                    </a:lnTo>
                    <a:lnTo>
                      <a:pt x="74726" y="5715"/>
                    </a:lnTo>
                    <a:lnTo>
                      <a:pt x="75438" y="2628"/>
                    </a:lnTo>
                    <a:lnTo>
                      <a:pt x="76682" y="0"/>
                    </a:lnTo>
                    <a:close/>
                  </a:path>
                  <a:path w="133350" h="67309">
                    <a:moveTo>
                      <a:pt x="91274" y="11760"/>
                    </a:moveTo>
                    <a:lnTo>
                      <a:pt x="88760" y="8178"/>
                    </a:lnTo>
                    <a:lnTo>
                      <a:pt x="87350" y="6908"/>
                    </a:lnTo>
                    <a:lnTo>
                      <a:pt x="86525" y="10629"/>
                    </a:lnTo>
                    <a:lnTo>
                      <a:pt x="85991" y="10820"/>
                    </a:lnTo>
                    <a:lnTo>
                      <a:pt x="85991" y="12471"/>
                    </a:lnTo>
                    <a:lnTo>
                      <a:pt x="85915" y="14135"/>
                    </a:lnTo>
                    <a:lnTo>
                      <a:pt x="79362" y="17640"/>
                    </a:lnTo>
                    <a:lnTo>
                      <a:pt x="73520" y="18554"/>
                    </a:lnTo>
                    <a:lnTo>
                      <a:pt x="53911" y="17665"/>
                    </a:lnTo>
                    <a:lnTo>
                      <a:pt x="47269" y="14135"/>
                    </a:lnTo>
                    <a:lnTo>
                      <a:pt x="47066" y="12992"/>
                    </a:lnTo>
                    <a:lnTo>
                      <a:pt x="52209" y="14566"/>
                    </a:lnTo>
                    <a:lnTo>
                      <a:pt x="59385" y="16014"/>
                    </a:lnTo>
                    <a:lnTo>
                      <a:pt x="73952" y="16014"/>
                    </a:lnTo>
                    <a:lnTo>
                      <a:pt x="81153" y="15252"/>
                    </a:lnTo>
                    <a:lnTo>
                      <a:pt x="84937" y="13068"/>
                    </a:lnTo>
                    <a:lnTo>
                      <a:pt x="85991" y="12471"/>
                    </a:lnTo>
                    <a:lnTo>
                      <a:pt x="85991" y="10820"/>
                    </a:lnTo>
                    <a:lnTo>
                      <a:pt x="79298" y="13068"/>
                    </a:lnTo>
                    <a:lnTo>
                      <a:pt x="56921" y="13068"/>
                    </a:lnTo>
                    <a:lnTo>
                      <a:pt x="56248" y="12992"/>
                    </a:lnTo>
                    <a:lnTo>
                      <a:pt x="47688" y="12103"/>
                    </a:lnTo>
                    <a:lnTo>
                      <a:pt x="45910" y="6934"/>
                    </a:lnTo>
                    <a:lnTo>
                      <a:pt x="44513" y="8229"/>
                    </a:lnTo>
                    <a:lnTo>
                      <a:pt x="41998" y="11798"/>
                    </a:lnTo>
                    <a:lnTo>
                      <a:pt x="47675" y="19431"/>
                    </a:lnTo>
                    <a:lnTo>
                      <a:pt x="56984" y="21297"/>
                    </a:lnTo>
                    <a:lnTo>
                      <a:pt x="66636" y="20764"/>
                    </a:lnTo>
                    <a:lnTo>
                      <a:pt x="76288" y="21297"/>
                    </a:lnTo>
                    <a:lnTo>
                      <a:pt x="78867" y="20764"/>
                    </a:lnTo>
                    <a:lnTo>
                      <a:pt x="85598" y="19380"/>
                    </a:lnTo>
                    <a:lnTo>
                      <a:pt x="86207" y="18554"/>
                    </a:lnTo>
                    <a:lnTo>
                      <a:pt x="90741" y="12471"/>
                    </a:lnTo>
                    <a:lnTo>
                      <a:pt x="91274" y="11760"/>
                    </a:lnTo>
                    <a:close/>
                  </a:path>
                  <a:path w="133350" h="67309">
                    <a:moveTo>
                      <a:pt x="133299" y="34010"/>
                    </a:moveTo>
                    <a:lnTo>
                      <a:pt x="129463" y="25158"/>
                    </a:lnTo>
                    <a:lnTo>
                      <a:pt x="126936" y="23139"/>
                    </a:lnTo>
                    <a:lnTo>
                      <a:pt x="126936" y="33858"/>
                    </a:lnTo>
                    <a:lnTo>
                      <a:pt x="125412" y="40932"/>
                    </a:lnTo>
                    <a:lnTo>
                      <a:pt x="121869" y="47142"/>
                    </a:lnTo>
                    <a:lnTo>
                      <a:pt x="120180" y="40792"/>
                    </a:lnTo>
                    <a:lnTo>
                      <a:pt x="116420" y="39878"/>
                    </a:lnTo>
                    <a:lnTo>
                      <a:pt x="116560" y="39573"/>
                    </a:lnTo>
                    <a:lnTo>
                      <a:pt x="119824" y="32169"/>
                    </a:lnTo>
                    <a:lnTo>
                      <a:pt x="117741" y="31013"/>
                    </a:lnTo>
                    <a:lnTo>
                      <a:pt x="114960" y="29476"/>
                    </a:lnTo>
                    <a:lnTo>
                      <a:pt x="111023" y="31013"/>
                    </a:lnTo>
                    <a:lnTo>
                      <a:pt x="108419" y="26492"/>
                    </a:lnTo>
                    <a:lnTo>
                      <a:pt x="111556" y="20256"/>
                    </a:lnTo>
                    <a:lnTo>
                      <a:pt x="115900" y="18224"/>
                    </a:lnTo>
                    <a:lnTo>
                      <a:pt x="122199" y="22377"/>
                    </a:lnTo>
                    <a:lnTo>
                      <a:pt x="125996" y="27241"/>
                    </a:lnTo>
                    <a:lnTo>
                      <a:pt x="126936" y="33858"/>
                    </a:lnTo>
                    <a:lnTo>
                      <a:pt x="126936" y="23139"/>
                    </a:lnTo>
                    <a:lnTo>
                      <a:pt x="122478" y="19558"/>
                    </a:lnTo>
                    <a:lnTo>
                      <a:pt x="117678" y="18224"/>
                    </a:lnTo>
                    <a:lnTo>
                      <a:pt x="115125" y="17513"/>
                    </a:lnTo>
                    <a:lnTo>
                      <a:pt x="105740" y="17284"/>
                    </a:lnTo>
                    <a:lnTo>
                      <a:pt x="100037" y="28282"/>
                    </a:lnTo>
                    <a:lnTo>
                      <a:pt x="107632" y="41973"/>
                    </a:lnTo>
                    <a:lnTo>
                      <a:pt x="115468" y="40513"/>
                    </a:lnTo>
                    <a:lnTo>
                      <a:pt x="118071" y="47701"/>
                    </a:lnTo>
                    <a:lnTo>
                      <a:pt x="118313" y="51498"/>
                    </a:lnTo>
                    <a:lnTo>
                      <a:pt x="110261" y="59524"/>
                    </a:lnTo>
                    <a:lnTo>
                      <a:pt x="104025" y="60833"/>
                    </a:lnTo>
                    <a:lnTo>
                      <a:pt x="97663" y="58293"/>
                    </a:lnTo>
                    <a:lnTo>
                      <a:pt x="101523" y="58115"/>
                    </a:lnTo>
                    <a:lnTo>
                      <a:pt x="105943" y="55791"/>
                    </a:lnTo>
                    <a:lnTo>
                      <a:pt x="106260" y="55626"/>
                    </a:lnTo>
                    <a:lnTo>
                      <a:pt x="108369" y="50888"/>
                    </a:lnTo>
                    <a:lnTo>
                      <a:pt x="109169" y="49110"/>
                    </a:lnTo>
                    <a:lnTo>
                      <a:pt x="106667" y="45593"/>
                    </a:lnTo>
                    <a:lnTo>
                      <a:pt x="98437" y="49949"/>
                    </a:lnTo>
                    <a:lnTo>
                      <a:pt x="90576" y="50888"/>
                    </a:lnTo>
                    <a:lnTo>
                      <a:pt x="85217" y="44411"/>
                    </a:lnTo>
                    <a:lnTo>
                      <a:pt x="89674" y="45974"/>
                    </a:lnTo>
                    <a:lnTo>
                      <a:pt x="95885" y="44970"/>
                    </a:lnTo>
                    <a:lnTo>
                      <a:pt x="96507" y="44411"/>
                    </a:lnTo>
                    <a:lnTo>
                      <a:pt x="99783" y="41529"/>
                    </a:lnTo>
                    <a:lnTo>
                      <a:pt x="102323" y="39293"/>
                    </a:lnTo>
                    <a:lnTo>
                      <a:pt x="99618" y="36118"/>
                    </a:lnTo>
                    <a:lnTo>
                      <a:pt x="98526" y="34836"/>
                    </a:lnTo>
                    <a:lnTo>
                      <a:pt x="84378" y="36118"/>
                    </a:lnTo>
                    <a:lnTo>
                      <a:pt x="79121" y="31864"/>
                    </a:lnTo>
                    <a:lnTo>
                      <a:pt x="74676" y="23710"/>
                    </a:lnTo>
                    <a:lnTo>
                      <a:pt x="75552" y="29197"/>
                    </a:lnTo>
                    <a:lnTo>
                      <a:pt x="80810" y="37223"/>
                    </a:lnTo>
                    <a:lnTo>
                      <a:pt x="87947" y="40322"/>
                    </a:lnTo>
                    <a:lnTo>
                      <a:pt x="84315" y="41529"/>
                    </a:lnTo>
                    <a:lnTo>
                      <a:pt x="81762" y="40030"/>
                    </a:lnTo>
                    <a:lnTo>
                      <a:pt x="77241" y="36550"/>
                    </a:lnTo>
                    <a:lnTo>
                      <a:pt x="81330" y="43599"/>
                    </a:lnTo>
                    <a:lnTo>
                      <a:pt x="86093" y="48691"/>
                    </a:lnTo>
                    <a:lnTo>
                      <a:pt x="91668" y="51803"/>
                    </a:lnTo>
                    <a:lnTo>
                      <a:pt x="98196" y="52959"/>
                    </a:lnTo>
                    <a:lnTo>
                      <a:pt x="94983" y="55791"/>
                    </a:lnTo>
                    <a:lnTo>
                      <a:pt x="91630" y="55168"/>
                    </a:lnTo>
                    <a:lnTo>
                      <a:pt x="87185" y="53809"/>
                    </a:lnTo>
                    <a:lnTo>
                      <a:pt x="97536" y="60921"/>
                    </a:lnTo>
                    <a:lnTo>
                      <a:pt x="109956" y="62433"/>
                    </a:lnTo>
                    <a:lnTo>
                      <a:pt x="113969" y="60833"/>
                    </a:lnTo>
                    <a:lnTo>
                      <a:pt x="121996" y="57632"/>
                    </a:lnTo>
                    <a:lnTo>
                      <a:pt x="130187" y="47142"/>
                    </a:lnTo>
                    <a:lnTo>
                      <a:pt x="131229" y="45808"/>
                    </a:lnTo>
                    <a:lnTo>
                      <a:pt x="133299" y="34010"/>
                    </a:lnTo>
                    <a:close/>
                  </a:path>
                </a:pathLst>
              </a:custGeom>
              <a:solidFill>
                <a:srgbClr val="7DA7D9"/>
              </a:solidFill>
            </p:spPr>
            <p:txBody>
              <a:bodyPr wrap="square" lIns="0" tIns="0" rIns="0" bIns="0" rtlCol="0"/>
              <a:lstStyle/>
              <a:p>
                <a:endParaRPr/>
              </a:p>
            </p:txBody>
          </p:sp>
        </p:grpSp>
        <p:grpSp>
          <p:nvGrpSpPr>
            <p:cNvPr id="810" name="object 896">
              <a:extLst>
                <a:ext uri="{FF2B5EF4-FFF2-40B4-BE49-F238E27FC236}">
                  <a16:creationId xmlns:a16="http://schemas.microsoft.com/office/drawing/2014/main" id="{66D13A15-F0B2-910F-E34C-729E4FED835E}"/>
                </a:ext>
              </a:extLst>
            </p:cNvPr>
            <p:cNvGrpSpPr/>
            <p:nvPr/>
          </p:nvGrpSpPr>
          <p:grpSpPr>
            <a:xfrm>
              <a:off x="2254557" y="12713072"/>
              <a:ext cx="707390" cy="45085"/>
              <a:chOff x="2254557" y="12713072"/>
              <a:chExt cx="707390" cy="45085"/>
            </a:xfrm>
          </p:grpSpPr>
          <p:sp>
            <p:nvSpPr>
              <p:cNvPr id="829" name="object 897">
                <a:extLst>
                  <a:ext uri="{FF2B5EF4-FFF2-40B4-BE49-F238E27FC236}">
                    <a16:creationId xmlns:a16="http://schemas.microsoft.com/office/drawing/2014/main" id="{83CB87CD-F84E-40B5-F16A-37076B2D9CD0}"/>
                  </a:ext>
                </a:extLst>
              </p:cNvPr>
              <p:cNvSpPr/>
              <p:nvPr/>
            </p:nvSpPr>
            <p:spPr>
              <a:xfrm>
                <a:off x="2860789"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104" y="0"/>
                    </a:moveTo>
                    <a:lnTo>
                      <a:pt x="12" y="0"/>
                    </a:lnTo>
                    <a:lnTo>
                      <a:pt x="12" y="8102"/>
                    </a:lnTo>
                    <a:lnTo>
                      <a:pt x="101104" y="8102"/>
                    </a:lnTo>
                    <a:lnTo>
                      <a:pt x="101104" y="0"/>
                    </a:lnTo>
                    <a:close/>
                  </a:path>
                </a:pathLst>
              </a:custGeom>
              <a:solidFill>
                <a:srgbClr val="333376"/>
              </a:solidFill>
            </p:spPr>
            <p:txBody>
              <a:bodyPr wrap="square" lIns="0" tIns="0" rIns="0" bIns="0" rtlCol="0"/>
              <a:lstStyle/>
              <a:p>
                <a:endParaRPr/>
              </a:p>
            </p:txBody>
          </p:sp>
          <p:sp>
            <p:nvSpPr>
              <p:cNvPr id="830" name="object 898">
                <a:extLst>
                  <a:ext uri="{FF2B5EF4-FFF2-40B4-BE49-F238E27FC236}">
                    <a16:creationId xmlns:a16="http://schemas.microsoft.com/office/drawing/2014/main" id="{8E66070B-4D8A-B939-581D-15A350989C72}"/>
                  </a:ext>
                </a:extLst>
              </p:cNvPr>
              <p:cNvSpPr/>
              <p:nvPr/>
            </p:nvSpPr>
            <p:spPr>
              <a:xfrm>
                <a:off x="2860789" y="12721194"/>
                <a:ext cx="101600" cy="27940"/>
              </a:xfrm>
              <a:custGeom>
                <a:avLst/>
                <a:gdLst/>
                <a:ahLst/>
                <a:cxnLst/>
                <a:rect l="l" t="t" r="r" b="b"/>
                <a:pathLst>
                  <a:path w="101600" h="27940">
                    <a:moveTo>
                      <a:pt x="31762" y="19380"/>
                    </a:moveTo>
                    <a:lnTo>
                      <a:pt x="30391" y="18021"/>
                    </a:lnTo>
                    <a:lnTo>
                      <a:pt x="28714"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33"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51" y="18021"/>
                    </a:lnTo>
                    <a:lnTo>
                      <a:pt x="70688" y="18021"/>
                    </a:lnTo>
                    <a:lnTo>
                      <a:pt x="69316" y="19380"/>
                    </a:lnTo>
                    <a:lnTo>
                      <a:pt x="69316" y="22745"/>
                    </a:lnTo>
                    <a:lnTo>
                      <a:pt x="70688" y="24117"/>
                    </a:lnTo>
                    <a:lnTo>
                      <a:pt x="74028" y="24117"/>
                    </a:lnTo>
                    <a:lnTo>
                      <a:pt x="75387" y="22745"/>
                    </a:lnTo>
                    <a:lnTo>
                      <a:pt x="75387"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831" name="object 899">
                <a:extLst>
                  <a:ext uri="{FF2B5EF4-FFF2-40B4-BE49-F238E27FC236}">
                    <a16:creationId xmlns:a16="http://schemas.microsoft.com/office/drawing/2014/main" id="{24E90B13-6CA5-70BA-8191-6BD349B44242}"/>
                  </a:ext>
                </a:extLst>
              </p:cNvPr>
              <p:cNvSpPr/>
              <p:nvPr/>
            </p:nvSpPr>
            <p:spPr>
              <a:xfrm>
                <a:off x="2759811"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96" name="object 900">
                <a:extLst>
                  <a:ext uri="{FF2B5EF4-FFF2-40B4-BE49-F238E27FC236}">
                    <a16:creationId xmlns:a16="http://schemas.microsoft.com/office/drawing/2014/main" id="{F2E15E61-217B-665D-11E9-A6ED6897BF19}"/>
                  </a:ext>
                </a:extLst>
              </p:cNvPr>
              <p:cNvSpPr/>
              <p:nvPr/>
            </p:nvSpPr>
            <p:spPr>
              <a:xfrm>
                <a:off x="2759811" y="12721194"/>
                <a:ext cx="101600" cy="27940"/>
              </a:xfrm>
              <a:custGeom>
                <a:avLst/>
                <a:gdLst/>
                <a:ahLst/>
                <a:cxnLst/>
                <a:rect l="l" t="t" r="r" b="b"/>
                <a:pathLst>
                  <a:path w="101600" h="27940">
                    <a:moveTo>
                      <a:pt x="31762" y="19380"/>
                    </a:moveTo>
                    <a:lnTo>
                      <a:pt x="30391" y="18021"/>
                    </a:lnTo>
                    <a:lnTo>
                      <a:pt x="28727"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64" y="18021"/>
                    </a:lnTo>
                    <a:lnTo>
                      <a:pt x="70688" y="18021"/>
                    </a:lnTo>
                    <a:lnTo>
                      <a:pt x="69316" y="19380"/>
                    </a:lnTo>
                    <a:lnTo>
                      <a:pt x="69316" y="22745"/>
                    </a:lnTo>
                    <a:lnTo>
                      <a:pt x="70688" y="24117"/>
                    </a:lnTo>
                    <a:lnTo>
                      <a:pt x="74028"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897" name="object 901">
                <a:extLst>
                  <a:ext uri="{FF2B5EF4-FFF2-40B4-BE49-F238E27FC236}">
                    <a16:creationId xmlns:a16="http://schemas.microsoft.com/office/drawing/2014/main" id="{4AEDCD8E-2C15-56D1-D274-1A9C415DABEC}"/>
                  </a:ext>
                </a:extLst>
              </p:cNvPr>
              <p:cNvSpPr/>
              <p:nvPr/>
            </p:nvSpPr>
            <p:spPr>
              <a:xfrm>
                <a:off x="2658833"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98" name="object 902">
                <a:extLst>
                  <a:ext uri="{FF2B5EF4-FFF2-40B4-BE49-F238E27FC236}">
                    <a16:creationId xmlns:a16="http://schemas.microsoft.com/office/drawing/2014/main" id="{7A78FEFC-0A2D-5662-6E95-C8DD446175B1}"/>
                  </a:ext>
                </a:extLst>
              </p:cNvPr>
              <p:cNvSpPr/>
              <p:nvPr/>
            </p:nvSpPr>
            <p:spPr>
              <a:xfrm>
                <a:off x="2658833" y="12721194"/>
                <a:ext cx="101600" cy="27940"/>
              </a:xfrm>
              <a:custGeom>
                <a:avLst/>
                <a:gdLst/>
                <a:ahLst/>
                <a:cxnLst/>
                <a:rect l="l" t="t" r="r" b="b"/>
                <a:pathLst>
                  <a:path w="101600" h="27940">
                    <a:moveTo>
                      <a:pt x="31762" y="19380"/>
                    </a:moveTo>
                    <a:lnTo>
                      <a:pt x="30391" y="18021"/>
                    </a:lnTo>
                    <a:lnTo>
                      <a:pt x="28714" y="18021"/>
                    </a:lnTo>
                    <a:lnTo>
                      <a:pt x="27051" y="18021"/>
                    </a:lnTo>
                    <a:lnTo>
                      <a:pt x="25679" y="19380"/>
                    </a:lnTo>
                    <a:lnTo>
                      <a:pt x="25679"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41" y="18021"/>
                    </a:lnTo>
                    <a:lnTo>
                      <a:pt x="72364" y="18021"/>
                    </a:lnTo>
                    <a:lnTo>
                      <a:pt x="70675" y="18021"/>
                    </a:lnTo>
                    <a:lnTo>
                      <a:pt x="69316" y="19380"/>
                    </a:lnTo>
                    <a:lnTo>
                      <a:pt x="69316" y="22745"/>
                    </a:lnTo>
                    <a:lnTo>
                      <a:pt x="70675" y="24117"/>
                    </a:lnTo>
                    <a:lnTo>
                      <a:pt x="74041"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899" name="object 903">
                <a:extLst>
                  <a:ext uri="{FF2B5EF4-FFF2-40B4-BE49-F238E27FC236}">
                    <a16:creationId xmlns:a16="http://schemas.microsoft.com/office/drawing/2014/main" id="{047304CE-00DF-08AD-A714-623BD406C5AD}"/>
                  </a:ext>
                </a:extLst>
              </p:cNvPr>
              <p:cNvSpPr/>
              <p:nvPr/>
            </p:nvSpPr>
            <p:spPr>
              <a:xfrm>
                <a:off x="2557729"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0" name="object 904">
                <a:extLst>
                  <a:ext uri="{FF2B5EF4-FFF2-40B4-BE49-F238E27FC236}">
                    <a16:creationId xmlns:a16="http://schemas.microsoft.com/office/drawing/2014/main" id="{7BAF57F0-99A9-378B-D353-1127C3F67747}"/>
                  </a:ext>
                </a:extLst>
              </p:cNvPr>
              <p:cNvSpPr/>
              <p:nvPr/>
            </p:nvSpPr>
            <p:spPr>
              <a:xfrm>
                <a:off x="2557729"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1" name="object 905">
                <a:extLst>
                  <a:ext uri="{FF2B5EF4-FFF2-40B4-BE49-F238E27FC236}">
                    <a16:creationId xmlns:a16="http://schemas.microsoft.com/office/drawing/2014/main" id="{4AFF9DBB-A5E3-C641-CBBC-5C442F090D34}"/>
                  </a:ext>
                </a:extLst>
              </p:cNvPr>
              <p:cNvSpPr/>
              <p:nvPr/>
            </p:nvSpPr>
            <p:spPr>
              <a:xfrm>
                <a:off x="2456738" y="12713079"/>
                <a:ext cx="101600" cy="45085"/>
              </a:xfrm>
              <a:custGeom>
                <a:avLst/>
                <a:gdLst/>
                <a:ahLst/>
                <a:cxnLst/>
                <a:rect l="l" t="t" r="r" b="b"/>
                <a:pathLst>
                  <a:path w="101600" h="45084">
                    <a:moveTo>
                      <a:pt x="101117" y="0"/>
                    </a:moveTo>
                    <a:lnTo>
                      <a:pt x="0" y="0"/>
                    </a:lnTo>
                    <a:lnTo>
                      <a:pt x="0" y="8102"/>
                    </a:lnTo>
                    <a:lnTo>
                      <a:pt x="101117" y="8102"/>
                    </a:lnTo>
                    <a:lnTo>
                      <a:pt x="101117" y="0"/>
                    </a:lnTo>
                    <a:close/>
                  </a:path>
                  <a:path w="101600" h="45084">
                    <a:moveTo>
                      <a:pt x="101130" y="13335"/>
                    </a:moveTo>
                    <a:lnTo>
                      <a:pt x="12" y="13335"/>
                    </a:lnTo>
                    <a:lnTo>
                      <a:pt x="12" y="45059"/>
                    </a:lnTo>
                    <a:lnTo>
                      <a:pt x="101130" y="45059"/>
                    </a:lnTo>
                    <a:lnTo>
                      <a:pt x="101130" y="13335"/>
                    </a:lnTo>
                    <a:close/>
                  </a:path>
                </a:pathLst>
              </a:custGeom>
              <a:solidFill>
                <a:srgbClr val="333376"/>
              </a:solidFill>
            </p:spPr>
            <p:txBody>
              <a:bodyPr wrap="square" lIns="0" tIns="0" rIns="0" bIns="0" rtlCol="0"/>
              <a:lstStyle/>
              <a:p>
                <a:endParaRPr/>
              </a:p>
            </p:txBody>
          </p:sp>
          <p:sp>
            <p:nvSpPr>
              <p:cNvPr id="902" name="object 906">
                <a:extLst>
                  <a:ext uri="{FF2B5EF4-FFF2-40B4-BE49-F238E27FC236}">
                    <a16:creationId xmlns:a16="http://schemas.microsoft.com/office/drawing/2014/main" id="{A3F78D75-3C21-3A39-671F-446ABDEE97AA}"/>
                  </a:ext>
                </a:extLst>
              </p:cNvPr>
              <p:cNvSpPr/>
              <p:nvPr/>
            </p:nvSpPr>
            <p:spPr>
              <a:xfrm>
                <a:off x="2456751"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17" y="0"/>
                    </a:moveTo>
                    <a:lnTo>
                      <a:pt x="0" y="0"/>
                    </a:lnTo>
                    <a:lnTo>
                      <a:pt x="0" y="5207"/>
                    </a:lnTo>
                    <a:lnTo>
                      <a:pt x="101117" y="5207"/>
                    </a:lnTo>
                    <a:lnTo>
                      <a:pt x="101117" y="0"/>
                    </a:lnTo>
                    <a:close/>
                  </a:path>
                </a:pathLst>
              </a:custGeom>
              <a:solidFill>
                <a:srgbClr val="7DA7D9"/>
              </a:solidFill>
            </p:spPr>
            <p:txBody>
              <a:bodyPr wrap="square" lIns="0" tIns="0" rIns="0" bIns="0" rtlCol="0"/>
              <a:lstStyle/>
              <a:p>
                <a:endParaRPr/>
              </a:p>
            </p:txBody>
          </p:sp>
          <p:sp>
            <p:nvSpPr>
              <p:cNvPr id="903" name="object 907">
                <a:extLst>
                  <a:ext uri="{FF2B5EF4-FFF2-40B4-BE49-F238E27FC236}">
                    <a16:creationId xmlns:a16="http://schemas.microsoft.com/office/drawing/2014/main" id="{DF77C650-D928-DBC1-6E5A-4A5B00BBB86B}"/>
                  </a:ext>
                </a:extLst>
              </p:cNvPr>
              <p:cNvSpPr/>
              <p:nvPr/>
            </p:nvSpPr>
            <p:spPr>
              <a:xfrm>
                <a:off x="2355532"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4" name="object 908">
                <a:extLst>
                  <a:ext uri="{FF2B5EF4-FFF2-40B4-BE49-F238E27FC236}">
                    <a16:creationId xmlns:a16="http://schemas.microsoft.com/office/drawing/2014/main" id="{1283FDA5-7668-2400-7125-708593F5C39A}"/>
                  </a:ext>
                </a:extLst>
              </p:cNvPr>
              <p:cNvSpPr/>
              <p:nvPr/>
            </p:nvSpPr>
            <p:spPr>
              <a:xfrm>
                <a:off x="2355532"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5" name="object 909">
                <a:extLst>
                  <a:ext uri="{FF2B5EF4-FFF2-40B4-BE49-F238E27FC236}">
                    <a16:creationId xmlns:a16="http://schemas.microsoft.com/office/drawing/2014/main" id="{CD8FC08B-776D-FEFC-E7DF-440A7FA28BDB}"/>
                  </a:ext>
                </a:extLst>
              </p:cNvPr>
              <p:cNvSpPr/>
              <p:nvPr/>
            </p:nvSpPr>
            <p:spPr>
              <a:xfrm>
                <a:off x="225455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6" name="object 910">
                <a:extLst>
                  <a:ext uri="{FF2B5EF4-FFF2-40B4-BE49-F238E27FC236}">
                    <a16:creationId xmlns:a16="http://schemas.microsoft.com/office/drawing/2014/main" id="{90B72B9D-9B0E-D3E9-2F45-D9BE58394DA2}"/>
                  </a:ext>
                </a:extLst>
              </p:cNvPr>
              <p:cNvSpPr/>
              <p:nvPr/>
            </p:nvSpPr>
            <p:spPr>
              <a:xfrm>
                <a:off x="2254554"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16" y="19380"/>
                    </a:lnTo>
                    <a:lnTo>
                      <a:pt x="69316"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811" name="object 911">
              <a:extLst>
                <a:ext uri="{FF2B5EF4-FFF2-40B4-BE49-F238E27FC236}">
                  <a16:creationId xmlns:a16="http://schemas.microsoft.com/office/drawing/2014/main" id="{D0CFA884-F912-A918-E3BE-D86BE83443FD}"/>
                </a:ext>
              </a:extLst>
            </p:cNvPr>
            <p:cNvGrpSpPr/>
            <p:nvPr/>
          </p:nvGrpSpPr>
          <p:grpSpPr>
            <a:xfrm>
              <a:off x="1396388" y="12713072"/>
              <a:ext cx="404495" cy="45085"/>
              <a:chOff x="1396388" y="12713072"/>
              <a:chExt cx="404495" cy="45085"/>
            </a:xfrm>
          </p:grpSpPr>
          <p:sp>
            <p:nvSpPr>
              <p:cNvPr id="821" name="object 912">
                <a:extLst>
                  <a:ext uri="{FF2B5EF4-FFF2-40B4-BE49-F238E27FC236}">
                    <a16:creationId xmlns:a16="http://schemas.microsoft.com/office/drawing/2014/main" id="{9FC969C9-39CC-7536-28D8-CCAB812C0F65}"/>
                  </a:ext>
                </a:extLst>
              </p:cNvPr>
              <p:cNvSpPr/>
              <p:nvPr/>
            </p:nvSpPr>
            <p:spPr>
              <a:xfrm>
                <a:off x="1396377" y="12713079"/>
                <a:ext cx="101600" cy="45085"/>
              </a:xfrm>
              <a:custGeom>
                <a:avLst/>
                <a:gdLst/>
                <a:ahLst/>
                <a:cxnLst/>
                <a:rect l="l" t="t" r="r" b="b"/>
                <a:pathLst>
                  <a:path w="101600" h="45084">
                    <a:moveTo>
                      <a:pt x="101104" y="0"/>
                    </a:moveTo>
                    <a:lnTo>
                      <a:pt x="0" y="0"/>
                    </a:lnTo>
                    <a:lnTo>
                      <a:pt x="0" y="8102"/>
                    </a:lnTo>
                    <a:lnTo>
                      <a:pt x="101104" y="8102"/>
                    </a:lnTo>
                    <a:lnTo>
                      <a:pt x="101104" y="0"/>
                    </a:lnTo>
                    <a:close/>
                  </a:path>
                  <a:path w="101600" h="45084">
                    <a:moveTo>
                      <a:pt x="101117" y="13335"/>
                    </a:moveTo>
                    <a:lnTo>
                      <a:pt x="12" y="13335"/>
                    </a:lnTo>
                    <a:lnTo>
                      <a:pt x="12" y="45059"/>
                    </a:lnTo>
                    <a:lnTo>
                      <a:pt x="101117" y="45059"/>
                    </a:lnTo>
                    <a:lnTo>
                      <a:pt x="101117" y="13335"/>
                    </a:lnTo>
                    <a:close/>
                  </a:path>
                </a:pathLst>
              </a:custGeom>
              <a:solidFill>
                <a:srgbClr val="333376"/>
              </a:solidFill>
            </p:spPr>
            <p:txBody>
              <a:bodyPr wrap="square" lIns="0" tIns="0" rIns="0" bIns="0" rtlCol="0"/>
              <a:lstStyle/>
              <a:p>
                <a:endParaRPr/>
              </a:p>
            </p:txBody>
          </p:sp>
          <p:sp>
            <p:nvSpPr>
              <p:cNvPr id="822" name="object 913">
                <a:extLst>
                  <a:ext uri="{FF2B5EF4-FFF2-40B4-BE49-F238E27FC236}">
                    <a16:creationId xmlns:a16="http://schemas.microsoft.com/office/drawing/2014/main" id="{CDB470AA-4F67-4EDF-B1FB-0C476D639286}"/>
                  </a:ext>
                </a:extLst>
              </p:cNvPr>
              <p:cNvSpPr/>
              <p:nvPr/>
            </p:nvSpPr>
            <p:spPr>
              <a:xfrm>
                <a:off x="1396390"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12" y="19380"/>
                    </a:moveTo>
                    <a:lnTo>
                      <a:pt x="74053" y="18021"/>
                    </a:lnTo>
                    <a:lnTo>
                      <a:pt x="72377" y="18021"/>
                    </a:lnTo>
                    <a:lnTo>
                      <a:pt x="70700" y="18021"/>
                    </a:lnTo>
                    <a:lnTo>
                      <a:pt x="69342" y="19380"/>
                    </a:lnTo>
                    <a:lnTo>
                      <a:pt x="69342" y="22745"/>
                    </a:lnTo>
                    <a:lnTo>
                      <a:pt x="70700" y="24117"/>
                    </a:lnTo>
                    <a:lnTo>
                      <a:pt x="74053" y="24117"/>
                    </a:lnTo>
                    <a:lnTo>
                      <a:pt x="75412" y="22745"/>
                    </a:lnTo>
                    <a:lnTo>
                      <a:pt x="75412"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823" name="object 914">
                <a:extLst>
                  <a:ext uri="{FF2B5EF4-FFF2-40B4-BE49-F238E27FC236}">
                    <a16:creationId xmlns:a16="http://schemas.microsoft.com/office/drawing/2014/main" id="{8BB08041-33F9-A939-7BF4-582619B3CAB3}"/>
                  </a:ext>
                </a:extLst>
              </p:cNvPr>
              <p:cNvSpPr/>
              <p:nvPr/>
            </p:nvSpPr>
            <p:spPr>
              <a:xfrm>
                <a:off x="1497368"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824" name="object 915">
                <a:extLst>
                  <a:ext uri="{FF2B5EF4-FFF2-40B4-BE49-F238E27FC236}">
                    <a16:creationId xmlns:a16="http://schemas.microsoft.com/office/drawing/2014/main" id="{9E834AB6-1248-3277-D894-BE081332DF7B}"/>
                  </a:ext>
                </a:extLst>
              </p:cNvPr>
              <p:cNvSpPr/>
              <p:nvPr/>
            </p:nvSpPr>
            <p:spPr>
              <a:xfrm>
                <a:off x="1497368"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825" name="object 916">
                <a:extLst>
                  <a:ext uri="{FF2B5EF4-FFF2-40B4-BE49-F238E27FC236}">
                    <a16:creationId xmlns:a16="http://schemas.microsoft.com/office/drawing/2014/main" id="{986EE22C-8043-D93A-06DC-3B34B99ADE1A}"/>
                  </a:ext>
                </a:extLst>
              </p:cNvPr>
              <p:cNvSpPr/>
              <p:nvPr/>
            </p:nvSpPr>
            <p:spPr>
              <a:xfrm>
                <a:off x="1598345"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26" name="object 917">
                <a:extLst>
                  <a:ext uri="{FF2B5EF4-FFF2-40B4-BE49-F238E27FC236}">
                    <a16:creationId xmlns:a16="http://schemas.microsoft.com/office/drawing/2014/main" id="{2B8D6B93-43F9-2CE1-6595-84C0188CAAE9}"/>
                  </a:ext>
                </a:extLst>
              </p:cNvPr>
              <p:cNvSpPr/>
              <p:nvPr/>
            </p:nvSpPr>
            <p:spPr>
              <a:xfrm>
                <a:off x="1598345" y="12721194"/>
                <a:ext cx="101600" cy="27940"/>
              </a:xfrm>
              <a:custGeom>
                <a:avLst/>
                <a:gdLst/>
                <a:ahLst/>
                <a:cxnLst/>
                <a:rect l="l" t="t" r="r" b="b"/>
                <a:pathLst>
                  <a:path w="101600" h="27940">
                    <a:moveTo>
                      <a:pt x="31775" y="19380"/>
                    </a:moveTo>
                    <a:lnTo>
                      <a:pt x="30416" y="18021"/>
                    </a:lnTo>
                    <a:lnTo>
                      <a:pt x="28740" y="18021"/>
                    </a:lnTo>
                    <a:lnTo>
                      <a:pt x="27063" y="18021"/>
                    </a:lnTo>
                    <a:lnTo>
                      <a:pt x="25692" y="19380"/>
                    </a:lnTo>
                    <a:lnTo>
                      <a:pt x="25692"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29" y="19380"/>
                    </a:lnTo>
                    <a:lnTo>
                      <a:pt x="69329" y="22745"/>
                    </a:lnTo>
                    <a:lnTo>
                      <a:pt x="70700" y="24117"/>
                    </a:lnTo>
                    <a:lnTo>
                      <a:pt x="74053"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827" name="object 918">
                <a:extLst>
                  <a:ext uri="{FF2B5EF4-FFF2-40B4-BE49-F238E27FC236}">
                    <a16:creationId xmlns:a16="http://schemas.microsoft.com/office/drawing/2014/main" id="{B16AFD9F-DD8E-C2D9-D0A6-F8DFFE718C98}"/>
                  </a:ext>
                </a:extLst>
              </p:cNvPr>
              <p:cNvSpPr/>
              <p:nvPr/>
            </p:nvSpPr>
            <p:spPr>
              <a:xfrm>
                <a:off x="1699450"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828" name="object 919">
                <a:extLst>
                  <a:ext uri="{FF2B5EF4-FFF2-40B4-BE49-F238E27FC236}">
                    <a16:creationId xmlns:a16="http://schemas.microsoft.com/office/drawing/2014/main" id="{AB74DF12-D8D3-FB91-7F24-DD6CF3E3B8C4}"/>
                  </a:ext>
                </a:extLst>
              </p:cNvPr>
              <p:cNvSpPr/>
              <p:nvPr/>
            </p:nvSpPr>
            <p:spPr>
              <a:xfrm>
                <a:off x="1699450" y="12721194"/>
                <a:ext cx="101600" cy="27940"/>
              </a:xfrm>
              <a:custGeom>
                <a:avLst/>
                <a:gdLst/>
                <a:ahLst/>
                <a:cxnLst/>
                <a:rect l="l" t="t" r="r" b="b"/>
                <a:pathLst>
                  <a:path w="101600" h="27940">
                    <a:moveTo>
                      <a:pt x="31775" y="19380"/>
                    </a:moveTo>
                    <a:lnTo>
                      <a:pt x="30429" y="18021"/>
                    </a:lnTo>
                    <a:lnTo>
                      <a:pt x="28740" y="18021"/>
                    </a:lnTo>
                    <a:lnTo>
                      <a:pt x="27051" y="18021"/>
                    </a:lnTo>
                    <a:lnTo>
                      <a:pt x="25704" y="19380"/>
                    </a:lnTo>
                    <a:lnTo>
                      <a:pt x="25704" y="22745"/>
                    </a:lnTo>
                    <a:lnTo>
                      <a:pt x="27051" y="24117"/>
                    </a:lnTo>
                    <a:lnTo>
                      <a:pt x="30429" y="24117"/>
                    </a:lnTo>
                    <a:lnTo>
                      <a:pt x="31775" y="22745"/>
                    </a:lnTo>
                    <a:lnTo>
                      <a:pt x="31775" y="19380"/>
                    </a:lnTo>
                    <a:close/>
                  </a:path>
                  <a:path w="101600" h="27940">
                    <a:moveTo>
                      <a:pt x="57099" y="17475"/>
                    </a:moveTo>
                    <a:lnTo>
                      <a:pt x="54165" y="14541"/>
                    </a:lnTo>
                    <a:lnTo>
                      <a:pt x="50558" y="14541"/>
                    </a:lnTo>
                    <a:lnTo>
                      <a:pt x="46964" y="14541"/>
                    </a:lnTo>
                    <a:lnTo>
                      <a:pt x="44030" y="17475"/>
                    </a:lnTo>
                    <a:lnTo>
                      <a:pt x="44030" y="24676"/>
                    </a:lnTo>
                    <a:lnTo>
                      <a:pt x="46964"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grpSp>
        <p:grpSp>
          <p:nvGrpSpPr>
            <p:cNvPr id="812" name="object 920">
              <a:extLst>
                <a:ext uri="{FF2B5EF4-FFF2-40B4-BE49-F238E27FC236}">
                  <a16:creationId xmlns:a16="http://schemas.microsoft.com/office/drawing/2014/main" id="{C014E5AE-F0BE-7B8A-4524-93909A08260B}"/>
                </a:ext>
              </a:extLst>
            </p:cNvPr>
            <p:cNvGrpSpPr/>
            <p:nvPr/>
          </p:nvGrpSpPr>
          <p:grpSpPr>
            <a:xfrm>
              <a:off x="1194141" y="12713072"/>
              <a:ext cx="202565" cy="45085"/>
              <a:chOff x="1194141" y="12713072"/>
              <a:chExt cx="202565" cy="45085"/>
            </a:xfrm>
          </p:grpSpPr>
          <p:sp>
            <p:nvSpPr>
              <p:cNvPr id="817" name="object 921">
                <a:extLst>
                  <a:ext uri="{FF2B5EF4-FFF2-40B4-BE49-F238E27FC236}">
                    <a16:creationId xmlns:a16="http://schemas.microsoft.com/office/drawing/2014/main" id="{4FF8CA0C-734B-0C56-19F5-AE4E6C082C85}"/>
                  </a:ext>
                </a:extLst>
              </p:cNvPr>
              <p:cNvSpPr/>
              <p:nvPr/>
            </p:nvSpPr>
            <p:spPr>
              <a:xfrm>
                <a:off x="1194130"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18" name="object 922">
                <a:extLst>
                  <a:ext uri="{FF2B5EF4-FFF2-40B4-BE49-F238E27FC236}">
                    <a16:creationId xmlns:a16="http://schemas.microsoft.com/office/drawing/2014/main" id="{ADB5ADC0-742C-13E4-D163-3F12A14985C3}"/>
                  </a:ext>
                </a:extLst>
              </p:cNvPr>
              <p:cNvSpPr/>
              <p:nvPr/>
            </p:nvSpPr>
            <p:spPr>
              <a:xfrm>
                <a:off x="1194130" y="12721194"/>
                <a:ext cx="101600" cy="27940"/>
              </a:xfrm>
              <a:custGeom>
                <a:avLst/>
                <a:gdLst/>
                <a:ahLst/>
                <a:cxnLst/>
                <a:rect l="l" t="t" r="r" b="b"/>
                <a:pathLst>
                  <a:path w="101600" h="27940">
                    <a:moveTo>
                      <a:pt x="31775" y="19380"/>
                    </a:moveTo>
                    <a:lnTo>
                      <a:pt x="30416" y="18021"/>
                    </a:lnTo>
                    <a:lnTo>
                      <a:pt x="28740" y="18021"/>
                    </a:lnTo>
                    <a:lnTo>
                      <a:pt x="27076" y="18021"/>
                    </a:lnTo>
                    <a:lnTo>
                      <a:pt x="25704" y="19380"/>
                    </a:lnTo>
                    <a:lnTo>
                      <a:pt x="25704" y="22745"/>
                    </a:lnTo>
                    <a:lnTo>
                      <a:pt x="27076" y="24117"/>
                    </a:lnTo>
                    <a:lnTo>
                      <a:pt x="30416" y="24117"/>
                    </a:lnTo>
                    <a:lnTo>
                      <a:pt x="31775" y="22745"/>
                    </a:lnTo>
                    <a:lnTo>
                      <a:pt x="31775" y="19380"/>
                    </a:lnTo>
                    <a:close/>
                  </a:path>
                  <a:path w="101600" h="27940">
                    <a:moveTo>
                      <a:pt x="57099" y="17475"/>
                    </a:moveTo>
                    <a:lnTo>
                      <a:pt x="54178" y="14541"/>
                    </a:lnTo>
                    <a:lnTo>
                      <a:pt x="50558" y="14541"/>
                    </a:lnTo>
                    <a:lnTo>
                      <a:pt x="46951" y="14541"/>
                    </a:lnTo>
                    <a:lnTo>
                      <a:pt x="44030" y="17475"/>
                    </a:lnTo>
                    <a:lnTo>
                      <a:pt x="44030" y="24676"/>
                    </a:lnTo>
                    <a:lnTo>
                      <a:pt x="46951" y="27609"/>
                    </a:lnTo>
                    <a:lnTo>
                      <a:pt x="54178" y="27609"/>
                    </a:lnTo>
                    <a:lnTo>
                      <a:pt x="57099" y="24676"/>
                    </a:lnTo>
                    <a:lnTo>
                      <a:pt x="57099" y="17475"/>
                    </a:lnTo>
                    <a:close/>
                  </a:path>
                  <a:path w="101600" h="27940">
                    <a:moveTo>
                      <a:pt x="75425" y="19380"/>
                    </a:moveTo>
                    <a:lnTo>
                      <a:pt x="74066" y="18021"/>
                    </a:lnTo>
                    <a:lnTo>
                      <a:pt x="72390" y="18021"/>
                    </a:lnTo>
                    <a:lnTo>
                      <a:pt x="70713" y="18021"/>
                    </a:lnTo>
                    <a:lnTo>
                      <a:pt x="69342" y="19380"/>
                    </a:lnTo>
                    <a:lnTo>
                      <a:pt x="69342" y="22745"/>
                    </a:lnTo>
                    <a:lnTo>
                      <a:pt x="70713"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819" name="object 923">
                <a:extLst>
                  <a:ext uri="{FF2B5EF4-FFF2-40B4-BE49-F238E27FC236}">
                    <a16:creationId xmlns:a16="http://schemas.microsoft.com/office/drawing/2014/main" id="{6E4CE2C2-3AC9-E29D-684E-26635575949B}"/>
                  </a:ext>
                </a:extLst>
              </p:cNvPr>
              <p:cNvSpPr/>
              <p:nvPr/>
            </p:nvSpPr>
            <p:spPr>
              <a:xfrm>
                <a:off x="129523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20" name="object 924">
                <a:extLst>
                  <a:ext uri="{FF2B5EF4-FFF2-40B4-BE49-F238E27FC236}">
                    <a16:creationId xmlns:a16="http://schemas.microsoft.com/office/drawing/2014/main" id="{4DEE7629-CD5A-EA86-A2C2-356FC879AF00}"/>
                  </a:ext>
                </a:extLst>
              </p:cNvPr>
              <p:cNvSpPr/>
              <p:nvPr/>
            </p:nvSpPr>
            <p:spPr>
              <a:xfrm>
                <a:off x="1295234" y="12721194"/>
                <a:ext cx="101600" cy="27940"/>
              </a:xfrm>
              <a:custGeom>
                <a:avLst/>
                <a:gdLst/>
                <a:ahLst/>
                <a:cxnLst/>
                <a:rect l="l" t="t" r="r" b="b"/>
                <a:pathLst>
                  <a:path w="101600" h="27940">
                    <a:moveTo>
                      <a:pt x="31788" y="19380"/>
                    </a:moveTo>
                    <a:lnTo>
                      <a:pt x="30441" y="18021"/>
                    </a:lnTo>
                    <a:lnTo>
                      <a:pt x="28752" y="18021"/>
                    </a:lnTo>
                    <a:lnTo>
                      <a:pt x="27063" y="18021"/>
                    </a:lnTo>
                    <a:lnTo>
                      <a:pt x="25704" y="19380"/>
                    </a:lnTo>
                    <a:lnTo>
                      <a:pt x="25704" y="22745"/>
                    </a:lnTo>
                    <a:lnTo>
                      <a:pt x="27063" y="24117"/>
                    </a:lnTo>
                    <a:lnTo>
                      <a:pt x="30441" y="24117"/>
                    </a:lnTo>
                    <a:lnTo>
                      <a:pt x="31788" y="22745"/>
                    </a:lnTo>
                    <a:lnTo>
                      <a:pt x="31788" y="19380"/>
                    </a:lnTo>
                    <a:close/>
                  </a:path>
                  <a:path w="101600" h="27940">
                    <a:moveTo>
                      <a:pt x="57099" y="17475"/>
                    </a:moveTo>
                    <a:lnTo>
                      <a:pt x="54178" y="14541"/>
                    </a:lnTo>
                    <a:lnTo>
                      <a:pt x="50558" y="14541"/>
                    </a:lnTo>
                    <a:lnTo>
                      <a:pt x="46964" y="14541"/>
                    </a:lnTo>
                    <a:lnTo>
                      <a:pt x="44043" y="17475"/>
                    </a:lnTo>
                    <a:lnTo>
                      <a:pt x="44043" y="24676"/>
                    </a:lnTo>
                    <a:lnTo>
                      <a:pt x="46964" y="27609"/>
                    </a:lnTo>
                    <a:lnTo>
                      <a:pt x="54178" y="27609"/>
                    </a:lnTo>
                    <a:lnTo>
                      <a:pt x="57099" y="24676"/>
                    </a:lnTo>
                    <a:lnTo>
                      <a:pt x="57099" y="17475"/>
                    </a:lnTo>
                    <a:close/>
                  </a:path>
                  <a:path w="101600" h="27940">
                    <a:moveTo>
                      <a:pt x="75438" y="19380"/>
                    </a:moveTo>
                    <a:lnTo>
                      <a:pt x="74066" y="18021"/>
                    </a:lnTo>
                    <a:lnTo>
                      <a:pt x="72390" y="18021"/>
                    </a:lnTo>
                    <a:lnTo>
                      <a:pt x="70700" y="18021"/>
                    </a:lnTo>
                    <a:lnTo>
                      <a:pt x="69342" y="19380"/>
                    </a:lnTo>
                    <a:lnTo>
                      <a:pt x="69342" y="22745"/>
                    </a:lnTo>
                    <a:lnTo>
                      <a:pt x="70700" y="24117"/>
                    </a:lnTo>
                    <a:lnTo>
                      <a:pt x="74066" y="24117"/>
                    </a:lnTo>
                    <a:lnTo>
                      <a:pt x="75438" y="22745"/>
                    </a:lnTo>
                    <a:lnTo>
                      <a:pt x="75438"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813" name="object 925">
              <a:extLst>
                <a:ext uri="{FF2B5EF4-FFF2-40B4-BE49-F238E27FC236}">
                  <a16:creationId xmlns:a16="http://schemas.microsoft.com/office/drawing/2014/main" id="{02A3F449-2548-B71E-66B1-6102644D74C8}"/>
                </a:ext>
              </a:extLst>
            </p:cNvPr>
            <p:cNvGrpSpPr/>
            <p:nvPr/>
          </p:nvGrpSpPr>
          <p:grpSpPr>
            <a:xfrm>
              <a:off x="1800434" y="12713072"/>
              <a:ext cx="101600" cy="45085"/>
              <a:chOff x="1800434" y="12713072"/>
              <a:chExt cx="101600" cy="45085"/>
            </a:xfrm>
          </p:grpSpPr>
          <p:sp>
            <p:nvSpPr>
              <p:cNvPr id="815" name="object 926">
                <a:extLst>
                  <a:ext uri="{FF2B5EF4-FFF2-40B4-BE49-F238E27FC236}">
                    <a16:creationId xmlns:a16="http://schemas.microsoft.com/office/drawing/2014/main" id="{FC6E912C-2EAC-F800-739C-90A82ECB1CC0}"/>
                  </a:ext>
                </a:extLst>
              </p:cNvPr>
              <p:cNvSpPr/>
              <p:nvPr/>
            </p:nvSpPr>
            <p:spPr>
              <a:xfrm>
                <a:off x="1800428"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816" name="object 927">
                <a:extLst>
                  <a:ext uri="{FF2B5EF4-FFF2-40B4-BE49-F238E27FC236}">
                    <a16:creationId xmlns:a16="http://schemas.microsoft.com/office/drawing/2014/main" id="{6EEE2F1C-8563-C4EC-C397-4B6DEF8A8F40}"/>
                  </a:ext>
                </a:extLst>
              </p:cNvPr>
              <p:cNvSpPr/>
              <p:nvPr/>
            </p:nvSpPr>
            <p:spPr>
              <a:xfrm>
                <a:off x="1800428" y="12721194"/>
                <a:ext cx="101600" cy="27940"/>
              </a:xfrm>
              <a:custGeom>
                <a:avLst/>
                <a:gdLst/>
                <a:ahLst/>
                <a:cxnLst/>
                <a:rect l="l" t="t" r="r" b="b"/>
                <a:pathLst>
                  <a:path w="101600" h="27940">
                    <a:moveTo>
                      <a:pt x="31788" y="19380"/>
                    </a:moveTo>
                    <a:lnTo>
                      <a:pt x="30429" y="18021"/>
                    </a:lnTo>
                    <a:lnTo>
                      <a:pt x="28740" y="18021"/>
                    </a:lnTo>
                    <a:lnTo>
                      <a:pt x="27051" y="18021"/>
                    </a:lnTo>
                    <a:lnTo>
                      <a:pt x="25704" y="19380"/>
                    </a:lnTo>
                    <a:lnTo>
                      <a:pt x="25704" y="22745"/>
                    </a:lnTo>
                    <a:lnTo>
                      <a:pt x="27051" y="24117"/>
                    </a:lnTo>
                    <a:lnTo>
                      <a:pt x="30429" y="24117"/>
                    </a:lnTo>
                    <a:lnTo>
                      <a:pt x="31788" y="22745"/>
                    </a:lnTo>
                    <a:lnTo>
                      <a:pt x="31788"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25" y="19380"/>
                    </a:moveTo>
                    <a:lnTo>
                      <a:pt x="74066" y="18021"/>
                    </a:lnTo>
                    <a:lnTo>
                      <a:pt x="72377" y="18021"/>
                    </a:lnTo>
                    <a:lnTo>
                      <a:pt x="70700" y="18021"/>
                    </a:lnTo>
                    <a:lnTo>
                      <a:pt x="69342" y="19380"/>
                    </a:lnTo>
                    <a:lnTo>
                      <a:pt x="69342" y="22745"/>
                    </a:lnTo>
                    <a:lnTo>
                      <a:pt x="70700"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pic>
          <p:nvPicPr>
            <p:cNvPr id="814" name="object 1067">
              <a:extLst>
                <a:ext uri="{FF2B5EF4-FFF2-40B4-BE49-F238E27FC236}">
                  <a16:creationId xmlns:a16="http://schemas.microsoft.com/office/drawing/2014/main" id="{CDB2DB27-D587-5331-1B6F-61480CAE8BBD}"/>
                </a:ext>
              </a:extLst>
            </p:cNvPr>
            <p:cNvPicPr/>
            <p:nvPr/>
          </p:nvPicPr>
          <p:blipFill>
            <a:blip r:embed="rId533" cstate="print"/>
            <a:stretch>
              <a:fillRect/>
            </a:stretch>
          </p:blipFill>
          <p:spPr>
            <a:xfrm>
              <a:off x="963690" y="12859815"/>
              <a:ext cx="1469316" cy="1294335"/>
            </a:xfrm>
            <a:prstGeom prst="rect">
              <a:avLst/>
            </a:prstGeom>
          </p:spPr>
        </p:pic>
      </p:grpSp>
      <p:sp>
        <p:nvSpPr>
          <p:cNvPr id="1074" name="楕円 1073">
            <a:extLst>
              <a:ext uri="{FF2B5EF4-FFF2-40B4-BE49-F238E27FC236}">
                <a16:creationId xmlns:a16="http://schemas.microsoft.com/office/drawing/2014/main" id="{5E488523-B9DB-18A0-5082-EFD683BEEA94}"/>
              </a:ext>
            </a:extLst>
          </p:cNvPr>
          <p:cNvSpPr/>
          <p:nvPr/>
        </p:nvSpPr>
        <p:spPr>
          <a:xfrm>
            <a:off x="3570619" y="1307905"/>
            <a:ext cx="1312276" cy="12579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反応</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条件</a:t>
            </a:r>
          </a:p>
        </p:txBody>
      </p:sp>
      <p:sp>
        <p:nvSpPr>
          <p:cNvPr id="1075" name="楕円 1074">
            <a:extLst>
              <a:ext uri="{FF2B5EF4-FFF2-40B4-BE49-F238E27FC236}">
                <a16:creationId xmlns:a16="http://schemas.microsoft.com/office/drawing/2014/main" id="{29F5F181-A150-F373-6B98-130FDCF99DFF}"/>
              </a:ext>
            </a:extLst>
          </p:cNvPr>
          <p:cNvSpPr/>
          <p:nvPr/>
        </p:nvSpPr>
        <p:spPr>
          <a:xfrm>
            <a:off x="5421737" y="1288404"/>
            <a:ext cx="1312276" cy="1257931"/>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合成</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条件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準結晶にも注目！</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E04AF82E-AB8D-7B8C-5BD4-EA252019E33B}"/>
              </a:ext>
            </a:extLst>
          </p:cNvPr>
          <p:cNvPicPr>
            <a:picLocks noChangeAspect="1"/>
          </p:cNvPicPr>
          <p:nvPr/>
        </p:nvPicPr>
        <p:blipFill>
          <a:blip r:embed="rId2"/>
          <a:stretch>
            <a:fillRect/>
          </a:stretch>
        </p:blipFill>
        <p:spPr>
          <a:xfrm>
            <a:off x="201392" y="2011935"/>
            <a:ext cx="11789216" cy="4616875"/>
          </a:xfrm>
          <a:prstGeom prst="rect">
            <a:avLst/>
          </a:prstGeom>
          <a:ln>
            <a:solidFill>
              <a:schemeClr val="accent1"/>
            </a:solidFill>
          </a:ln>
        </p:spPr>
      </p:pic>
      <p:sp>
        <p:nvSpPr>
          <p:cNvPr id="9" name="テキスト ボックス 8">
            <a:extLst>
              <a:ext uri="{FF2B5EF4-FFF2-40B4-BE49-F238E27FC236}">
                <a16:creationId xmlns:a16="http://schemas.microsoft.com/office/drawing/2014/main" id="{1CE6779F-3983-2F46-88AA-7269F570FE54}"/>
              </a:ext>
            </a:extLst>
          </p:cNvPr>
          <p:cNvSpPr txBox="1"/>
          <p:nvPr/>
        </p:nvSpPr>
        <p:spPr>
          <a:xfrm>
            <a:off x="429712" y="637788"/>
            <a:ext cx="11445805" cy="1200329"/>
          </a:xfrm>
          <a:prstGeom prst="rect">
            <a:avLst/>
          </a:prstGeom>
          <a:noFill/>
        </p:spPr>
        <p:txBody>
          <a:bodyPr wrap="square">
            <a:spAutoFit/>
          </a:bodyPr>
          <a:lstStyle/>
          <a:p>
            <a:r>
              <a:rPr lang="ja-JP" altLang="en-US" b="0" i="0" dirty="0">
                <a:solidFill>
                  <a:srgbClr val="C00000"/>
                </a:solidFill>
                <a:effectLst/>
                <a:latin typeface="BIZ UDPゴシック" panose="020B0400000000000000" pitchFamily="50" charset="-128"/>
                <a:ea typeface="BIZ UDPゴシック" panose="020B0400000000000000" pitchFamily="50" charset="-128"/>
              </a:rPr>
              <a:t>結晶</a:t>
            </a:r>
            <a:r>
              <a:rPr lang="ja-JP" altLang="en-US" b="0" i="0" dirty="0">
                <a:solidFill>
                  <a:srgbClr val="24140E"/>
                </a:solidFill>
                <a:effectLst/>
                <a:latin typeface="BIZ UDPゴシック" panose="020B0400000000000000" pitchFamily="50" charset="-128"/>
                <a:ea typeface="BIZ UDPゴシック" panose="020B0400000000000000" pitchFamily="50" charset="-128"/>
              </a:rPr>
              <a:t>、</a:t>
            </a:r>
            <a:r>
              <a:rPr lang="ja-JP" altLang="en-US" b="0" i="0" dirty="0">
                <a:solidFill>
                  <a:srgbClr val="C00000"/>
                </a:solidFill>
                <a:effectLst/>
                <a:latin typeface="BIZ UDPゴシック" panose="020B0400000000000000" pitchFamily="50" charset="-128"/>
                <a:ea typeface="BIZ UDPゴシック" panose="020B0400000000000000" pitchFamily="50" charset="-128"/>
              </a:rPr>
              <a:t>アモルファス</a:t>
            </a:r>
            <a:r>
              <a:rPr lang="ja-JP" altLang="en-US" b="0" i="0" dirty="0">
                <a:solidFill>
                  <a:srgbClr val="24140E"/>
                </a:solidFill>
                <a:effectLst/>
                <a:latin typeface="BIZ UDPゴシック" panose="020B0400000000000000" pitchFamily="50" charset="-128"/>
                <a:ea typeface="BIZ UDPゴシック" panose="020B0400000000000000" pitchFamily="50" charset="-128"/>
              </a:rPr>
              <a:t>と並ぶ</a:t>
            </a:r>
            <a:r>
              <a:rPr lang="ja-JP" altLang="en-US" b="0" i="0" dirty="0">
                <a:solidFill>
                  <a:srgbClr val="FF0000"/>
                </a:solidFill>
                <a:effectLst/>
                <a:latin typeface="BIZ UDPゴシック" panose="020B0400000000000000" pitchFamily="50" charset="-128"/>
                <a:ea typeface="BIZ UDPゴシック" panose="020B0400000000000000" pitchFamily="50" charset="-128"/>
              </a:rPr>
              <a:t>固体の存在形態</a:t>
            </a:r>
            <a:r>
              <a:rPr lang="ja-JP" altLang="en-US" b="0" i="0" dirty="0">
                <a:solidFill>
                  <a:srgbClr val="24140E"/>
                </a:solidFill>
                <a:effectLst/>
                <a:latin typeface="BIZ UDPゴシック" panose="020B0400000000000000" pitchFamily="50" charset="-128"/>
                <a:ea typeface="BIZ UDPゴシック" panose="020B0400000000000000" pitchFamily="50" charset="-128"/>
              </a:rPr>
              <a:t>の一つ。</a:t>
            </a:r>
            <a:endParaRPr lang="en-US" altLang="ja-JP" b="0" i="0" dirty="0">
              <a:solidFill>
                <a:srgbClr val="24140E"/>
              </a:solidFill>
              <a:effectLst/>
              <a:latin typeface="BIZ UDPゴシック" panose="020B0400000000000000" pitchFamily="50" charset="-128"/>
              <a:ea typeface="BIZ UDPゴシック" panose="020B0400000000000000" pitchFamily="50" charset="-128"/>
            </a:endParaRPr>
          </a:p>
          <a:p>
            <a:r>
              <a:rPr lang="ja-JP" altLang="en-US" dirty="0">
                <a:solidFill>
                  <a:srgbClr val="24140E"/>
                </a:solidFill>
                <a:latin typeface="BIZ UDPゴシック" panose="020B0400000000000000" pitchFamily="50" charset="-128"/>
                <a:ea typeface="BIZ UDPゴシック" panose="020B0400000000000000" pitchFamily="50" charset="-128"/>
              </a:rPr>
              <a:t>準結晶は、</a:t>
            </a:r>
            <a:r>
              <a:rPr lang="ja-JP" altLang="en-US" b="0" i="0" dirty="0">
                <a:solidFill>
                  <a:srgbClr val="24140E"/>
                </a:solidFill>
                <a:effectLst/>
                <a:latin typeface="BIZ UDPゴシック" panose="020B0400000000000000" pitchFamily="50" charset="-128"/>
                <a:ea typeface="BIZ UDPゴシック" panose="020B0400000000000000" pitchFamily="50" charset="-128"/>
              </a:rPr>
              <a:t>原子が規則的ではあるが周期を持たずに並んだ構造を持つ。</a:t>
            </a:r>
            <a:endParaRPr lang="en-US" altLang="ja-JP" b="0" i="0" dirty="0">
              <a:solidFill>
                <a:srgbClr val="24140E"/>
              </a:solidFill>
              <a:effectLst/>
              <a:latin typeface="BIZ UDPゴシック" panose="020B0400000000000000" pitchFamily="50" charset="-128"/>
              <a:ea typeface="BIZ UDPゴシック" panose="020B0400000000000000" pitchFamily="50" charset="-128"/>
            </a:endParaRPr>
          </a:p>
          <a:p>
            <a:r>
              <a:rPr lang="ja-JP" altLang="en-US" b="0" i="0" dirty="0">
                <a:solidFill>
                  <a:srgbClr val="24140E"/>
                </a:solidFill>
                <a:effectLst/>
                <a:latin typeface="BIZ UDPゴシック" panose="020B0400000000000000" pitchFamily="50" charset="-128"/>
                <a:ea typeface="BIZ UDPゴシック" panose="020B0400000000000000" pitchFamily="50" charset="-128"/>
              </a:rPr>
              <a:t>周期性の制約がないために、</a:t>
            </a:r>
            <a:r>
              <a:rPr lang="en-US" altLang="ja-JP" b="0" i="0" dirty="0">
                <a:solidFill>
                  <a:srgbClr val="FF0000"/>
                </a:solidFill>
                <a:effectLst/>
                <a:latin typeface="BIZ UDPゴシック" panose="020B0400000000000000" pitchFamily="50" charset="-128"/>
                <a:ea typeface="BIZ UDPゴシック" panose="020B0400000000000000" pitchFamily="50" charset="-128"/>
              </a:rPr>
              <a:t>5</a:t>
            </a:r>
            <a:r>
              <a:rPr lang="ja-JP" altLang="en-US" b="0" i="0" dirty="0">
                <a:solidFill>
                  <a:srgbClr val="FF0000"/>
                </a:solidFill>
                <a:effectLst/>
                <a:latin typeface="BIZ UDPゴシック" panose="020B0400000000000000" pitchFamily="50" charset="-128"/>
                <a:ea typeface="BIZ UDPゴシック" panose="020B0400000000000000" pitchFamily="50" charset="-128"/>
              </a:rPr>
              <a:t>回対称性</a:t>
            </a:r>
            <a:r>
              <a:rPr lang="ja-JP" altLang="en-US" b="0" i="0" dirty="0">
                <a:solidFill>
                  <a:srgbClr val="24140E"/>
                </a:solidFill>
                <a:effectLst/>
                <a:latin typeface="BIZ UDPゴシック" panose="020B0400000000000000" pitchFamily="50" charset="-128"/>
                <a:ea typeface="BIZ UDPゴシック" panose="020B0400000000000000" pitchFamily="50" charset="-128"/>
              </a:rPr>
              <a:t>や</a:t>
            </a:r>
            <a:r>
              <a:rPr lang="ja-JP" altLang="en-US" b="0" i="0" dirty="0">
                <a:solidFill>
                  <a:srgbClr val="FF0000"/>
                </a:solidFill>
                <a:effectLst/>
                <a:latin typeface="BIZ UDPゴシック" panose="020B0400000000000000" pitchFamily="50" charset="-128"/>
                <a:ea typeface="BIZ UDPゴシック" panose="020B0400000000000000" pitchFamily="50" charset="-128"/>
              </a:rPr>
              <a:t>正</a:t>
            </a:r>
            <a:r>
              <a:rPr lang="en-US" altLang="ja-JP" b="0" i="0" dirty="0">
                <a:solidFill>
                  <a:srgbClr val="FF0000"/>
                </a:solidFill>
                <a:effectLst/>
                <a:latin typeface="BIZ UDPゴシック" panose="020B0400000000000000" pitchFamily="50" charset="-128"/>
                <a:ea typeface="BIZ UDPゴシック" panose="020B0400000000000000" pitchFamily="50" charset="-128"/>
              </a:rPr>
              <a:t>20</a:t>
            </a:r>
            <a:r>
              <a:rPr lang="ja-JP" altLang="en-US" b="0" i="0" dirty="0">
                <a:solidFill>
                  <a:srgbClr val="FF0000"/>
                </a:solidFill>
                <a:effectLst/>
                <a:latin typeface="BIZ UDPゴシック" panose="020B0400000000000000" pitchFamily="50" charset="-128"/>
                <a:ea typeface="BIZ UDPゴシック" panose="020B0400000000000000" pitchFamily="50" charset="-128"/>
              </a:rPr>
              <a:t>面体対称性</a:t>
            </a:r>
            <a:r>
              <a:rPr lang="ja-JP" altLang="en-US" b="0" i="0" dirty="0">
                <a:solidFill>
                  <a:srgbClr val="24140E"/>
                </a:solidFill>
                <a:effectLst/>
                <a:latin typeface="BIZ UDPゴシック" panose="020B0400000000000000" pitchFamily="50" charset="-128"/>
                <a:ea typeface="BIZ UDPゴシック" panose="020B0400000000000000" pitchFamily="50" charset="-128"/>
              </a:rPr>
              <a:t>などの</a:t>
            </a:r>
            <a:r>
              <a:rPr lang="ja-JP" altLang="en-US" b="0" i="0" dirty="0">
                <a:solidFill>
                  <a:srgbClr val="FF0000"/>
                </a:solidFill>
                <a:effectLst/>
                <a:latin typeface="BIZ UDPゴシック" panose="020B0400000000000000" pitchFamily="50" charset="-128"/>
                <a:ea typeface="BIZ UDPゴシック" panose="020B0400000000000000" pitchFamily="50" charset="-128"/>
              </a:rPr>
              <a:t>回転対称性</a:t>
            </a:r>
            <a:r>
              <a:rPr lang="ja-JP" altLang="en-US" b="0" i="0" dirty="0">
                <a:solidFill>
                  <a:srgbClr val="24140E"/>
                </a:solidFill>
                <a:effectLst/>
                <a:latin typeface="BIZ UDPゴシック" panose="020B0400000000000000" pitchFamily="50" charset="-128"/>
                <a:ea typeface="BIZ UDPゴシック" panose="020B0400000000000000" pitchFamily="50" charset="-128"/>
              </a:rPr>
              <a:t>を持つ。</a:t>
            </a:r>
            <a:endParaRPr lang="en-US" altLang="ja-JP" b="0" i="0" dirty="0">
              <a:solidFill>
                <a:srgbClr val="24140E"/>
              </a:solidFill>
              <a:effectLst/>
              <a:latin typeface="BIZ UDPゴシック" panose="020B0400000000000000" pitchFamily="50" charset="-128"/>
              <a:ea typeface="BIZ UDPゴシック" panose="020B0400000000000000" pitchFamily="50" charset="-128"/>
            </a:endParaRPr>
          </a:p>
          <a:p>
            <a:r>
              <a:rPr lang="ja-JP" altLang="en-US" dirty="0">
                <a:solidFill>
                  <a:srgbClr val="24140E"/>
                </a:solidFill>
                <a:latin typeface="BIZ UDPゴシック" panose="020B0400000000000000" pitchFamily="50" charset="-128"/>
                <a:ea typeface="BIZ UDPゴシック" panose="020B0400000000000000" pitchFamily="50" charset="-128"/>
              </a:rPr>
              <a:t>当初は、</a:t>
            </a:r>
            <a:r>
              <a:rPr lang="ja-JP" altLang="en-US" b="0" i="0" dirty="0">
                <a:solidFill>
                  <a:srgbClr val="24140E"/>
                </a:solidFill>
                <a:effectLst/>
                <a:latin typeface="BIZ UDPゴシック" panose="020B0400000000000000" pitchFamily="50" charset="-128"/>
                <a:ea typeface="BIZ UDPゴシック" panose="020B0400000000000000" pitchFamily="50" charset="-128"/>
              </a:rPr>
              <a:t>金属間化合物で多く発見されていたが、最近では高分子や酸化物でも見つかっている。</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AC1C3C22-5192-4082-9A72-D181F06CE5E8}"/>
              </a:ext>
            </a:extLst>
          </p:cNvPr>
          <p:cNvSpPr txBox="1"/>
          <p:nvPr/>
        </p:nvSpPr>
        <p:spPr>
          <a:xfrm>
            <a:off x="5401520" y="6596523"/>
            <a:ext cx="145841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（出所）イミダス</a:t>
            </a:r>
          </a:p>
        </p:txBody>
      </p:sp>
      <p:pic>
        <p:nvPicPr>
          <p:cNvPr id="1034" name="Picture 10" descr="虹色の鉱石のイラスト（台座付き）">
            <a:extLst>
              <a:ext uri="{FF2B5EF4-FFF2-40B4-BE49-F238E27FC236}">
                <a16:creationId xmlns:a16="http://schemas.microsoft.com/office/drawing/2014/main" id="{083FB0AC-E342-2F01-8D28-78633E9D9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3877" y="194600"/>
            <a:ext cx="1458411" cy="181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64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説明できませんが・・・</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ハイパーマテリアルにも注目！</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2" descr="「準結晶ダイヤモンド」を開発。中国と米/独大学が共同で - PC Watch">
            <a:extLst>
              <a:ext uri="{FF2B5EF4-FFF2-40B4-BE49-F238E27FC236}">
                <a16:creationId xmlns:a16="http://schemas.microsoft.com/office/drawing/2014/main" id="{8A476381-71EC-E32E-8E06-EEAA1A22D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01" y="2047647"/>
            <a:ext cx="8137003" cy="468762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BE8B300-F031-860E-06C2-5C3B6F6FE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615" y="2140301"/>
            <a:ext cx="3078263" cy="445646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577041F-201A-51EB-88A2-0BD42EEAB4B1}"/>
              </a:ext>
            </a:extLst>
          </p:cNvPr>
          <p:cNvSpPr txBox="1"/>
          <p:nvPr/>
        </p:nvSpPr>
        <p:spPr>
          <a:xfrm>
            <a:off x="3977834" y="6596768"/>
            <a:ext cx="211816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準結晶のダイヤモンド</a:t>
            </a:r>
          </a:p>
        </p:txBody>
      </p:sp>
      <p:pic>
        <p:nvPicPr>
          <p:cNvPr id="15" name="図 14">
            <a:extLst>
              <a:ext uri="{FF2B5EF4-FFF2-40B4-BE49-F238E27FC236}">
                <a16:creationId xmlns:a16="http://schemas.microsoft.com/office/drawing/2014/main" id="{6D537EB6-FBE5-05FB-D976-DDFD281C7EB0}"/>
              </a:ext>
            </a:extLst>
          </p:cNvPr>
          <p:cNvPicPr>
            <a:picLocks noChangeAspect="1"/>
          </p:cNvPicPr>
          <p:nvPr/>
        </p:nvPicPr>
        <p:blipFill>
          <a:blip r:embed="rId4"/>
          <a:stretch>
            <a:fillRect/>
          </a:stretch>
        </p:blipFill>
        <p:spPr>
          <a:xfrm>
            <a:off x="0" y="463970"/>
            <a:ext cx="12192000" cy="1476581"/>
          </a:xfrm>
          <a:prstGeom prst="rect">
            <a:avLst/>
          </a:prstGeom>
        </p:spPr>
      </p:pic>
      <p:sp>
        <p:nvSpPr>
          <p:cNvPr id="19" name="テキスト ボックス 18">
            <a:extLst>
              <a:ext uri="{FF2B5EF4-FFF2-40B4-BE49-F238E27FC236}">
                <a16:creationId xmlns:a16="http://schemas.microsoft.com/office/drawing/2014/main" id="{95C8AF48-163C-A9C7-F59D-8557D14F6571}"/>
              </a:ext>
            </a:extLst>
          </p:cNvPr>
          <p:cNvSpPr txBox="1"/>
          <p:nvPr/>
        </p:nvSpPr>
        <p:spPr>
          <a:xfrm>
            <a:off x="3891988" y="1900965"/>
            <a:ext cx="3631557" cy="276999"/>
          </a:xfrm>
          <a:prstGeom prst="rect">
            <a:avLst/>
          </a:prstGeom>
          <a:noFill/>
        </p:spPr>
        <p:txBody>
          <a:bodyPr wrap="square">
            <a:spAutoFit/>
          </a:bodyPr>
          <a:lstStyle/>
          <a:p>
            <a:pPr algn="ctr"/>
            <a:r>
              <a:rPr lang="en-US" altLang="ja-JP" sz="1200" dirty="0">
                <a:solidFill>
                  <a:srgbClr val="C00000"/>
                </a:solidFill>
                <a:latin typeface="Aptos Black" panose="020B0604020202020204" pitchFamily="34" charset="0"/>
                <a:ea typeface="BIZ UDPゴシック" panose="020B0400000000000000" pitchFamily="50" charset="-128"/>
              </a:rPr>
              <a:t>https://www.rs.tus.ac.jp/hypermaterials/</a:t>
            </a:r>
            <a:endParaRPr lang="ja-JP" altLang="en-US" sz="1200" dirty="0">
              <a:solidFill>
                <a:srgbClr val="C00000"/>
              </a:solidFill>
              <a:latin typeface="Aptos Black" panose="020B0604020202020204" pitchFamily="34" charset="0"/>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9FF0C134-A60D-31DA-25B1-5CC837D4095C}"/>
              </a:ext>
            </a:extLst>
          </p:cNvPr>
          <p:cNvSpPr txBox="1"/>
          <p:nvPr/>
        </p:nvSpPr>
        <p:spPr>
          <a:xfrm>
            <a:off x="9161663" y="6596768"/>
            <a:ext cx="211816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みすず書房</a:t>
            </a:r>
          </a:p>
        </p:txBody>
      </p:sp>
    </p:spTree>
    <p:extLst>
      <p:ext uri="{BB962C8B-B14F-4D97-AF65-F5344CB8AC3E}">
        <p14:creationId xmlns:p14="http://schemas.microsoft.com/office/powerpoint/2010/main" val="109951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003007"/>
            <a:ext cx="12192000" cy="3046988"/>
          </a:xfrm>
          <a:prstGeom prst="rect">
            <a:avLst/>
          </a:prstGeom>
          <a:noFill/>
        </p:spPr>
        <p:txBody>
          <a:bodyPr wrap="square" rtlCol="0">
            <a:spAutoFit/>
          </a:bodyPr>
          <a:lstStyle/>
          <a:p>
            <a:pPr algn="ctr"/>
            <a:r>
              <a:rPr kumimoji="1" lang="ja-JP" altLang="en-US"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ハイエントロピー物質</a:t>
            </a:r>
            <a:endParaRPr kumimoji="1" lang="en-US" altLang="ja-JP"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a:p>
            <a:pPr algn="ctr"/>
            <a:r>
              <a:rPr kumimoji="1" lang="ja-JP" altLang="en-US"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の適用分野</a:t>
            </a:r>
            <a:endParaRPr kumimoji="1" lang="en-US" altLang="ja-JP"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241634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F1144F0A-64CE-CA45-1692-159E1E5DE3AD}"/>
              </a:ext>
            </a:extLst>
          </p:cNvPr>
          <p:cNvGraphicFramePr>
            <a:graphicFrameLocks noGrp="1"/>
          </p:cNvGraphicFramePr>
          <p:nvPr>
            <p:extLst>
              <p:ext uri="{D42A27DB-BD31-4B8C-83A1-F6EECF244321}">
                <p14:modId xmlns:p14="http://schemas.microsoft.com/office/powerpoint/2010/main" val="2177731059"/>
              </p:ext>
            </p:extLst>
          </p:nvPr>
        </p:nvGraphicFramePr>
        <p:xfrm>
          <a:off x="0" y="257670"/>
          <a:ext cx="12192000" cy="6387804"/>
        </p:xfrm>
        <a:graphic>
          <a:graphicData uri="http://schemas.openxmlformats.org/drawingml/2006/table">
            <a:tbl>
              <a:tblPr>
                <a:tableStyleId>{5C22544A-7EE6-4342-B048-85BDC9FD1C3A}</a:tableStyleId>
              </a:tblPr>
              <a:tblGrid>
                <a:gridCol w="1316052">
                  <a:extLst>
                    <a:ext uri="{9D8B030D-6E8A-4147-A177-3AD203B41FA5}">
                      <a16:colId xmlns:a16="http://schemas.microsoft.com/office/drawing/2014/main" val="2413923243"/>
                    </a:ext>
                  </a:extLst>
                </a:gridCol>
                <a:gridCol w="8070682">
                  <a:extLst>
                    <a:ext uri="{9D8B030D-6E8A-4147-A177-3AD203B41FA5}">
                      <a16:colId xmlns:a16="http://schemas.microsoft.com/office/drawing/2014/main" val="715572439"/>
                    </a:ext>
                  </a:extLst>
                </a:gridCol>
                <a:gridCol w="2805266">
                  <a:extLst>
                    <a:ext uri="{9D8B030D-6E8A-4147-A177-3AD203B41FA5}">
                      <a16:colId xmlns:a16="http://schemas.microsoft.com/office/drawing/2014/main" val="3432504775"/>
                    </a:ext>
                  </a:extLst>
                </a:gridCol>
              </a:tblGrid>
              <a:tr h="218910">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開催回数</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タイトル</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tc>
                  <a:txBody>
                    <a:bodyPr/>
                    <a:lstStyle/>
                    <a:p>
                      <a:pPr algn="ctr" fontAlgn="ctr"/>
                      <a:r>
                        <a:rPr lang="ja-JP" altLang="en-US" sz="180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rPr>
                        <a:t>開催日</a:t>
                      </a:r>
                      <a:endParaRPr lang="ja-JP" altLang="en-US" sz="1800" b="1" i="0" u="none" strike="noStrike" dirty="0">
                        <a:solidFill>
                          <a:schemeClr val="accent1">
                            <a:lumMod val="20000"/>
                            <a:lumOff val="80000"/>
                          </a:schemeClr>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002060"/>
                    </a:solidFill>
                  </a:tcPr>
                </a:tc>
                <a:extLst>
                  <a:ext uri="{0D108BD9-81ED-4DB2-BD59-A6C34878D82A}">
                    <a16:rowId xmlns:a16="http://schemas.microsoft.com/office/drawing/2014/main" val="429138279"/>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Web</a:t>
                      </a:r>
                      <a:r>
                        <a:rPr lang="ja-JP" altLang="en-US" sz="1800" b="1" u="none" strike="noStrike" dirty="0">
                          <a:effectLst/>
                          <a:latin typeface="BIZ UDPゴシック" panose="020B0400000000000000" pitchFamily="50" charset="-128"/>
                          <a:ea typeface="BIZ UDPゴシック" panose="020B0400000000000000" pitchFamily="50" charset="-128"/>
                        </a:rPr>
                        <a:t>探偵団　</a:t>
                      </a:r>
                      <a:r>
                        <a:rPr lang="ja-JP" altLang="en-US" sz="1800" u="none" strike="noStrike" dirty="0">
                          <a:effectLst/>
                          <a:latin typeface="BIZ UDPゴシック" panose="020B0400000000000000" pitchFamily="50" charset="-128"/>
                          <a:ea typeface="BIZ UDPゴシック" panose="020B0400000000000000" pitchFamily="50" charset="-128"/>
                        </a:rPr>
                        <a:t>～公開情報パワー～</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5</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18943085"/>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2</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RNA</a:t>
                      </a:r>
                      <a:r>
                        <a:rPr lang="ja-JP" altLang="en-US" sz="1800" b="1" u="none" strike="noStrike" dirty="0">
                          <a:effectLst/>
                          <a:latin typeface="BIZ UDPゴシック" panose="020B0400000000000000" pitchFamily="50" charset="-128"/>
                          <a:ea typeface="BIZ UDPゴシック" panose="020B0400000000000000" pitchFamily="50" charset="-128"/>
                        </a:rPr>
                        <a:t>ワールド　</a:t>
                      </a:r>
                      <a:r>
                        <a:rPr lang="ja-JP" altLang="en-US" sz="1800" u="none" strike="noStrike" dirty="0">
                          <a:effectLst/>
                          <a:latin typeface="BIZ UDPゴシック" panose="020B0400000000000000" pitchFamily="50" charset="-128"/>
                          <a:ea typeface="BIZ UDPゴシック" panose="020B0400000000000000" pitchFamily="50" charset="-128"/>
                        </a:rPr>
                        <a:t>～医療・農業～</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6</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7141526"/>
                  </a:ext>
                </a:extLst>
              </a:tr>
              <a:tr h="355232">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3</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人工知能のトレンドと</a:t>
                      </a:r>
                      <a:r>
                        <a:rPr lang="en-US" altLang="ja-JP" sz="1800" b="1" u="none" strike="noStrike" dirty="0">
                          <a:effectLst/>
                          <a:latin typeface="BIZ UDPゴシック" panose="020B0400000000000000" pitchFamily="50" charset="-128"/>
                          <a:ea typeface="BIZ UDPゴシック" panose="020B0400000000000000" pitchFamily="50" charset="-128"/>
                        </a:rPr>
                        <a:t>GPU</a:t>
                      </a:r>
                      <a:r>
                        <a:rPr lang="ja-JP" altLang="en-US" sz="1800" b="1" u="none" strike="noStrike" dirty="0">
                          <a:effectLst/>
                          <a:latin typeface="BIZ UDPゴシック" panose="020B0400000000000000" pitchFamily="50" charset="-128"/>
                          <a:ea typeface="BIZ UDPゴシック" panose="020B0400000000000000" pitchFamily="50" charset="-128"/>
                        </a:rPr>
                        <a:t>　</a:t>
                      </a:r>
                      <a:r>
                        <a:rPr lang="ja-JP" altLang="en-US" sz="1800" u="none" strike="noStrike" dirty="0">
                          <a:effectLst/>
                          <a:latin typeface="BIZ UDPゴシック" panose="020B0400000000000000" pitchFamily="50" charset="-128"/>
                          <a:ea typeface="BIZ UDPゴシック" panose="020B0400000000000000" pitchFamily="50" charset="-128"/>
                        </a:rPr>
                        <a:t>～トランスフォーマーとパーセプトロン～</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7</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42503312"/>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4</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中央銀行デジタル通貨の最新動向</a:t>
                      </a:r>
                      <a:endPar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8</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92524858"/>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5</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合成生物学　</a:t>
                      </a:r>
                      <a:r>
                        <a:rPr lang="ja-JP" altLang="en-US" sz="1800" u="none" strike="noStrike" dirty="0">
                          <a:effectLst/>
                          <a:latin typeface="BIZ UDPゴシック" panose="020B0400000000000000" pitchFamily="50" charset="-128"/>
                          <a:ea typeface="BIZ UDPゴシック" panose="020B0400000000000000" pitchFamily="50" charset="-128"/>
                        </a:rPr>
                        <a:t>～バイオ経済とベンチャー企業～</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26</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96075186"/>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6</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アップサイクル技術　</a:t>
                      </a:r>
                      <a:r>
                        <a:rPr lang="ja-JP" altLang="en-US" sz="1800" u="none" strike="noStrike" dirty="0">
                          <a:effectLst/>
                          <a:latin typeface="BIZ UDPゴシック" panose="020B0400000000000000" pitchFamily="50" charset="-128"/>
                          <a:ea typeface="BIZ UDPゴシック" panose="020B0400000000000000" pitchFamily="50" charset="-128"/>
                        </a:rPr>
                        <a:t>～廃棄物に付加価値を！～</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007433"/>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7</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ラディカル・イノベーション組織　</a:t>
                      </a:r>
                      <a:r>
                        <a:rPr lang="ja-JP" altLang="en-US" sz="1800" u="none" strike="noStrike" dirty="0">
                          <a:effectLst/>
                          <a:latin typeface="BIZ UDPゴシック" panose="020B0400000000000000" pitchFamily="50" charset="-128"/>
                          <a:ea typeface="BIZ UDPゴシック" panose="020B0400000000000000" pitchFamily="50" charset="-128"/>
                        </a:rPr>
                        <a:t>～</a:t>
                      </a:r>
                      <a:r>
                        <a:rPr lang="en-US" altLang="ja-JP" sz="1800" u="none" strike="noStrike" dirty="0">
                          <a:effectLst/>
                          <a:latin typeface="BIZ UDPゴシック" panose="020B0400000000000000" pitchFamily="50" charset="-128"/>
                          <a:ea typeface="BIZ UDPゴシック" panose="020B0400000000000000" pitchFamily="50" charset="-128"/>
                        </a:rPr>
                        <a:t>DARPA</a:t>
                      </a:r>
                      <a:r>
                        <a:rPr lang="ja-JP" altLang="en-US" sz="1800" u="none" strike="noStrike" dirty="0">
                          <a:effectLst/>
                          <a:latin typeface="BIZ UDPゴシック" panose="020B0400000000000000" pitchFamily="50" charset="-128"/>
                          <a:ea typeface="BIZ UDPゴシック" panose="020B0400000000000000" pitchFamily="50" charset="-128"/>
                        </a:rPr>
                        <a:t>模倣組織～</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657357349"/>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8</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オルガノイド</a:t>
                      </a:r>
                      <a:r>
                        <a:rPr lang="ja-JP" altLang="en-US" sz="1800" u="none" strike="noStrike" dirty="0">
                          <a:effectLst/>
                          <a:latin typeface="BIZ UDPゴシック" panose="020B0400000000000000" pitchFamily="50" charset="-128"/>
                          <a:ea typeface="BIZ UDPゴシック" panose="020B0400000000000000" pitchFamily="50" charset="-128"/>
                        </a:rPr>
                        <a:t>　～培養脳とバイオ</a:t>
                      </a:r>
                      <a:r>
                        <a:rPr lang="en-US" altLang="ja-JP" sz="1800" u="none" strike="noStrike" dirty="0">
                          <a:effectLst/>
                          <a:latin typeface="BIZ UDPゴシック" panose="020B0400000000000000" pitchFamily="50" charset="-128"/>
                          <a:ea typeface="BIZ UDPゴシック" panose="020B0400000000000000" pitchFamily="50" charset="-128"/>
                        </a:rPr>
                        <a:t>AI</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2022</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23</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12221017"/>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9</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航空・宇宙　</a:t>
                      </a:r>
                      <a:r>
                        <a:rPr lang="ja-JP" altLang="en-US" sz="1800" u="none" strike="noStrike" dirty="0">
                          <a:effectLst/>
                          <a:latin typeface="BIZ UDPゴシック" panose="020B0400000000000000" pitchFamily="50" charset="-128"/>
                          <a:ea typeface="BIZ UDPゴシック" panose="020B0400000000000000" pitchFamily="50" charset="-128"/>
                        </a:rPr>
                        <a:t>～人工衛星、無人機、極超音速～</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783453050"/>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10</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アップサイクル技術（２）　</a:t>
                      </a:r>
                      <a:r>
                        <a:rPr lang="ja-JP" altLang="en-US" sz="1800" u="none" strike="noStrike" dirty="0">
                          <a:effectLst/>
                          <a:latin typeface="BIZ UDPゴシック" panose="020B0400000000000000" pitchFamily="50" charset="-128"/>
                          <a:ea typeface="BIZ UDPゴシック" panose="020B0400000000000000" pitchFamily="50" charset="-128"/>
                        </a:rPr>
                        <a:t>～技術フォーサイトレポート解説～</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275900830"/>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11</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ジェネレーティブ</a:t>
                      </a:r>
                      <a:r>
                        <a:rPr lang="en-US" altLang="ja-JP" sz="1800" b="1" u="none" strike="noStrike" dirty="0">
                          <a:effectLst/>
                          <a:latin typeface="BIZ UDPゴシック" panose="020B0400000000000000" pitchFamily="50" charset="-128"/>
                          <a:ea typeface="BIZ UDPゴシック" panose="020B0400000000000000" pitchFamily="50" charset="-128"/>
                        </a:rPr>
                        <a:t>AI</a:t>
                      </a:r>
                      <a:r>
                        <a:rPr lang="ja-JP" altLang="en-US" sz="1800" b="1" u="none" strike="noStrike" dirty="0">
                          <a:effectLst/>
                          <a:latin typeface="BIZ UDPゴシック" panose="020B0400000000000000" pitchFamily="50" charset="-128"/>
                          <a:ea typeface="BIZ UDPゴシック" panose="020B0400000000000000" pitchFamily="50" charset="-128"/>
                        </a:rPr>
                        <a:t>　</a:t>
                      </a:r>
                      <a:r>
                        <a:rPr lang="ja-JP" altLang="en-US" sz="1800" u="none" strike="noStrike" dirty="0">
                          <a:effectLst/>
                          <a:latin typeface="BIZ UDPゴシック" panose="020B0400000000000000" pitchFamily="50" charset="-128"/>
                          <a:ea typeface="BIZ UDPゴシック" panose="020B0400000000000000" pitchFamily="50" charset="-128"/>
                        </a:rPr>
                        <a:t>～画像合成、ボット、ディープフェイク～</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24</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67821004"/>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12</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zh-CN" altLang="en-US" sz="1800" b="1" u="none" strike="noStrike" dirty="0">
                          <a:effectLst/>
                          <a:latin typeface="BIZ UDPゴシック" panose="020B0400000000000000" pitchFamily="50" charset="-128"/>
                          <a:ea typeface="BIZ UDPゴシック" panose="020B0400000000000000" pitchFamily="50" charset="-128"/>
                        </a:rPr>
                        <a:t>次世代原子力　</a:t>
                      </a:r>
                      <a:r>
                        <a:rPr lang="zh-CN" altLang="en-US" sz="1800" u="none" strike="noStrike" dirty="0">
                          <a:effectLst/>
                          <a:latin typeface="BIZ UDPゴシック" panose="020B0400000000000000" pitchFamily="50" charset="-128"/>
                          <a:ea typeface="BIZ UDPゴシック" panose="020B0400000000000000" pitchFamily="50" charset="-128"/>
                        </a:rPr>
                        <a:t>～新型炉、核廃棄物、原子炉活用～</a:t>
                      </a:r>
                      <a:endParaRPr lang="zh-CN"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3</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862074599"/>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13</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ユーラシア地経学　</a:t>
                      </a:r>
                      <a:r>
                        <a:rPr lang="ja-JP" altLang="en-US" sz="1800" u="none" strike="noStrike" dirty="0">
                          <a:effectLst/>
                          <a:latin typeface="BIZ UDPゴシック" panose="020B0400000000000000" pitchFamily="50" charset="-128"/>
                          <a:ea typeface="BIZ UDPゴシック" panose="020B0400000000000000" pitchFamily="50" charset="-128"/>
                        </a:rPr>
                        <a:t>～リムランド、中央回廊、大陸</a:t>
                      </a:r>
                      <a:r>
                        <a:rPr lang="en-US" altLang="ja-JP" sz="1800" u="none" strike="noStrike" dirty="0">
                          <a:effectLst/>
                          <a:latin typeface="BIZ UDPゴシック" panose="020B0400000000000000" pitchFamily="50" charset="-128"/>
                          <a:ea typeface="BIZ UDPゴシック" panose="020B0400000000000000" pitchFamily="50" charset="-128"/>
                        </a:rPr>
                        <a:t>DX</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4</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24</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470446161"/>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14</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en-US" altLang="ja-JP" sz="1800" b="1" u="none" strike="noStrike" dirty="0">
                          <a:effectLst/>
                          <a:latin typeface="BIZ UDPゴシック" panose="020B0400000000000000" pitchFamily="50" charset="-128"/>
                          <a:ea typeface="BIZ UDPゴシック" panose="020B0400000000000000" pitchFamily="50" charset="-128"/>
                        </a:rPr>
                        <a:t>RNA</a:t>
                      </a:r>
                      <a:r>
                        <a:rPr lang="ja-JP" altLang="en-US" sz="1800" b="1" u="none" strike="noStrike" dirty="0">
                          <a:effectLst/>
                          <a:latin typeface="BIZ UDPゴシック" panose="020B0400000000000000" pitchFamily="50" charset="-128"/>
                          <a:ea typeface="BIZ UDPゴシック" panose="020B0400000000000000" pitchFamily="50" charset="-128"/>
                        </a:rPr>
                        <a:t>医薬　</a:t>
                      </a:r>
                      <a:r>
                        <a:rPr lang="ja-JP" altLang="en-US" sz="1800" u="none" strike="noStrike" dirty="0">
                          <a:effectLst/>
                          <a:latin typeface="BIZ UDPゴシック" panose="020B0400000000000000" pitchFamily="50" charset="-128"/>
                          <a:ea typeface="BIZ UDPゴシック" panose="020B0400000000000000" pitchFamily="50" charset="-128"/>
                        </a:rPr>
                        <a:t>～治療薬、ナノ脂質、プラスミド</a:t>
                      </a:r>
                      <a:r>
                        <a:rPr lang="en-US" altLang="ja-JP" sz="1800" u="none" strike="noStrike" dirty="0">
                          <a:effectLst/>
                          <a:latin typeface="BIZ UDPゴシック" panose="020B0400000000000000" pitchFamily="50" charset="-128"/>
                          <a:ea typeface="BIZ UDPゴシック" panose="020B0400000000000000" pitchFamily="50" charset="-128"/>
                        </a:rPr>
                        <a:t>DNA</a:t>
                      </a:r>
                      <a:r>
                        <a:rPr lang="ja-JP" altLang="en-US" sz="1800" u="none" strike="noStrike" dirty="0">
                          <a:effectLst/>
                          <a:latin typeface="BIZ UDPゴシック" panose="020B0400000000000000" pitchFamily="50" charset="-128"/>
                          <a:ea typeface="BIZ UDPゴシック" panose="020B0400000000000000" pitchFamily="50" charset="-128"/>
                        </a:rPr>
                        <a:t>～</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6</a:t>
                      </a:r>
                      <a:r>
                        <a:rPr lang="ja-JP" altLang="en-US" sz="1600" u="none" strike="noStrike" dirty="0">
                          <a:effectLst/>
                          <a:latin typeface="BIZ UDPゴシック" panose="020B0400000000000000" pitchFamily="50" charset="-128"/>
                          <a:ea typeface="BIZ UDPゴシック" panose="020B0400000000000000" pitchFamily="50" charset="-128"/>
                        </a:rPr>
                        <a:t>月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648372561"/>
                  </a:ext>
                </a:extLst>
              </a:tr>
              <a:tr h="180103">
                <a:tc>
                  <a:txBody>
                    <a:bodyPr/>
                    <a:lstStyle/>
                    <a:p>
                      <a:pPr algn="ctr" fontAlgn="ctr"/>
                      <a:r>
                        <a:rPr lang="ja-JP" altLang="en-US" sz="1800" u="none" strike="noStrike">
                          <a:effectLst/>
                          <a:latin typeface="BIZ UDPゴシック" panose="020B0400000000000000" pitchFamily="50" charset="-128"/>
                          <a:ea typeface="BIZ UDPゴシック" panose="020B0400000000000000" pitchFamily="50" charset="-128"/>
                        </a:rPr>
                        <a:t>第</a:t>
                      </a:r>
                      <a:r>
                        <a:rPr lang="en-US" altLang="ja-JP" sz="1800" u="none" strike="noStrike">
                          <a:effectLst/>
                          <a:latin typeface="BIZ UDPゴシック" panose="020B0400000000000000" pitchFamily="50" charset="-128"/>
                          <a:ea typeface="BIZ UDPゴシック" panose="020B0400000000000000" pitchFamily="50" charset="-128"/>
                        </a:rPr>
                        <a:t>15</a:t>
                      </a:r>
                      <a:r>
                        <a:rPr lang="ja-JP" altLang="en-US" sz="1800" u="none" strike="noStrike">
                          <a:effectLst/>
                          <a:latin typeface="BIZ UDPゴシック" panose="020B0400000000000000" pitchFamily="50" charset="-128"/>
                          <a:ea typeface="BIZ UDPゴシック" panose="020B0400000000000000" pitchFamily="50" charset="-128"/>
                        </a:rPr>
                        <a:t>回</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三井物産と南満洲鉄道　</a:t>
                      </a:r>
                      <a:r>
                        <a:rPr lang="ja-JP" altLang="en-US" sz="1800" u="none" strike="noStrike" dirty="0">
                          <a:effectLst/>
                          <a:latin typeface="BIZ UDPゴシック" panose="020B0400000000000000" pitchFamily="50" charset="-128"/>
                          <a:ea typeface="BIZ UDPゴシック" panose="020B0400000000000000" pitchFamily="50" charset="-128"/>
                        </a:rPr>
                        <a:t>～調査部組織を持った組織の趨勢～</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7</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9023322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16</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人口トレンド　</a:t>
                      </a:r>
                      <a:r>
                        <a:rPr lang="ja-JP" altLang="en-US" sz="1800" u="none" strike="noStrike" dirty="0">
                          <a:effectLst/>
                          <a:latin typeface="BIZ UDPゴシック" panose="020B0400000000000000" pitchFamily="50" charset="-128"/>
                          <a:ea typeface="BIZ UDPゴシック" panose="020B0400000000000000" pitchFamily="50" charset="-128"/>
                        </a:rPr>
                        <a:t>～減速する世界、縮小する日本～</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8</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97006260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17</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ウクライナ戦訓　</a:t>
                      </a:r>
                      <a:r>
                        <a:rPr lang="ja-JP" altLang="en-US" sz="1800" u="none" strike="noStrike" dirty="0">
                          <a:effectLst/>
                          <a:latin typeface="BIZ UDPゴシック" panose="020B0400000000000000" pitchFamily="50" charset="-128"/>
                          <a:ea typeface="BIZ UDPゴシック" panose="020B0400000000000000" pitchFamily="50" charset="-128"/>
                        </a:rPr>
                        <a:t>～電子戦、ドローン戦、塹壕戦～</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　</a:t>
                      </a:r>
                      <a:r>
                        <a:rPr lang="en-US" altLang="ja-JP" sz="1600" u="none" strike="noStrike" dirty="0">
                          <a:effectLst/>
                          <a:latin typeface="BIZ UDPゴシック" panose="020B0400000000000000" pitchFamily="50" charset="-128"/>
                          <a:ea typeface="BIZ UDPゴシック" panose="020B0400000000000000" pitchFamily="50" charset="-128"/>
                        </a:rPr>
                        <a:t>9</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055050160"/>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18</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インテリジェンスの世界と商社　</a:t>
                      </a:r>
                      <a:r>
                        <a:rPr lang="ja-JP" altLang="en-US" sz="1800" u="none" strike="noStrike" dirty="0">
                          <a:effectLst/>
                          <a:latin typeface="BIZ UDPゴシック" panose="020B0400000000000000" pitchFamily="50" charset="-128"/>
                          <a:ea typeface="BIZ UDPゴシック" panose="020B0400000000000000" pitchFamily="50" charset="-128"/>
                        </a:rPr>
                        <a:t>～軍事諜報組織の戦前から戦後～</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10</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3591573332"/>
                  </a:ext>
                </a:extLst>
              </a:tr>
              <a:tr h="180103">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19</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新興技術の融合とリスク　</a:t>
                      </a:r>
                      <a:r>
                        <a:rPr lang="ja-JP" altLang="en-US" sz="1800" u="none" strike="noStrike" dirty="0">
                          <a:effectLst/>
                          <a:latin typeface="BIZ UDPゴシック" panose="020B0400000000000000" pitchFamily="50" charset="-128"/>
                          <a:ea typeface="BIZ UDPゴシック" panose="020B0400000000000000" pitchFamily="50" charset="-128"/>
                        </a:rPr>
                        <a:t>～ゲノム技術、人工知能、脳科学～</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11</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27</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2842143190"/>
                  </a:ext>
                </a:extLst>
              </a:tr>
              <a:tr h="355232">
                <a:tc>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第</a:t>
                      </a:r>
                      <a:r>
                        <a:rPr lang="en-US" altLang="ja-JP" sz="1800" u="none" strike="noStrike" dirty="0">
                          <a:effectLst/>
                          <a:latin typeface="BIZ UDPゴシック" panose="020B0400000000000000" pitchFamily="50" charset="-128"/>
                          <a:ea typeface="BIZ UDPゴシック" panose="020B0400000000000000" pitchFamily="50" charset="-128"/>
                        </a:rPr>
                        <a:t>20</a:t>
                      </a:r>
                      <a:r>
                        <a:rPr lang="ja-JP" altLang="en-US" sz="1800" u="none" strike="noStrike" dirty="0">
                          <a:effectLst/>
                          <a:latin typeface="BIZ UDPゴシック" panose="020B0400000000000000" pitchFamily="50" charset="-128"/>
                          <a:ea typeface="BIZ UDPゴシック" panose="020B0400000000000000" pitchFamily="50" charset="-128"/>
                        </a:rPr>
                        <a:t>回</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1">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r>
                        <a:rPr lang="ja-JP" altLang="en-US" sz="1800" b="1" u="none" strike="noStrike" dirty="0">
                          <a:effectLst/>
                          <a:latin typeface="BIZ UDPゴシック" panose="020B0400000000000000" pitchFamily="50" charset="-128"/>
                          <a:ea typeface="BIZ UDPゴシック" panose="020B0400000000000000" pitchFamily="50" charset="-128"/>
                        </a:rPr>
                        <a:t>オープンソース・ファーマ　</a:t>
                      </a:r>
                      <a:r>
                        <a:rPr lang="ja-JP" altLang="en-US" sz="1800" u="none" strike="noStrike" dirty="0">
                          <a:effectLst/>
                          <a:latin typeface="BIZ UDPゴシック" panose="020B0400000000000000" pitchFamily="50" charset="-128"/>
                          <a:ea typeface="BIZ UDPゴシック" panose="020B0400000000000000" pitchFamily="50" charset="-128"/>
                        </a:rPr>
                        <a:t>～「</a:t>
                      </a:r>
                      <a:r>
                        <a:rPr lang="en-US" altLang="ja-JP" sz="1800" u="none" strike="noStrike" dirty="0">
                          <a:effectLst/>
                          <a:latin typeface="BIZ UDPゴシック" panose="020B0400000000000000" pitchFamily="50" charset="-128"/>
                          <a:ea typeface="BIZ UDPゴシック" panose="020B0400000000000000" pitchFamily="50" charset="-128"/>
                        </a:rPr>
                        <a:t>AI</a:t>
                      </a:r>
                      <a:r>
                        <a:rPr lang="ja-JP" altLang="en-US" sz="1800" u="none" strike="noStrike" dirty="0">
                          <a:effectLst/>
                          <a:latin typeface="BIZ UDPゴシック" panose="020B0400000000000000" pitchFamily="50" charset="-128"/>
                          <a:ea typeface="BIZ UDPゴシック" panose="020B0400000000000000" pitchFamily="50" charset="-128"/>
                        </a:rPr>
                        <a:t>の民主化」から「創薬の民主化」へ～</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2">
                        <a:lumMod val="40000"/>
                        <a:lumOff val="60000"/>
                      </a:schemeClr>
                    </a:solidFill>
                  </a:tcPr>
                </a:tc>
                <a:tc>
                  <a:txBody>
                    <a:bodyPr/>
                    <a:lstStyle/>
                    <a:p>
                      <a:pPr algn="l" fontAlgn="ctr"/>
                      <a:r>
                        <a:rPr lang="ja-JP" altLang="en-US" sz="1600" u="none" strike="noStrike" dirty="0">
                          <a:effectLst/>
                          <a:latin typeface="BIZ UDPゴシック" panose="020B0400000000000000" pitchFamily="50" charset="-128"/>
                          <a:ea typeface="BIZ UDPゴシック" panose="020B0400000000000000" pitchFamily="50" charset="-128"/>
                        </a:rPr>
                        <a:t>　　　</a:t>
                      </a:r>
                      <a:r>
                        <a:rPr lang="en-US" altLang="ja-JP" sz="1600" u="none" strike="noStrike" dirty="0">
                          <a:effectLst/>
                          <a:latin typeface="BIZ UDPゴシック" panose="020B0400000000000000" pitchFamily="50" charset="-128"/>
                          <a:ea typeface="BIZ UDPゴシック" panose="020B0400000000000000" pitchFamily="50" charset="-128"/>
                        </a:rPr>
                        <a:t>2023</a:t>
                      </a:r>
                      <a:r>
                        <a:rPr lang="ja-JP" altLang="en-US" sz="1600" u="none" strike="noStrike" dirty="0">
                          <a:effectLst/>
                          <a:latin typeface="BIZ UDPゴシック" panose="020B0400000000000000" pitchFamily="50" charset="-128"/>
                          <a:ea typeface="BIZ UDPゴシック" panose="020B0400000000000000" pitchFamily="50" charset="-128"/>
                        </a:rPr>
                        <a:t>年</a:t>
                      </a:r>
                      <a:r>
                        <a:rPr lang="en-US" altLang="ja-JP" sz="1600" u="none" strike="noStrike" dirty="0">
                          <a:effectLst/>
                          <a:latin typeface="BIZ UDPゴシック" panose="020B0400000000000000" pitchFamily="50" charset="-128"/>
                          <a:ea typeface="BIZ UDPゴシック" panose="020B0400000000000000" pitchFamily="50" charset="-128"/>
                        </a:rPr>
                        <a:t>12</a:t>
                      </a:r>
                      <a:r>
                        <a:rPr lang="ja-JP" altLang="en-US" sz="1600" u="none" strike="noStrike" dirty="0">
                          <a:effectLst/>
                          <a:latin typeface="BIZ UDPゴシック" panose="020B0400000000000000" pitchFamily="50" charset="-128"/>
                          <a:ea typeface="BIZ UDPゴシック" panose="020B0400000000000000" pitchFamily="50" charset="-128"/>
                        </a:rPr>
                        <a:t>月</a:t>
                      </a:r>
                      <a:r>
                        <a:rPr lang="en-US" altLang="ja-JP" sz="1600" u="none" strike="noStrike" dirty="0">
                          <a:effectLst/>
                          <a:latin typeface="BIZ UDPゴシック" panose="020B0400000000000000" pitchFamily="50" charset="-128"/>
                          <a:ea typeface="BIZ UDPゴシック" panose="020B0400000000000000" pitchFamily="50" charset="-128"/>
                        </a:rPr>
                        <a:t>25</a:t>
                      </a:r>
                      <a:r>
                        <a:rPr lang="ja-JP" altLang="en-US" sz="1600" u="none" strike="noStrike" dirty="0">
                          <a:effectLst/>
                          <a:latin typeface="BIZ UDPゴシック" panose="020B0400000000000000" pitchFamily="50" charset="-128"/>
                          <a:ea typeface="BIZ UDPゴシック" panose="020B0400000000000000" pitchFamily="50" charset="-128"/>
                        </a:rPr>
                        <a:t>日</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4975" marR="4975" marT="4975" marB="0" anchor="ctr">
                    <a:solidFill>
                      <a:schemeClr val="accent6">
                        <a:lumMod val="20000"/>
                        <a:lumOff val="80000"/>
                      </a:schemeClr>
                    </a:solidFill>
                  </a:tcPr>
                </a:tc>
                <a:extLst>
                  <a:ext uri="{0D108BD9-81ED-4DB2-BD59-A6C34878D82A}">
                    <a16:rowId xmlns:a16="http://schemas.microsoft.com/office/drawing/2014/main" val="1697970182"/>
                  </a:ext>
                </a:extLst>
              </a:tr>
              <a:tr h="180103">
                <a:tc>
                  <a:txBody>
                    <a:bodyPr/>
                    <a:lstStyle/>
                    <a:p>
                      <a:pPr algn="ctr" fontAlgn="ctr"/>
                      <a:r>
                        <a:rPr lang="ja-JP" altLang="en-US" sz="2400" u="none" strike="noStrike" dirty="0">
                          <a:solidFill>
                            <a:schemeClr val="bg1"/>
                          </a:solidFill>
                          <a:effectLst/>
                          <a:latin typeface="BIZ UDPゴシック" panose="020B0400000000000000" pitchFamily="50" charset="-128"/>
                          <a:ea typeface="BIZ UDPゴシック" panose="020B0400000000000000" pitchFamily="50" charset="-128"/>
                        </a:rPr>
                        <a:t>第</a:t>
                      </a:r>
                      <a:r>
                        <a:rPr lang="en-US" altLang="ja-JP" sz="2400" u="none" strike="noStrike" dirty="0">
                          <a:solidFill>
                            <a:schemeClr val="bg1"/>
                          </a:solidFill>
                          <a:effectLst/>
                          <a:latin typeface="BIZ UDPゴシック" panose="020B0400000000000000" pitchFamily="50" charset="-128"/>
                          <a:ea typeface="BIZ UDPゴシック" panose="020B0400000000000000" pitchFamily="50" charset="-128"/>
                        </a:rPr>
                        <a:t>21</a:t>
                      </a:r>
                      <a:r>
                        <a:rPr lang="ja-JP" altLang="en-US" sz="2400" u="none" strike="noStrike" dirty="0">
                          <a:solidFill>
                            <a:schemeClr val="bg1"/>
                          </a:solidFill>
                          <a:effectLst/>
                          <a:latin typeface="BIZ UDPゴシック" panose="020B0400000000000000" pitchFamily="50" charset="-128"/>
                          <a:ea typeface="BIZ UDPゴシック" panose="020B0400000000000000" pitchFamily="50" charset="-128"/>
                        </a:rPr>
                        <a:t>回</a:t>
                      </a:r>
                      <a:endParaRPr lang="ja-JP" altLang="en-US" sz="24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tc>
                  <a:txBody>
                    <a:bodyPr/>
                    <a:lstStyle/>
                    <a:p>
                      <a:pPr algn="l" fontAlgn="ctr"/>
                      <a:r>
                        <a:rPr lang="ja-JP" altLang="en-US" sz="2400" u="none" strike="noStrike" dirty="0">
                          <a:solidFill>
                            <a:schemeClr val="bg1"/>
                          </a:solidFill>
                          <a:effectLst/>
                          <a:latin typeface="BIZ UDPゴシック" panose="020B0400000000000000" pitchFamily="50" charset="-128"/>
                          <a:ea typeface="BIZ UDPゴシック" panose="020B0400000000000000" pitchFamily="50" charset="-128"/>
                        </a:rPr>
                        <a:t>　ハイエントロピー物質　～元素のクロスカップリング～</a:t>
                      </a:r>
                      <a:endParaRPr lang="ja-JP" altLang="en-US" sz="24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tc>
                  <a:txBody>
                    <a:bodyPr/>
                    <a:lstStyle/>
                    <a:p>
                      <a:pPr algn="ctr" fontAlgn="ct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2024</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年</a:t>
                      </a: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1</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月</a:t>
                      </a:r>
                      <a:r>
                        <a:rPr lang="en-US" altLang="ja-JP" sz="2000" u="none" strike="noStrike" dirty="0">
                          <a:solidFill>
                            <a:schemeClr val="bg1"/>
                          </a:solidFill>
                          <a:effectLst/>
                          <a:latin typeface="BIZ UDPゴシック" panose="020B0400000000000000" pitchFamily="50" charset="-128"/>
                          <a:ea typeface="BIZ UDPゴシック" panose="020B0400000000000000" pitchFamily="50" charset="-128"/>
                        </a:rPr>
                        <a:t>25</a:t>
                      </a:r>
                      <a:r>
                        <a:rPr lang="ja-JP" altLang="en-US" sz="2000" u="none" strike="noStrike" dirty="0">
                          <a:solidFill>
                            <a:schemeClr val="bg1"/>
                          </a:solidFill>
                          <a:effectLst/>
                          <a:latin typeface="BIZ UDPゴシック" panose="020B0400000000000000" pitchFamily="50" charset="-128"/>
                          <a:ea typeface="BIZ UDPゴシック" panose="020B0400000000000000" pitchFamily="50" charset="-128"/>
                        </a:rPr>
                        <a:t>日</a:t>
                      </a:r>
                      <a:endParaRPr lang="ja-JP" altLang="en-US" sz="2000" b="0"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4975" marR="4975" marT="4975" marB="0" anchor="ctr">
                    <a:solidFill>
                      <a:srgbClr val="C00000"/>
                    </a:solidFill>
                  </a:tcPr>
                </a:tc>
                <a:extLst>
                  <a:ext uri="{0D108BD9-81ED-4DB2-BD59-A6C34878D82A}">
                    <a16:rowId xmlns:a16="http://schemas.microsoft.com/office/drawing/2014/main" val="1347710860"/>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F949B2D0-1317-4363-8EA5-ECFBF56F96EF}"/>
              </a:ext>
            </a:extLst>
          </p:cNvPr>
          <p:cNvGraphicFramePr>
            <a:graphicFrameLocks noGrp="1"/>
          </p:cNvGraphicFramePr>
          <p:nvPr/>
        </p:nvGraphicFramePr>
        <p:xfrm>
          <a:off x="0" y="487112"/>
          <a:ext cx="12192000" cy="6147642"/>
        </p:xfrm>
        <a:graphic>
          <a:graphicData uri="http://schemas.openxmlformats.org/drawingml/2006/table">
            <a:tbl>
              <a:tblPr>
                <a:tableStyleId>{5C22544A-7EE6-4342-B048-85BDC9FD1C3A}</a:tableStyleId>
              </a:tblPr>
              <a:tblGrid>
                <a:gridCol w="2835564">
                  <a:extLst>
                    <a:ext uri="{9D8B030D-6E8A-4147-A177-3AD203B41FA5}">
                      <a16:colId xmlns:a16="http://schemas.microsoft.com/office/drawing/2014/main" val="2239097473"/>
                    </a:ext>
                  </a:extLst>
                </a:gridCol>
                <a:gridCol w="2770909">
                  <a:extLst>
                    <a:ext uri="{9D8B030D-6E8A-4147-A177-3AD203B41FA5}">
                      <a16:colId xmlns:a16="http://schemas.microsoft.com/office/drawing/2014/main" val="3189831802"/>
                    </a:ext>
                  </a:extLst>
                </a:gridCol>
                <a:gridCol w="1514763">
                  <a:extLst>
                    <a:ext uri="{9D8B030D-6E8A-4147-A177-3AD203B41FA5}">
                      <a16:colId xmlns:a16="http://schemas.microsoft.com/office/drawing/2014/main" val="2660985014"/>
                    </a:ext>
                  </a:extLst>
                </a:gridCol>
                <a:gridCol w="1422400">
                  <a:extLst>
                    <a:ext uri="{9D8B030D-6E8A-4147-A177-3AD203B41FA5}">
                      <a16:colId xmlns:a16="http://schemas.microsoft.com/office/drawing/2014/main" val="314846413"/>
                    </a:ext>
                  </a:extLst>
                </a:gridCol>
                <a:gridCol w="3648364">
                  <a:extLst>
                    <a:ext uri="{9D8B030D-6E8A-4147-A177-3AD203B41FA5}">
                      <a16:colId xmlns:a16="http://schemas.microsoft.com/office/drawing/2014/main" val="2508081218"/>
                    </a:ext>
                  </a:extLst>
                </a:gridCol>
              </a:tblGrid>
              <a:tr h="209556">
                <a:tc gridSpan="5">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Synthesis,structure</a:t>
                      </a:r>
                      <a:r>
                        <a:rPr lang="en-US" sz="1100" u="none" strike="noStrike" dirty="0">
                          <a:effectLst/>
                          <a:latin typeface="BIZ UDPゴシック" panose="020B0400000000000000" pitchFamily="50" charset="-128"/>
                          <a:ea typeface="BIZ UDPゴシック" panose="020B0400000000000000" pitchFamily="50" charset="-128"/>
                        </a:rPr>
                        <a:t>, and application of HEMs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rgbClr val="FFC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006680467"/>
                  </a:ext>
                </a:extLst>
              </a:tr>
              <a:tr h="169257">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Applications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 Composition</a:t>
                      </a:r>
                      <a:endParaRPr lang="en-US" sz="1100" b="1" i="0" u="none" strike="noStrike" dirty="0">
                        <a:solidFill>
                          <a:srgbClr val="00206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Structure</a:t>
                      </a:r>
                      <a:endParaRPr lang="en-US" sz="1100" b="0" i="0" u="none" strike="noStrike" dirty="0">
                        <a:solidFill>
                          <a:srgbClr val="9C0006"/>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Form</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Synthesis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275677273"/>
                  </a:ext>
                </a:extLst>
              </a:tr>
              <a:tr h="379357">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Ammonia oxidation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アンモニアの酸化</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PtPdRhRuCe</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err="1">
                          <a:effectLst/>
                          <a:latin typeface="BIZ UDPゴシック" panose="020B0400000000000000" pitchFamily="50" charset="-128"/>
                          <a:ea typeface="BIZ UDPゴシック" panose="020B0400000000000000" pitchFamily="50" charset="-128"/>
                        </a:rPr>
                        <a:t>PtCoNiFeCuAu</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err="1">
                          <a:effectLst/>
                          <a:latin typeface="BIZ UDPゴシック" panose="020B0400000000000000" pitchFamily="50" charset="-128"/>
                          <a:ea typeface="BIZ UDPゴシック" panose="020B0400000000000000" pitchFamily="50" charset="-128"/>
                        </a:rPr>
                        <a:t>PtPdCoNiCuAu</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err="1">
                          <a:effectLst/>
                          <a:latin typeface="BIZ UDPゴシック" panose="020B0400000000000000" pitchFamily="50" charset="-128"/>
                          <a:ea typeface="BIZ UDPゴシック" panose="020B0400000000000000" pitchFamily="50" charset="-128"/>
                        </a:rPr>
                        <a:t>PtPdCoNiFeCuAuSn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Carbothermal shock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12397280"/>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Ammonia decomposition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アンモニアの分解</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CoxMoyFe10Ni10Cu10 (x + y = 70)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Carbothermal shock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951650414"/>
                  </a:ext>
                </a:extLst>
              </a:tr>
              <a:tr h="97861">
                <a:tc rowSpan="8">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HER</a:t>
                      </a:r>
                      <a:br>
                        <a:rPr lang="en-US" sz="1100" b="1" u="none" strike="noStrike" dirty="0">
                          <a:effectLst/>
                          <a:latin typeface="BIZ UDPゴシック" panose="020B0400000000000000" pitchFamily="50" charset="-128"/>
                          <a:ea typeface="BIZ UDPゴシック" panose="020B0400000000000000" pitchFamily="50" charset="-128"/>
                        </a:rPr>
                      </a:br>
                      <a:r>
                        <a:rPr lang="en-US" sz="1100" b="1" u="none" strike="noStrike" dirty="0">
                          <a:effectLst/>
                          <a:latin typeface="BIZ UDPゴシック" panose="020B0400000000000000" pitchFamily="50" charset="-128"/>
                          <a:ea typeface="BIZ UDPゴシック" panose="020B0400000000000000" pitchFamily="50" charset="-128"/>
                        </a:rPr>
                        <a:t>（Hydrogen Evolution Reaction）</a:t>
                      </a:r>
                      <a:br>
                        <a:rPr lang="en-US" sz="1100" b="1" u="none" strike="noStrike" dirty="0">
                          <a:effectLst/>
                          <a:latin typeface="BIZ UDPゴシック" panose="020B0400000000000000" pitchFamily="50" charset="-128"/>
                          <a:ea typeface="BIZ UDPゴシック" panose="020B0400000000000000" pitchFamily="50" charset="-128"/>
                        </a:rPr>
                      </a:br>
                      <a:r>
                        <a:rPr lang="en-US" sz="1100" b="1" u="none" strike="noStrike" dirty="0" err="1">
                          <a:effectLst/>
                          <a:latin typeface="BIZ UDPゴシック" panose="020B0400000000000000" pitchFamily="50" charset="-128"/>
                          <a:ea typeface="BIZ UDPゴシック" panose="020B0400000000000000" pitchFamily="50" charset="-128"/>
                        </a:rPr>
                        <a:t>水素発生反応</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CoFeLaNiPt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Nanodrooplet-mediated eletrodeposition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21567693"/>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PtAuPdRhRu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Ultrasonication</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638562554"/>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IrPdPtRhRu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Facile one-pot polyol synthesis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11136531"/>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AlMoCuPdAu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Nanopourus</a:t>
                      </a:r>
                      <a:r>
                        <a:rPr lang="en-US" sz="1100" u="none" strike="noStrike" dirty="0">
                          <a:effectLst/>
                          <a:latin typeface="BIZ UDPゴシック" panose="020B0400000000000000" pitchFamily="50" charset="-128"/>
                          <a:ea typeface="BIZ UDPゴシック" panose="020B0400000000000000" pitchFamily="50" charset="-128"/>
                        </a:rPr>
                        <a:t> alloy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184789627"/>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FeCoPdIrPt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Fast-moving bed pyrolysis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034587087"/>
                  </a:ext>
                </a:extLst>
              </a:tr>
              <a:tr h="112838">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Cr</a:t>
                      </a:r>
                      <a:r>
                        <a:rPr lang="en-US" sz="1100" u="none" strike="noStrike" baseline="-25000" dirty="0">
                          <a:effectLst/>
                          <a:latin typeface="BIZ UDPゴシック" panose="020B0400000000000000" pitchFamily="50" charset="-128"/>
                          <a:ea typeface="BIZ UDPゴシック" panose="020B0400000000000000" pitchFamily="50" charset="-128"/>
                        </a:rPr>
                        <a:t>15</a:t>
                      </a:r>
                      <a:r>
                        <a:rPr lang="en-US" sz="1100" u="none" strike="noStrike" dirty="0">
                          <a:effectLst/>
                          <a:latin typeface="BIZ UDPゴシック" panose="020B0400000000000000" pitchFamily="50" charset="-128"/>
                          <a:ea typeface="BIZ UDPゴシック" panose="020B0400000000000000" pitchFamily="50" charset="-128"/>
                        </a:rPr>
                        <a:t>Fe</a:t>
                      </a:r>
                      <a:r>
                        <a:rPr lang="en-US" sz="1100" u="none" strike="noStrike" baseline="-25000" dirty="0">
                          <a:effectLst/>
                          <a:latin typeface="BIZ UDPゴシック" panose="020B0400000000000000" pitchFamily="50" charset="-128"/>
                          <a:ea typeface="BIZ UDPゴシック" panose="020B0400000000000000" pitchFamily="50" charset="-128"/>
                        </a:rPr>
                        <a:t>20</a:t>
                      </a:r>
                      <a:r>
                        <a:rPr lang="en-US" sz="1100" u="none" strike="noStrike" dirty="0">
                          <a:effectLst/>
                          <a:latin typeface="BIZ UDPゴシック" panose="020B0400000000000000" pitchFamily="50" charset="-128"/>
                          <a:ea typeface="BIZ UDPゴシック" panose="020B0400000000000000" pitchFamily="50" charset="-128"/>
                        </a:rPr>
                        <a:t>Co</a:t>
                      </a:r>
                      <a:r>
                        <a:rPr lang="en-US" sz="1100" u="none" strike="noStrike" baseline="-25000" dirty="0">
                          <a:effectLst/>
                          <a:latin typeface="BIZ UDPゴシック" panose="020B0400000000000000" pitchFamily="50" charset="-128"/>
                          <a:ea typeface="BIZ UDPゴシック" panose="020B0400000000000000" pitchFamily="50" charset="-128"/>
                        </a:rPr>
                        <a:t>35</a:t>
                      </a:r>
                      <a:r>
                        <a:rPr lang="en-US" sz="1100" u="none" strike="noStrike" dirty="0">
                          <a:effectLst/>
                          <a:latin typeface="BIZ UDPゴシック" panose="020B0400000000000000" pitchFamily="50" charset="-128"/>
                          <a:ea typeface="BIZ UDPゴシック" panose="020B0400000000000000" pitchFamily="50" charset="-128"/>
                        </a:rPr>
                        <a:t>Ni</a:t>
                      </a:r>
                      <a:r>
                        <a:rPr lang="en-US" sz="1100" u="none" strike="noStrike" baseline="-25000" dirty="0">
                          <a:effectLst/>
                          <a:latin typeface="BIZ UDPゴシック" panose="020B0400000000000000" pitchFamily="50" charset="-128"/>
                          <a:ea typeface="BIZ UDPゴシック" panose="020B0400000000000000" pitchFamily="50" charset="-128"/>
                        </a:rPr>
                        <a:t>20</a:t>
                      </a:r>
                      <a:r>
                        <a:rPr lang="en-US" sz="1100" u="none" strike="noStrike" dirty="0">
                          <a:effectLst/>
                          <a:latin typeface="BIZ UDPゴシック" panose="020B0400000000000000" pitchFamily="50" charset="-128"/>
                          <a:ea typeface="BIZ UDPゴシック" panose="020B0400000000000000" pitchFamily="50" charset="-128"/>
                        </a:rPr>
                        <a:t>Mo</a:t>
                      </a:r>
                      <a:r>
                        <a:rPr lang="en-US" sz="1100" u="none" strike="noStrike" baseline="-25000" dirty="0">
                          <a:effectLst/>
                          <a:latin typeface="BIZ UDPゴシック" panose="020B0400000000000000" pitchFamily="50" charset="-128"/>
                          <a:ea typeface="BIZ UDPゴシック" panose="020B0400000000000000" pitchFamily="50" charset="-128"/>
                        </a:rPr>
                        <a:t>10</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Arc-melling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228634012"/>
                  </a:ext>
                </a:extLst>
              </a:tr>
              <a:tr h="112838">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FeMnCoNi</a:t>
                      </a: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baseline="-25000" dirty="0" err="1">
                          <a:effectLst/>
                          <a:latin typeface="BIZ UDPゴシック" panose="020B0400000000000000" pitchFamily="50" charset="-128"/>
                          <a:ea typeface="BIZ UDPゴシック" panose="020B0400000000000000" pitchFamily="50" charset="-128"/>
                        </a:rPr>
                        <a:t>x</a:t>
                      </a:r>
                      <a:r>
                        <a:rPr lang="en-US" sz="1100" u="none" strike="noStrike" dirty="0" err="1">
                          <a:effectLst/>
                          <a:latin typeface="BIZ UDPゴシック" panose="020B0400000000000000" pitchFamily="50" charset="-128"/>
                          <a:ea typeface="BIZ UDPゴシック" panose="020B0400000000000000" pitchFamily="50" charset="-128"/>
                        </a:rPr>
                        <a:t>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 ＋spinel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Micro-powders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Sol-gel and solid-state sintered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55099475"/>
                  </a:ext>
                </a:extLst>
              </a:tr>
              <a:tr h="112838">
                <a:tc vMerge="1">
                  <a:txBody>
                    <a:bodyPr/>
                    <a:lstStyle/>
                    <a:p>
                      <a:endParaRPr kumimoji="1" lang="ja-JP" altLang="en-US"/>
                    </a:p>
                  </a:txBody>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(CrMnFeCoNi)</a:t>
                      </a:r>
                      <a:r>
                        <a:rPr lang="en-US" sz="1100" u="none" strike="noStrike" baseline="-25000">
                          <a:effectLst/>
                          <a:latin typeface="BIZ UDPゴシック" panose="020B0400000000000000" pitchFamily="50" charset="-128"/>
                          <a:ea typeface="BIZ UDPゴシック" panose="020B0400000000000000" pitchFamily="50" charset="-128"/>
                        </a:rPr>
                        <a:t>x</a:t>
                      </a:r>
                      <a:r>
                        <a:rPr lang="en-US" sz="1100" u="none" strike="noStrike">
                          <a:effectLst/>
                          <a:latin typeface="BIZ UDPゴシック" panose="020B0400000000000000" pitchFamily="50" charset="-128"/>
                          <a:ea typeface="BIZ UDPゴシック" panose="020B0400000000000000" pitchFamily="50" charset="-128"/>
                        </a:rPr>
                        <a:t>P</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Hexagonal</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Nanosheet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Euteclic</a:t>
                      </a:r>
                      <a:r>
                        <a:rPr lang="en-US" sz="1100" u="none" strike="noStrike" dirty="0">
                          <a:effectLst/>
                          <a:latin typeface="BIZ UDPゴシック" panose="020B0400000000000000" pitchFamily="50" charset="-128"/>
                          <a:ea typeface="BIZ UDPゴシック" panose="020B0400000000000000" pitchFamily="50" charset="-128"/>
                        </a:rPr>
                        <a:t> solvent method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759129633"/>
                  </a:ext>
                </a:extLst>
              </a:tr>
              <a:tr h="97861">
                <a:tc rowSpan="8">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OER</a:t>
                      </a:r>
                      <a:br>
                        <a:rPr lang="en-US" sz="1100" b="1" u="none" strike="noStrike" dirty="0">
                          <a:effectLst/>
                          <a:latin typeface="BIZ UDPゴシック" panose="020B0400000000000000" pitchFamily="50" charset="-128"/>
                          <a:ea typeface="BIZ UDPゴシック" panose="020B0400000000000000" pitchFamily="50" charset="-128"/>
                        </a:rPr>
                      </a:br>
                      <a:r>
                        <a:rPr lang="en-US" sz="1100" b="1" u="none" strike="noStrike" dirty="0">
                          <a:effectLst/>
                          <a:latin typeface="BIZ UDPゴシック" panose="020B0400000000000000" pitchFamily="50" charset="-128"/>
                          <a:ea typeface="BIZ UDPゴシック" panose="020B0400000000000000" pitchFamily="50" charset="-128"/>
                        </a:rPr>
                        <a:t>（Oxygen Evolution Reaction）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酸素発生反応</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CrMnFeCoNi</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Laser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04532044"/>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AlMoCuPdAu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Nanoporous</a:t>
                      </a:r>
                      <a:r>
                        <a:rPr lang="en-US" sz="1100" u="none" strike="noStrike" dirty="0">
                          <a:effectLst/>
                          <a:latin typeface="BIZ UDPゴシック" panose="020B0400000000000000" pitchFamily="50" charset="-128"/>
                          <a:ea typeface="BIZ UDPゴシック" panose="020B0400000000000000" pitchFamily="50" charset="-128"/>
                        </a:rPr>
                        <a:t> alloy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Dealloying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621917465"/>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CoFeLaNiPt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Nanodrooplet</a:t>
                      </a:r>
                      <a:r>
                        <a:rPr lang="en-US" sz="1100" u="none" strike="noStrike" dirty="0">
                          <a:effectLst/>
                          <a:latin typeface="BIZ UDPゴシック" panose="020B0400000000000000" pitchFamily="50" charset="-128"/>
                          <a:ea typeface="BIZ UDPゴシック" panose="020B0400000000000000" pitchFamily="50" charset="-128"/>
                        </a:rPr>
                        <a:t>-mediated </a:t>
                      </a:r>
                      <a:r>
                        <a:rPr lang="en-US" sz="1100" u="none" strike="noStrike" dirty="0" err="1">
                          <a:effectLst/>
                          <a:latin typeface="BIZ UDPゴシック" panose="020B0400000000000000" pitchFamily="50" charset="-128"/>
                          <a:ea typeface="BIZ UDPゴシック" panose="020B0400000000000000" pitchFamily="50" charset="-128"/>
                        </a:rPr>
                        <a:t>eletrodeposition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202870904"/>
                  </a:ext>
                </a:extLst>
              </a:tr>
              <a:tr h="97861">
                <a:tc vMerge="1">
                  <a:txBody>
                    <a:bodyPr/>
                    <a:lstStyle/>
                    <a:p>
                      <a:endParaRPr kumimoji="1" lang="ja-JP" altLang="en-US"/>
                    </a:p>
                  </a:txBody>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AlMoCoIrMo</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Nanoporous</a:t>
                      </a:r>
                      <a:r>
                        <a:rPr lang="en-US" sz="1100" u="none" strike="noStrike" dirty="0">
                          <a:effectLst/>
                          <a:latin typeface="BIZ UDPゴシック" panose="020B0400000000000000" pitchFamily="50" charset="-128"/>
                          <a:ea typeface="BIZ UDPゴシック" panose="020B0400000000000000" pitchFamily="50" charset="-128"/>
                        </a:rPr>
                        <a:t> alloy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545647285"/>
                  </a:ext>
                </a:extLst>
              </a:tr>
              <a:tr h="112838">
                <a:tc vMerge="1">
                  <a:txBody>
                    <a:bodyPr/>
                    <a:lstStyle/>
                    <a:p>
                      <a:endParaRPr kumimoji="1" lang="ja-JP" altLang="en-US"/>
                    </a:p>
                  </a:txBody>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(FeMnCoNi)O</a:t>
                      </a:r>
                      <a:r>
                        <a:rPr lang="en-US" sz="1100" u="none" strike="noStrike" baseline="-25000">
                          <a:effectLst/>
                          <a:latin typeface="BIZ UDPゴシック" panose="020B0400000000000000" pitchFamily="50" charset="-128"/>
                          <a:ea typeface="BIZ UDPゴシック" panose="020B0400000000000000" pitchFamily="50" charset="-128"/>
                        </a:rPr>
                        <a:t>x</a:t>
                      </a:r>
                      <a:r>
                        <a:rPr lang="en-US" sz="1100" u="none" strike="noStrike">
                          <a:effectLst/>
                          <a:latin typeface="BIZ UDPゴシック" panose="020B0400000000000000" pitchFamily="50" charset="-128"/>
                          <a:ea typeface="BIZ UDPゴシック" panose="020B0400000000000000" pitchFamily="50" charset="-128"/>
                        </a:rPr>
                        <a:t> (</a:t>
                      </a:r>
                      <a:r>
                        <a:rPr lang="en-US" sz="1100" u="none" strike="noStrike" baseline="-25000">
                          <a:effectLst/>
                          <a:latin typeface="BIZ UDPゴシック" panose="020B0400000000000000" pitchFamily="50" charset="-128"/>
                          <a:ea typeface="BIZ UDPゴシック" panose="020B0400000000000000" pitchFamily="50" charset="-128"/>
                        </a:rPr>
                        <a:t>x</a:t>
                      </a:r>
                      <a:r>
                        <a:rPr lang="en-US" sz="1100" u="none" strike="noStrike">
                          <a:effectLst/>
                          <a:latin typeface="BIZ UDPゴシック" panose="020B0400000000000000" pitchFamily="50" charset="-128"/>
                          <a:ea typeface="BIZ UDPゴシック" panose="020B0400000000000000" pitchFamily="50" charset="-128"/>
                        </a:rPr>
                        <a:t>～1.2)</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Rock-salt ＋spinel</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Micro-powders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Sol-gel &amp; 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260611606"/>
                  </a:ext>
                </a:extLst>
              </a:tr>
              <a:tr h="112838">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FeMnCoNi</a:t>
                      </a:r>
                      <a:r>
                        <a:rPr lang="en-US" sz="1100" u="none" strike="noStrike" dirty="0">
                          <a:effectLst/>
                          <a:latin typeface="BIZ UDPゴシック" panose="020B0400000000000000" pitchFamily="50" charset="-128"/>
                          <a:ea typeface="BIZ UDPゴシック" panose="020B0400000000000000" pitchFamily="50" charset="-128"/>
                        </a:rPr>
                        <a:t> (+(</a:t>
                      </a:r>
                      <a:r>
                        <a:rPr lang="en-US" sz="1100" u="none" strike="noStrike" dirty="0" err="1">
                          <a:effectLst/>
                          <a:latin typeface="BIZ UDPゴシック" panose="020B0400000000000000" pitchFamily="50" charset="-128"/>
                          <a:ea typeface="BIZ UDPゴシック" panose="020B0400000000000000" pitchFamily="50" charset="-128"/>
                        </a:rPr>
                        <a:t>FeMnCoNi</a:t>
                      </a:r>
                      <a:r>
                        <a:rPr lang="en-US" sz="1100" u="none" strike="noStrike" dirty="0">
                          <a:effectLst/>
                          <a:latin typeface="BIZ UDPゴシック" panose="020B0400000000000000" pitchFamily="50" charset="-128"/>
                          <a:ea typeface="BIZ UDPゴシック" panose="020B0400000000000000" pitchFamily="50" charset="-128"/>
                        </a:rPr>
                        <a:t>)O</a:t>
                      </a:r>
                      <a:r>
                        <a:rPr lang="en-US" sz="1100" u="none" strike="noStrike" baseline="-25000" dirty="0">
                          <a:effectLst/>
                          <a:latin typeface="BIZ UDPゴシック" panose="020B0400000000000000" pitchFamily="50" charset="-128"/>
                          <a:ea typeface="BIZ UDPゴシック" panose="020B0400000000000000" pitchFamily="50" charset="-128"/>
                        </a:rPr>
                        <a:t>x</a:t>
                      </a:r>
                      <a:r>
                        <a:rPr lang="en-US" sz="1100" u="none" strike="noStrike" dirty="0">
                          <a:effectLst/>
                          <a:latin typeface="BIZ UDPゴシック" panose="020B0400000000000000" pitchFamily="50" charset="-128"/>
                          <a:ea typeface="BIZ UDPゴシック" panose="020B0400000000000000" pitchFamily="50" charset="-128"/>
                        </a:rPr>
                        <a: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Micro-powders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Mechanical 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588839257"/>
                  </a:ext>
                </a:extLst>
              </a:tr>
              <a:tr h="112838">
                <a:tc vMerge="1">
                  <a:txBody>
                    <a:bodyPr/>
                    <a:lstStyle/>
                    <a:p>
                      <a:endParaRPr kumimoji="1" lang="ja-JP" altLang="en-US"/>
                    </a:p>
                  </a:txBody>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(CrMnFeCoNi)</a:t>
                      </a:r>
                      <a:r>
                        <a:rPr lang="en-US" sz="1100" u="none" strike="noStrike" baseline="-25000">
                          <a:effectLst/>
                          <a:latin typeface="BIZ UDPゴシック" panose="020B0400000000000000" pitchFamily="50" charset="-128"/>
                          <a:ea typeface="BIZ UDPゴシック" panose="020B0400000000000000" pitchFamily="50" charset="-128"/>
                        </a:rPr>
                        <a:t>x</a:t>
                      </a:r>
                      <a:r>
                        <a:rPr lang="en-US" sz="1100" u="none" strike="noStrike">
                          <a:effectLst/>
                          <a:latin typeface="BIZ UDPゴシック" panose="020B0400000000000000" pitchFamily="50" charset="-128"/>
                          <a:ea typeface="BIZ UDPゴシック" panose="020B0400000000000000" pitchFamily="50" charset="-128"/>
                        </a:rPr>
                        <a:t>P</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Hexagonal</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Nanosheet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Euteclic</a:t>
                      </a:r>
                      <a:r>
                        <a:rPr lang="en-US" sz="1100" u="none" strike="noStrike" dirty="0">
                          <a:effectLst/>
                          <a:latin typeface="BIZ UDPゴシック" panose="020B0400000000000000" pitchFamily="50" charset="-128"/>
                          <a:ea typeface="BIZ UDPゴシック" panose="020B0400000000000000" pitchFamily="50" charset="-128"/>
                        </a:rPr>
                        <a:t> solvent method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062459888"/>
                  </a:ext>
                </a:extLst>
              </a:tr>
              <a:tr h="191693">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K(</a:t>
                      </a:r>
                      <a:r>
                        <a:rPr lang="en-US" sz="1100" u="none" strike="noStrike" dirty="0" err="1">
                          <a:effectLst/>
                          <a:latin typeface="BIZ UDPゴシック" panose="020B0400000000000000" pitchFamily="50" charset="-128"/>
                          <a:ea typeface="BIZ UDPゴシック" panose="020B0400000000000000" pitchFamily="50" charset="-128"/>
                        </a:rPr>
                        <a:t>MgMnFeCoNi</a:t>
                      </a:r>
                      <a:r>
                        <a:rPr lang="en-US" sz="1100" u="none" strike="noStrike" dirty="0">
                          <a:effectLst/>
                          <a:latin typeface="BIZ UDPゴシック" panose="020B0400000000000000" pitchFamily="50" charset="-128"/>
                          <a:ea typeface="BIZ UDPゴシック" panose="020B0400000000000000" pitchFamily="50" charset="-128"/>
                        </a:rPr>
                        <a:t>)F</a:t>
                      </a:r>
                      <a:r>
                        <a:rPr lang="en-US" sz="1100" u="none" strike="noStrike" baseline="-25000" dirty="0">
                          <a:effectLst/>
                          <a:latin typeface="BIZ UDPゴシック" panose="020B0400000000000000" pitchFamily="50" charset="-128"/>
                          <a:ea typeface="BIZ UDPゴシック" panose="020B0400000000000000" pitchFamily="50" charset="-128"/>
                        </a:rPr>
                        <a:t>3</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a:effectLst/>
                          <a:latin typeface="BIZ UDPゴシック" panose="020B0400000000000000" pitchFamily="50" charset="-128"/>
                          <a:ea typeface="BIZ UDPゴシック" panose="020B0400000000000000" pitchFamily="50" charset="-128"/>
                        </a:rPr>
                        <a:t>K(</a:t>
                      </a:r>
                      <a:r>
                        <a:rPr lang="en-US" sz="1100" u="none" strike="noStrike" dirty="0" err="1">
                          <a:effectLst/>
                          <a:latin typeface="BIZ UDPゴシック" panose="020B0400000000000000" pitchFamily="50" charset="-128"/>
                          <a:ea typeface="BIZ UDPゴシック" panose="020B0400000000000000" pitchFamily="50" charset="-128"/>
                        </a:rPr>
                        <a:t>MgMnCoNiZn</a:t>
                      </a:r>
                      <a:r>
                        <a:rPr lang="en-US" sz="1100" u="none" strike="noStrike" dirty="0">
                          <a:effectLst/>
                          <a:latin typeface="BIZ UDPゴシック" panose="020B0400000000000000" pitchFamily="50" charset="-128"/>
                          <a:ea typeface="BIZ UDPゴシック" panose="020B0400000000000000" pitchFamily="50" charset="-128"/>
                        </a:rPr>
                        <a:t>)F</a:t>
                      </a:r>
                      <a:r>
                        <a:rPr lang="en-US" sz="1100" u="none" strike="noStrike" baseline="-25000" dirty="0">
                          <a:effectLst/>
                          <a:latin typeface="BIZ UDPゴシック" panose="020B0400000000000000" pitchFamily="50" charset="-128"/>
                          <a:ea typeface="BIZ UDPゴシック" panose="020B0400000000000000" pitchFamily="50" charset="-128"/>
                        </a:rPr>
                        <a:t>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Perovskite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Bioled</a:t>
                      </a:r>
                      <a:r>
                        <a:rPr lang="en-US" sz="1100" u="none" strike="noStrike" dirty="0">
                          <a:effectLst/>
                          <a:latin typeface="BIZ UDPゴシック" panose="020B0400000000000000" pitchFamily="50" charset="-128"/>
                          <a:ea typeface="BIZ UDPゴシック" panose="020B0400000000000000" pitchFamily="50" charset="-128"/>
                        </a:rPr>
                        <a:t> solution by combining a hydrothermal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980124113"/>
                  </a:ext>
                </a:extLst>
              </a:tr>
              <a:tr h="191693">
                <a:tc rowSpan="3">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ORR</a:t>
                      </a:r>
                      <a:br>
                        <a:rPr lang="en-US" sz="1100" b="1" u="none" strike="noStrike" dirty="0">
                          <a:effectLst/>
                          <a:latin typeface="BIZ UDPゴシック" panose="020B0400000000000000" pitchFamily="50" charset="-128"/>
                          <a:ea typeface="BIZ UDPゴシック" panose="020B0400000000000000" pitchFamily="50" charset="-128"/>
                        </a:rPr>
                      </a:br>
                      <a:r>
                        <a:rPr lang="en-US" sz="1100" b="1" u="none" strike="noStrike" dirty="0">
                          <a:effectLst/>
                          <a:latin typeface="BIZ UDPゴシック" panose="020B0400000000000000" pitchFamily="50" charset="-128"/>
                          <a:ea typeface="BIZ UDPゴシック" panose="020B0400000000000000" pitchFamily="50" charset="-128"/>
                        </a:rPr>
                        <a:t>（Oxygen Reduction Reaction）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酸化還元反応</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CrMnFeCoNiNb</a:t>
                      </a:r>
                      <a:br>
                        <a:rPr lang="en-US" sz="1100" u="none" strike="noStrike" dirty="0">
                          <a:effectLst/>
                          <a:latin typeface="BIZ UDPゴシック" panose="020B0400000000000000" pitchFamily="50" charset="-128"/>
                          <a:ea typeface="BIZ UDPゴシック" panose="020B0400000000000000" pitchFamily="50" charset="-128"/>
                        </a:rPr>
                      </a:br>
                      <a:r>
                        <a:rPr lang="en-US" sz="1100" u="none" strike="noStrike" dirty="0" err="1">
                          <a:effectLst/>
                          <a:latin typeface="BIZ UDPゴシック" panose="020B0400000000000000" pitchFamily="50" charset="-128"/>
                          <a:ea typeface="BIZ UDPゴシック" panose="020B0400000000000000" pitchFamily="50" charset="-128"/>
                        </a:rPr>
                        <a:t>CrMnFeCoNiMo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Combinatorial co-sputtering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800308"/>
                  </a:ext>
                </a:extLst>
              </a:tr>
              <a:tr h="97861">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AlNiCuPtPdAu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Nanoporous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39157062"/>
                  </a:ext>
                </a:extLst>
              </a:tr>
              <a:tr h="97861">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Al-Cu-Ni-Pt-Mn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Nanoporous alloy</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Selective dealloying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777141215"/>
                  </a:ext>
                </a:extLst>
              </a:tr>
              <a:tr h="97861">
                <a:tc rowSpan="4">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COOR</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AlMoCuPdAu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Nanoporous</a:t>
                      </a:r>
                      <a:r>
                        <a:rPr lang="en-US" sz="1100" u="none" strike="noStrike" dirty="0">
                          <a:effectLst/>
                          <a:latin typeface="BIZ UDPゴシック" panose="020B0400000000000000" pitchFamily="50" charset="-128"/>
                          <a:ea typeface="BIZ UDPゴシック" panose="020B0400000000000000" pitchFamily="50" charset="-128"/>
                        </a:rPr>
                        <a:t> alloy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Dealloying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826271902"/>
                  </a:ext>
                </a:extLst>
              </a:tr>
              <a:tr h="112838">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PtNiMgCuZnCoO</a:t>
                      </a:r>
                      <a:r>
                        <a:rPr lang="en-US" sz="1100" u="none" strike="noStrike" baseline="-25000" dirty="0" err="1">
                          <a:effectLst/>
                          <a:latin typeface="BIZ UDPゴシック" panose="020B0400000000000000" pitchFamily="50" charset="-128"/>
                          <a:ea typeface="BIZ UDPゴシック" panose="020B0400000000000000" pitchFamily="50" charset="-128"/>
                        </a:rPr>
                        <a:t>x</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Rock-salt</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Micro-powders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Solid-state sintered</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683602998"/>
                  </a:ext>
                </a:extLst>
              </a:tr>
              <a:tr h="112838">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Ru/</a:t>
                      </a:r>
                      <a:r>
                        <a:rPr lang="en-US" sz="1100" u="none" strike="noStrike" dirty="0" err="1">
                          <a:effectLst/>
                          <a:latin typeface="BIZ UDPゴシック" panose="020B0400000000000000" pitchFamily="50" charset="-128"/>
                          <a:ea typeface="BIZ UDPゴシック" panose="020B0400000000000000" pitchFamily="50" charset="-128"/>
                        </a:rPr>
                        <a:t>BaSrBi</a:t>
                      </a: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ZrHfTiFe</a:t>
                      </a:r>
                      <a:r>
                        <a:rPr lang="en-US" sz="1100" u="none" strike="noStrike" dirty="0">
                          <a:effectLst/>
                          <a:latin typeface="BIZ UDPゴシック" panose="020B0400000000000000" pitchFamily="50" charset="-128"/>
                          <a:ea typeface="BIZ UDPゴシック" panose="020B0400000000000000" pitchFamily="50" charset="-128"/>
                        </a:rPr>
                        <a:t>)O</a:t>
                      </a:r>
                      <a:r>
                        <a:rPr lang="en-US" sz="1100" u="none" strike="noStrike" baseline="-25000" dirty="0">
                          <a:effectLst/>
                          <a:latin typeface="BIZ UDPゴシック" panose="020B0400000000000000" pitchFamily="50" charset="-128"/>
                          <a:ea typeface="BIZ UDPゴシック" panose="020B0400000000000000" pitchFamily="50" charset="-128"/>
                        </a:rPr>
                        <a:t>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Perovskite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Nanoparticle</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Sonochemical-based synthesis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212726162"/>
                  </a:ext>
                </a:extLst>
              </a:tr>
              <a:tr h="112838">
                <a:tc vMerge="1">
                  <a:txBody>
                    <a:bodyPr/>
                    <a:lstStyle/>
                    <a:p>
                      <a:endParaRPr kumimoji="1" lang="ja-JP" altLang="en-US"/>
                    </a:p>
                  </a:txBody>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(CuNiFeCoMg)O</a:t>
                      </a:r>
                      <a:r>
                        <a:rPr lang="en-US" sz="1100" u="none" strike="noStrike" baseline="-25000">
                          <a:effectLst/>
                          <a:latin typeface="BIZ UDPゴシック" panose="020B0400000000000000" pitchFamily="50" charset="-128"/>
                          <a:ea typeface="BIZ UDPゴシック" panose="020B0400000000000000" pitchFamily="50" charset="-128"/>
                        </a:rPr>
                        <a:t>x</a:t>
                      </a:r>
                      <a:r>
                        <a:rPr lang="en-US" sz="1100" u="none" strike="noStrike">
                          <a:effectLst/>
                          <a:latin typeface="BIZ UDPゴシック" panose="020B0400000000000000" pitchFamily="50" charset="-128"/>
                          <a:ea typeface="BIZ UDPゴシック" panose="020B0400000000000000" pitchFamily="50" charset="-128"/>
                        </a:rPr>
                        <a:t>-Al</a:t>
                      </a:r>
                      <a:r>
                        <a:rPr lang="en-US" sz="1100" u="none" strike="noStrike" baseline="-25000">
                          <a:effectLst/>
                          <a:latin typeface="BIZ UDPゴシック" panose="020B0400000000000000" pitchFamily="50" charset="-128"/>
                          <a:ea typeface="BIZ UDPゴシック" panose="020B0400000000000000" pitchFamily="50" charset="-128"/>
                        </a:rPr>
                        <a:t>2</a:t>
                      </a:r>
                      <a:r>
                        <a:rPr lang="en-US" sz="1100" u="none" strike="noStrike">
                          <a:effectLst/>
                          <a:latin typeface="BIZ UDPゴシック" panose="020B0400000000000000" pitchFamily="50" charset="-128"/>
                          <a:ea typeface="BIZ UDPゴシック" panose="020B0400000000000000" pitchFamily="50" charset="-128"/>
                        </a:rPr>
                        <a:t>O</a:t>
                      </a:r>
                      <a:r>
                        <a:rPr lang="en-US" sz="1100" u="none" strike="noStrike" baseline="-25000">
                          <a:effectLst/>
                          <a:latin typeface="BIZ UDPゴシック" panose="020B0400000000000000" pitchFamily="50" charset="-128"/>
                          <a:ea typeface="BIZ UDPゴシック" panose="020B0400000000000000" pitchFamily="50" charset="-128"/>
                        </a:rPr>
                        <a:t>3</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Mesoporous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Mechanochemical solid state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839181634"/>
                  </a:ext>
                </a:extLst>
              </a:tr>
              <a:tr h="112838">
                <a:tc rowSpan="2">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Co</a:t>
                      </a:r>
                      <a:r>
                        <a:rPr lang="en-US" sz="1100" b="1" u="none" strike="noStrike" baseline="-25000" dirty="0">
                          <a:effectLst/>
                          <a:latin typeface="BIZ UDPゴシック" panose="020B0400000000000000" pitchFamily="50" charset="-128"/>
                          <a:ea typeface="BIZ UDPゴシック" panose="020B0400000000000000" pitchFamily="50" charset="-128"/>
                        </a:rPr>
                        <a:t>2</a:t>
                      </a:r>
                      <a:r>
                        <a:rPr lang="en-US" sz="1100" b="1" u="none" strike="noStrike" dirty="0">
                          <a:effectLst/>
                          <a:latin typeface="BIZ UDPゴシック" panose="020B0400000000000000" pitchFamily="50" charset="-128"/>
                          <a:ea typeface="BIZ UDPゴシック" panose="020B0400000000000000" pitchFamily="50" charset="-128"/>
                        </a:rPr>
                        <a:t>RR</a:t>
                      </a:r>
                      <a:br>
                        <a:rPr lang="en-US" sz="1100" b="1" u="none" strike="noStrike" dirty="0">
                          <a:effectLst/>
                          <a:latin typeface="BIZ UDPゴシック" panose="020B0400000000000000" pitchFamily="50" charset="-128"/>
                          <a:ea typeface="BIZ UDPゴシック" panose="020B0400000000000000" pitchFamily="50" charset="-128"/>
                        </a:rPr>
                      </a:br>
                      <a:r>
                        <a:rPr lang="en-US" sz="1100" b="1" u="none" strike="noStrike" dirty="0">
                          <a:effectLst/>
                          <a:latin typeface="BIZ UDPゴシック" panose="020B0400000000000000" pitchFamily="50" charset="-128"/>
                          <a:ea typeface="BIZ UDPゴシック" panose="020B0400000000000000" pitchFamily="50" charset="-128"/>
                        </a:rPr>
                        <a:t>（carbon dioxide reduction reaction）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二酸化炭素還元反応</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AuAgPtPdCu</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Nanocrystalline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Cast cum cryo-milling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512127213"/>
                  </a:ext>
                </a:extLst>
              </a:tr>
              <a:tr h="217616">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Pt/Ru-(</a:t>
                      </a:r>
                      <a:r>
                        <a:rPr lang="en-US" sz="1100" u="none" strike="noStrike" dirty="0" err="1">
                          <a:effectLst/>
                          <a:latin typeface="BIZ UDPゴシック" panose="020B0400000000000000" pitchFamily="50" charset="-128"/>
                          <a:ea typeface="BIZ UDPゴシック" panose="020B0400000000000000" pitchFamily="50" charset="-128"/>
                        </a:rPr>
                        <a:t>NiMgCuZnCo</a:t>
                      </a:r>
                      <a:r>
                        <a:rPr lang="en-US" sz="1100" u="none" strike="noStrike" dirty="0">
                          <a:effectLst/>
                          <a:latin typeface="BIZ UDPゴシック" panose="020B0400000000000000" pitchFamily="50" charset="-128"/>
                          <a:ea typeface="BIZ UDPゴシック" panose="020B0400000000000000" pitchFamily="50" charset="-128"/>
                        </a:rPr>
                        <a:t>)O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Micro-powders</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Mechanochemical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386988442"/>
                  </a:ext>
                </a:extLst>
              </a:tr>
            </a:tbl>
          </a:graphicData>
        </a:graphic>
      </p:graphicFrame>
      <p:sp>
        <p:nvSpPr>
          <p:cNvPr id="3" name="正方形/長方形 2">
            <a:extLst>
              <a:ext uri="{FF2B5EF4-FFF2-40B4-BE49-F238E27FC236}">
                <a16:creationId xmlns:a16="http://schemas.microsoft.com/office/drawing/2014/main" id="{BC76C4D0-736B-C68E-6E88-88E0D5A09FA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エントロピー物質の利用（１）</a:t>
            </a:r>
            <a:endParaRPr kumimoji="1" lang="ja-JP" altLang="en-US" sz="24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56089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F949B2D0-1317-4363-8EA5-ECFBF56F96EF}"/>
              </a:ext>
            </a:extLst>
          </p:cNvPr>
          <p:cNvGraphicFramePr>
            <a:graphicFrameLocks noGrp="1"/>
          </p:cNvGraphicFramePr>
          <p:nvPr>
            <p:extLst>
              <p:ext uri="{D42A27DB-BD31-4B8C-83A1-F6EECF244321}">
                <p14:modId xmlns:p14="http://schemas.microsoft.com/office/powerpoint/2010/main" val="507090509"/>
              </p:ext>
            </p:extLst>
          </p:nvPr>
        </p:nvGraphicFramePr>
        <p:xfrm>
          <a:off x="0" y="495654"/>
          <a:ext cx="12192000" cy="6134552"/>
        </p:xfrm>
        <a:graphic>
          <a:graphicData uri="http://schemas.openxmlformats.org/drawingml/2006/table">
            <a:tbl>
              <a:tblPr>
                <a:tableStyleId>{5C22544A-7EE6-4342-B048-85BDC9FD1C3A}</a:tableStyleId>
              </a:tblPr>
              <a:tblGrid>
                <a:gridCol w="2835564">
                  <a:extLst>
                    <a:ext uri="{9D8B030D-6E8A-4147-A177-3AD203B41FA5}">
                      <a16:colId xmlns:a16="http://schemas.microsoft.com/office/drawing/2014/main" val="2239097473"/>
                    </a:ext>
                  </a:extLst>
                </a:gridCol>
                <a:gridCol w="2770909">
                  <a:extLst>
                    <a:ext uri="{9D8B030D-6E8A-4147-A177-3AD203B41FA5}">
                      <a16:colId xmlns:a16="http://schemas.microsoft.com/office/drawing/2014/main" val="3189831802"/>
                    </a:ext>
                  </a:extLst>
                </a:gridCol>
                <a:gridCol w="1514763">
                  <a:extLst>
                    <a:ext uri="{9D8B030D-6E8A-4147-A177-3AD203B41FA5}">
                      <a16:colId xmlns:a16="http://schemas.microsoft.com/office/drawing/2014/main" val="2660985014"/>
                    </a:ext>
                  </a:extLst>
                </a:gridCol>
                <a:gridCol w="1422400">
                  <a:extLst>
                    <a:ext uri="{9D8B030D-6E8A-4147-A177-3AD203B41FA5}">
                      <a16:colId xmlns:a16="http://schemas.microsoft.com/office/drawing/2014/main" val="314846413"/>
                    </a:ext>
                  </a:extLst>
                </a:gridCol>
                <a:gridCol w="3648364">
                  <a:extLst>
                    <a:ext uri="{9D8B030D-6E8A-4147-A177-3AD203B41FA5}">
                      <a16:colId xmlns:a16="http://schemas.microsoft.com/office/drawing/2014/main" val="2508081218"/>
                    </a:ext>
                  </a:extLst>
                </a:gridCol>
              </a:tblGrid>
              <a:tr h="209556">
                <a:tc gridSpan="5">
                  <a:txBody>
                    <a:bodyPr/>
                    <a:lstStyle/>
                    <a:p>
                      <a:pPr algn="ctr" fontAlgn="ctr"/>
                      <a:r>
                        <a:rPr lang="en-US" sz="1100" u="none" strike="noStrike" dirty="0" err="1">
                          <a:effectLst/>
                          <a:latin typeface="BIZ UDPゴシック" panose="020B0400000000000000" pitchFamily="50" charset="-128"/>
                          <a:ea typeface="BIZ UDPゴシック" panose="020B0400000000000000" pitchFamily="50" charset="-128"/>
                        </a:rPr>
                        <a:t>Synthesis,structure</a:t>
                      </a:r>
                      <a:r>
                        <a:rPr lang="en-US" sz="1100" u="none" strike="noStrike" dirty="0">
                          <a:effectLst/>
                          <a:latin typeface="BIZ UDPゴシック" panose="020B0400000000000000" pitchFamily="50" charset="-128"/>
                          <a:ea typeface="BIZ UDPゴシック" panose="020B0400000000000000" pitchFamily="50" charset="-128"/>
                        </a:rPr>
                        <a:t>, and application of HEMs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rgbClr val="FFC00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006680467"/>
                  </a:ext>
                </a:extLst>
              </a:tr>
              <a:tr h="169257">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Applications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 Composition</a:t>
                      </a:r>
                      <a:endParaRPr lang="en-US" sz="1100" b="1" i="0" u="none" strike="noStrike" dirty="0">
                        <a:solidFill>
                          <a:srgbClr val="00206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Structure</a:t>
                      </a:r>
                      <a:endParaRPr lang="en-US" sz="1100" b="0" i="0" u="none" strike="noStrike" dirty="0">
                        <a:solidFill>
                          <a:srgbClr val="9C0006"/>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Form</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ctr" fontAlgn="ctr"/>
                      <a:r>
                        <a:rPr lang="en-US" sz="1100" u="none" strike="noStrike" dirty="0">
                          <a:effectLst/>
                          <a:latin typeface="BIZ UDPゴシック" panose="020B0400000000000000" pitchFamily="50" charset="-128"/>
                          <a:ea typeface="BIZ UDPゴシック" panose="020B0400000000000000" pitchFamily="50" charset="-128"/>
                        </a:rPr>
                        <a:t>Synthesis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275677273"/>
                  </a:ext>
                </a:extLst>
              </a:tr>
              <a:tr h="112838">
                <a:tc rowSpan="2">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Methanol oxidation reaction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メタノール酸化反応</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Ir</a:t>
                      </a:r>
                      <a:r>
                        <a:rPr lang="en-US" sz="1100" u="none" strike="noStrike" baseline="-25000">
                          <a:effectLst/>
                          <a:latin typeface="BIZ UDPゴシック" panose="020B0400000000000000" pitchFamily="50" charset="-128"/>
                          <a:ea typeface="BIZ UDPゴシック" panose="020B0400000000000000" pitchFamily="50" charset="-128"/>
                        </a:rPr>
                        <a:t>0.19</a:t>
                      </a:r>
                      <a:r>
                        <a:rPr lang="en-US" sz="1100" u="none" strike="noStrike">
                          <a:effectLst/>
                          <a:latin typeface="BIZ UDPゴシック" panose="020B0400000000000000" pitchFamily="50" charset="-128"/>
                          <a:ea typeface="BIZ UDPゴシック" panose="020B0400000000000000" pitchFamily="50" charset="-128"/>
                        </a:rPr>
                        <a:t>Os</a:t>
                      </a:r>
                      <a:r>
                        <a:rPr lang="en-US" sz="1100" u="none" strike="noStrike" baseline="-25000">
                          <a:effectLst/>
                          <a:latin typeface="BIZ UDPゴシック" panose="020B0400000000000000" pitchFamily="50" charset="-128"/>
                          <a:ea typeface="BIZ UDPゴシック" panose="020B0400000000000000" pitchFamily="50" charset="-128"/>
                        </a:rPr>
                        <a:t>0.22</a:t>
                      </a:r>
                      <a:r>
                        <a:rPr lang="en-US" sz="1100" u="none" strike="noStrike">
                          <a:effectLst/>
                          <a:latin typeface="BIZ UDPゴシック" panose="020B0400000000000000" pitchFamily="50" charset="-128"/>
                          <a:ea typeface="BIZ UDPゴシック" panose="020B0400000000000000" pitchFamily="50" charset="-128"/>
                        </a:rPr>
                        <a:t>Re</a:t>
                      </a:r>
                      <a:r>
                        <a:rPr lang="en-US" sz="1100" u="none" strike="noStrike" baseline="-25000">
                          <a:effectLst/>
                          <a:latin typeface="BIZ UDPゴシック" panose="020B0400000000000000" pitchFamily="50" charset="-128"/>
                          <a:ea typeface="BIZ UDPゴシック" panose="020B0400000000000000" pitchFamily="50" charset="-128"/>
                        </a:rPr>
                        <a:t>0.21</a:t>
                      </a:r>
                      <a:r>
                        <a:rPr lang="en-US" sz="1100" u="none" strike="noStrike">
                          <a:effectLst/>
                          <a:latin typeface="BIZ UDPゴシック" panose="020B0400000000000000" pitchFamily="50" charset="-128"/>
                          <a:ea typeface="BIZ UDPゴシック" panose="020B0400000000000000" pitchFamily="50" charset="-128"/>
                        </a:rPr>
                        <a:t>Rh</a:t>
                      </a:r>
                      <a:r>
                        <a:rPr lang="en-US" sz="1100" u="none" strike="noStrike" baseline="-25000">
                          <a:effectLst/>
                          <a:latin typeface="BIZ UDPゴシック" panose="020B0400000000000000" pitchFamily="50" charset="-128"/>
                          <a:ea typeface="BIZ UDPゴシック" panose="020B0400000000000000" pitchFamily="50" charset="-128"/>
                        </a:rPr>
                        <a:t>0.20</a:t>
                      </a:r>
                      <a:r>
                        <a:rPr lang="en-US" sz="1100" u="none" strike="noStrike">
                          <a:effectLst/>
                          <a:latin typeface="BIZ UDPゴシック" panose="020B0400000000000000" pitchFamily="50" charset="-128"/>
                          <a:ea typeface="BIZ UDPゴシック" panose="020B0400000000000000" pitchFamily="50" charset="-128"/>
                        </a:rPr>
                        <a:t>Ru</a:t>
                      </a:r>
                      <a:r>
                        <a:rPr lang="en-US" sz="1100" u="none" strike="noStrike" baseline="-25000">
                          <a:effectLst/>
                          <a:latin typeface="BIZ UDPゴシック" panose="020B0400000000000000" pitchFamily="50" charset="-128"/>
                          <a:ea typeface="BIZ UDPゴシック" panose="020B0400000000000000" pitchFamily="50" charset="-128"/>
                        </a:rPr>
                        <a:t>0.19</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HCP</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Cast cum cryo-milling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192256938"/>
                  </a:ext>
                </a:extLst>
              </a:tr>
              <a:tr h="0">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AlMoCuPdAu</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FCC</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Nanoporous alloy</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Dealloying</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732980935"/>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Ethanol oxidation reaction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エタノール酸化反応</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RuRhPdOsIrPt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Wet-chemistry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451079244"/>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Water oxidation</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水の酸化</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pl-PL" sz="1100" u="none" strike="noStrike" dirty="0">
                          <a:effectLst/>
                          <a:latin typeface="BIZ UDPゴシック" panose="020B0400000000000000" pitchFamily="50" charset="-128"/>
                          <a:ea typeface="BIZ UDPゴシック" panose="020B0400000000000000" pitchFamily="50" charset="-128"/>
                        </a:rPr>
                        <a:t> (Co,Cu,Fe,Mn,Ni)</a:t>
                      </a:r>
                      <a:r>
                        <a:rPr lang="pl-PL" sz="1100" u="none" strike="noStrike" baseline="-25000" dirty="0">
                          <a:effectLst/>
                          <a:latin typeface="BIZ UDPゴシック" panose="020B0400000000000000" pitchFamily="50" charset="-128"/>
                          <a:ea typeface="BIZ UDPゴシック" panose="020B0400000000000000" pitchFamily="50" charset="-128"/>
                        </a:rPr>
                        <a:t>3</a:t>
                      </a:r>
                      <a:r>
                        <a:rPr lang="pl-PL" sz="1100" u="none" strike="noStrike" dirty="0">
                          <a:effectLst/>
                          <a:latin typeface="BIZ UDPゴシック" panose="020B0400000000000000" pitchFamily="50" charset="-128"/>
                          <a:ea typeface="BIZ UDPゴシック" panose="020B0400000000000000" pitchFamily="50" charset="-128"/>
                        </a:rPr>
                        <a:t>O</a:t>
                      </a:r>
                      <a:r>
                        <a:rPr lang="pl-PL" sz="1100" u="none" strike="noStrike" baseline="-25000" dirty="0">
                          <a:effectLst/>
                          <a:latin typeface="BIZ UDPゴシック" panose="020B0400000000000000" pitchFamily="50" charset="-128"/>
                          <a:ea typeface="BIZ UDPゴシック" panose="020B0400000000000000" pitchFamily="50" charset="-128"/>
                        </a:rPr>
                        <a:t>4</a:t>
                      </a:r>
                      <a:endParaRPr lang="pl-PL"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Spinel</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Facile methodology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715727252"/>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Oxidation of aromatic alcohols</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芳香族アルコールの酸化</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(Mg</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Co</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Ni</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Cu</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Zn</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Holey lamellar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Anchoring-merging process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159101963"/>
                  </a:ext>
                </a:extLst>
              </a:tr>
              <a:tr h="112838">
                <a:tc rowSpan="6">
                  <a:txBody>
                    <a:bodyPr/>
                    <a:lstStyle/>
                    <a:p>
                      <a:pPr algn="l" fontAlgn="ctr"/>
                      <a:r>
                        <a:rPr lang="en-US" altLang="ja-JP" sz="1100" b="1" u="none" strike="noStrike" dirty="0">
                          <a:effectLst/>
                          <a:latin typeface="BIZ UDPゴシック" panose="020B0400000000000000" pitchFamily="50" charset="-128"/>
                          <a:ea typeface="BIZ UDPゴシック" panose="020B0400000000000000" pitchFamily="50" charset="-128"/>
                        </a:rPr>
                        <a:t>Li-ion battery</a:t>
                      </a:r>
                      <a:br>
                        <a:rPr lang="en-US" altLang="ja-JP"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リチウム・イオン・バッテリー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 (Co</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Cu</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Mg</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Ni</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Zn</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Rock-salt</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Flame spray pyrolysis, Nebulized spray pyrolysis, </a:t>
                      </a:r>
                      <a:r>
                        <a:rPr lang="en-US" sz="1100" u="none" strike="noStrike" dirty="0" err="1">
                          <a:effectLst/>
                          <a:latin typeface="BIZ UDPゴシック" panose="020B0400000000000000" pitchFamily="50" charset="-128"/>
                          <a:ea typeface="BIZ UDPゴシック" panose="020B0400000000000000" pitchFamily="50" charset="-128"/>
                        </a:rPr>
                        <a:t>Recerse</a:t>
                      </a:r>
                      <a:r>
                        <a:rPr lang="en-US" sz="1100" u="none" strike="noStrike" dirty="0">
                          <a:effectLst/>
                          <a:latin typeface="BIZ UDPゴシック" panose="020B0400000000000000" pitchFamily="50" charset="-128"/>
                          <a:ea typeface="BIZ UDPゴシック" panose="020B0400000000000000" pitchFamily="50" charset="-128"/>
                        </a:rPr>
                        <a:t> co-precipitation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235520242"/>
                  </a:ext>
                </a:extLst>
              </a:tr>
              <a:tr h="0">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 (Co</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Cu</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Mg</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Ni</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Zn</a:t>
                      </a:r>
                      <a:r>
                        <a:rPr lang="en-US" sz="1100" u="none" strike="noStrike" baseline="-25000" dirty="0">
                          <a:effectLst/>
                          <a:latin typeface="BIZ UDPゴシック" panose="020B0400000000000000" pitchFamily="50" charset="-128"/>
                          <a:ea typeface="BIZ UDPゴシック" panose="020B0400000000000000" pitchFamily="50" charset="-128"/>
                        </a:rPr>
                        <a:t>0.3)</a:t>
                      </a:r>
                      <a:r>
                        <a:rPr lang="en-US" sz="1100" u="none" strike="noStrike" dirty="0">
                          <a:effectLst/>
                          <a:latin typeface="BIZ UDPゴシック" panose="020B0400000000000000" pitchFamily="50" charset="-128"/>
                          <a:ea typeface="BIZ UDPゴシック" panose="020B0400000000000000" pitchFamily="50" charset="-128"/>
                        </a:rPr>
                        <a:t>O</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 &amp; ball milling</a:t>
                      </a:r>
                    </a:p>
                    <a:p>
                      <a:pPr algn="l" fontAlgn="ctr"/>
                      <a:r>
                        <a:rPr lang="en-US" sz="1100" u="none" strike="noStrike" dirty="0">
                          <a:effectLst/>
                          <a:latin typeface="BIZ UDPゴシック" panose="020B0400000000000000" pitchFamily="50" charset="-128"/>
                          <a:ea typeface="BIZ UDPゴシック" panose="020B0400000000000000" pitchFamily="50" charset="-128"/>
                        </a:rPr>
                        <a:t>　(※</a:t>
                      </a:r>
                      <a:r>
                        <a:rPr lang="ja-JP" altLang="en-US" sz="1100" u="none" strike="noStrike" dirty="0">
                          <a:effectLst/>
                          <a:latin typeface="BIZ UDPゴシック" panose="020B0400000000000000" pitchFamily="50" charset="-128"/>
                          <a:ea typeface="BIZ UDPゴシック" panose="020B0400000000000000" pitchFamily="50" charset="-128"/>
                        </a:rPr>
                        <a:t>上記とは製法が違うだけで組成元素は同じ）</a:t>
                      </a:r>
                      <a:endParaRPr lang="ja-JP" alt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853082806"/>
                  </a:ext>
                </a:extLst>
              </a:tr>
              <a:tr h="0">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MgCoNiZn</a:t>
                      </a: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baseline="-25000" dirty="0">
                          <a:effectLst/>
                          <a:latin typeface="BIZ UDPゴシック" panose="020B0400000000000000" pitchFamily="50" charset="-128"/>
                          <a:ea typeface="BIZ UDPゴシック" panose="020B0400000000000000" pitchFamily="50" charset="-128"/>
                        </a:rPr>
                        <a:t>1-x</a:t>
                      </a:r>
                      <a:r>
                        <a:rPr lang="en-US" sz="1100" u="none" strike="noStrike" dirty="0">
                          <a:effectLst/>
                          <a:latin typeface="BIZ UDPゴシック" panose="020B0400000000000000" pitchFamily="50" charset="-128"/>
                          <a:ea typeface="BIZ UDPゴシック" panose="020B0400000000000000" pitchFamily="50" charset="-128"/>
                        </a:rPr>
                        <a:t>Li</a:t>
                      </a:r>
                      <a:r>
                        <a:rPr lang="en-US" sz="1100" u="none" strike="noStrike" baseline="-25000" dirty="0">
                          <a:effectLst/>
                          <a:latin typeface="BIZ UDPゴシック" panose="020B0400000000000000" pitchFamily="50" charset="-128"/>
                          <a:ea typeface="BIZ UDPゴシック" panose="020B0400000000000000" pitchFamily="50" charset="-128"/>
                        </a:rPr>
                        <a:t>x</a:t>
                      </a:r>
                      <a:r>
                        <a:rPr lang="en-US" sz="1100" u="none" strike="noStrike" dirty="0">
                          <a:effectLst/>
                          <a:latin typeface="BIZ UDPゴシック" panose="020B0400000000000000" pitchFamily="50" charset="-128"/>
                          <a:ea typeface="BIZ UDPゴシック" panose="020B0400000000000000" pitchFamily="50" charset="-128"/>
                        </a:rPr>
                        <a:t>O (x = 0.05, 0.15, 0.25, and 0.35)</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77448683"/>
                  </a:ext>
                </a:extLst>
              </a:tr>
              <a:tr h="0">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(Mg</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T</a:t>
                      </a:r>
                      <a:r>
                        <a:rPr lang="en-US" sz="1100" u="none" strike="noStrike" baseline="-25000" dirty="0">
                          <a:effectLst/>
                          <a:latin typeface="BIZ UDPゴシック" panose="020B0400000000000000" pitchFamily="50" charset="-128"/>
                          <a:ea typeface="BIZ UDPゴシック" panose="020B0400000000000000" pitchFamily="50" charset="-128"/>
                        </a:rPr>
                        <a:t>i0.2</a:t>
                      </a:r>
                      <a:r>
                        <a:rPr lang="en-US" sz="1100" u="none" strike="noStrike" dirty="0">
                          <a:effectLst/>
                          <a:latin typeface="BIZ UDPゴシック" panose="020B0400000000000000" pitchFamily="50" charset="-128"/>
                          <a:ea typeface="BIZ UDPゴシック" panose="020B0400000000000000" pitchFamily="50" charset="-128"/>
                        </a:rPr>
                        <a:t>Zn</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Cu</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Fe</a:t>
                      </a:r>
                      <a:r>
                        <a:rPr lang="en-US" sz="1100" u="none" strike="noStrike" baseline="-25000" dirty="0">
                          <a:effectLst/>
                          <a:latin typeface="BIZ UDPゴシック" panose="020B0400000000000000" pitchFamily="50" charset="-128"/>
                          <a:ea typeface="BIZ UDPゴシック" panose="020B0400000000000000" pitchFamily="50" charset="-128"/>
                        </a:rPr>
                        <a:t>0.2</a:t>
                      </a: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baseline="-25000" dirty="0">
                          <a:effectLst/>
                          <a:latin typeface="BIZ UDPゴシック" panose="020B0400000000000000" pitchFamily="50" charset="-128"/>
                          <a:ea typeface="BIZ UDPゴシック" panose="020B0400000000000000" pitchFamily="50" charset="-128"/>
                        </a:rPr>
                        <a:t>3</a:t>
                      </a:r>
                      <a:r>
                        <a:rPr lang="en-US" sz="1100" u="none" strike="noStrike" dirty="0">
                          <a:effectLst/>
                          <a:latin typeface="BIZ UDPゴシック" panose="020B0400000000000000" pitchFamily="50" charset="-128"/>
                          <a:ea typeface="BIZ UDPゴシック" panose="020B0400000000000000" pitchFamily="50" charset="-128"/>
                        </a:rPr>
                        <a:t>O</a:t>
                      </a:r>
                      <a:r>
                        <a:rPr lang="en-US" sz="1100" u="none" strike="noStrike" baseline="-25000" dirty="0">
                          <a:effectLst/>
                          <a:latin typeface="BIZ UDPゴシック" panose="020B0400000000000000" pitchFamily="50" charset="-128"/>
                          <a:ea typeface="BIZ UDPゴシック" panose="020B0400000000000000" pitchFamily="50" charset="-128"/>
                        </a:rPr>
                        <a:t>4</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Spinel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Powder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724080336"/>
                  </a:ext>
                </a:extLst>
              </a:tr>
              <a:tr h="0">
                <a:tc vMerge="1">
                  <a:txBody>
                    <a:bodyPr/>
                    <a:lstStyle/>
                    <a:p>
                      <a:endParaRPr kumimoji="1" lang="ja-JP" altLang="en-US"/>
                    </a:p>
                  </a:txBody>
                  <a:tcPr/>
                </a:tc>
                <a:tc>
                  <a:txBody>
                    <a:bodyPr/>
                    <a:lstStyle/>
                    <a:p>
                      <a:pPr algn="l" fontAlgn="ctr"/>
                      <a:r>
                        <a:rPr lang="pt-BR" sz="1100" u="none" strike="noStrike" dirty="0">
                          <a:effectLst/>
                          <a:latin typeface="BIZ UDPゴシック" panose="020B0400000000000000" pitchFamily="50" charset="-128"/>
                          <a:ea typeface="BIZ UDPゴシック" panose="020B0400000000000000" pitchFamily="50" charset="-128"/>
                        </a:rPr>
                        <a:t>(Mg,Ti,Zn,Cu,Fe)</a:t>
                      </a:r>
                      <a:r>
                        <a:rPr lang="pt-BR" sz="1100" u="none" strike="noStrike" baseline="-25000" dirty="0">
                          <a:effectLst/>
                          <a:latin typeface="BIZ UDPゴシック" panose="020B0400000000000000" pitchFamily="50" charset="-128"/>
                          <a:ea typeface="BIZ UDPゴシック" panose="020B0400000000000000" pitchFamily="50" charset="-128"/>
                        </a:rPr>
                        <a:t>3</a:t>
                      </a:r>
                      <a:r>
                        <a:rPr lang="pt-BR" sz="1100" u="none" strike="noStrike" dirty="0">
                          <a:effectLst/>
                          <a:latin typeface="BIZ UDPゴシック" panose="020B0400000000000000" pitchFamily="50" charset="-128"/>
                          <a:ea typeface="BIZ UDPゴシック" panose="020B0400000000000000" pitchFamily="50" charset="-128"/>
                        </a:rPr>
                        <a:t>O</a:t>
                      </a:r>
                      <a:r>
                        <a:rPr lang="pt-BR" sz="1100" u="none" strike="noStrike" baseline="-25000" dirty="0">
                          <a:effectLst/>
                          <a:latin typeface="BIZ UDPゴシック" panose="020B0400000000000000" pitchFamily="50" charset="-128"/>
                          <a:ea typeface="BIZ UDPゴシック" panose="020B0400000000000000" pitchFamily="50" charset="-128"/>
                        </a:rPr>
                        <a:t>4</a:t>
                      </a:r>
                      <a:endParaRPr lang="pt-BR"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a:effectLst/>
                          <a:latin typeface="BIZ UDPゴシック" panose="020B0400000000000000" pitchFamily="50" charset="-128"/>
                          <a:ea typeface="BIZ UDPゴシック" panose="020B0400000000000000" pitchFamily="50" charset="-128"/>
                        </a:rPr>
                        <a:t>Spinel</a:t>
                      </a:r>
                      <a:endParaRPr lang="en-US" sz="11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Nano-powder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Surfactant-assisted hydrothermal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803285826"/>
                  </a:ext>
                </a:extLst>
              </a:tr>
              <a:tr h="0">
                <a:tc vMerge="1">
                  <a:txBody>
                    <a:bodyPr/>
                    <a:lstStyle/>
                    <a:p>
                      <a:endParaRPr kumimoji="1" lang="ja-JP" altLang="en-US"/>
                    </a:p>
                  </a:txBody>
                  <a:tcPr/>
                </a:tc>
                <a:tc>
                  <a:txBody>
                    <a:bodyPr/>
                    <a:lstStyle/>
                    <a:p>
                      <a:pPr algn="l" fontAlgn="ctr"/>
                      <a:r>
                        <a:rPr lang="it-IT" sz="1100" u="none" strike="noStrike" dirty="0">
                          <a:effectLst/>
                          <a:latin typeface="BIZ UDPゴシック" panose="020B0400000000000000" pitchFamily="50" charset="-128"/>
                          <a:ea typeface="BIZ UDPゴシック" panose="020B0400000000000000" pitchFamily="50" charset="-128"/>
                        </a:rPr>
                        <a:t>[(Bi,NA)</a:t>
                      </a:r>
                      <a:r>
                        <a:rPr lang="it-IT" sz="1100" u="none" strike="noStrike" baseline="-25000" dirty="0">
                          <a:effectLst/>
                          <a:latin typeface="BIZ UDPゴシック" panose="020B0400000000000000" pitchFamily="50" charset="-128"/>
                          <a:ea typeface="BIZ UDPゴシック" panose="020B0400000000000000" pitchFamily="50" charset="-128"/>
                        </a:rPr>
                        <a:t>1/5</a:t>
                      </a:r>
                      <a:r>
                        <a:rPr lang="it-IT" sz="1100" u="none" strike="noStrike" dirty="0">
                          <a:effectLst/>
                          <a:latin typeface="BIZ UDPゴシック" panose="020B0400000000000000" pitchFamily="50" charset="-128"/>
                          <a:ea typeface="BIZ UDPゴシック" panose="020B0400000000000000" pitchFamily="50" charset="-128"/>
                        </a:rPr>
                        <a:t>(La,Li)</a:t>
                      </a:r>
                      <a:r>
                        <a:rPr lang="it-IT" sz="1100" u="none" strike="noStrike" baseline="-25000" dirty="0">
                          <a:effectLst/>
                          <a:latin typeface="BIZ UDPゴシック" panose="020B0400000000000000" pitchFamily="50" charset="-128"/>
                          <a:ea typeface="BIZ UDPゴシック" panose="020B0400000000000000" pitchFamily="50" charset="-128"/>
                        </a:rPr>
                        <a:t>1/5</a:t>
                      </a:r>
                      <a:r>
                        <a:rPr lang="it-IT" sz="1100" u="none" strike="noStrike" dirty="0">
                          <a:effectLst/>
                          <a:latin typeface="BIZ UDPゴシック" panose="020B0400000000000000" pitchFamily="50" charset="-128"/>
                          <a:ea typeface="BIZ UDPゴシック" panose="020B0400000000000000" pitchFamily="50" charset="-128"/>
                        </a:rPr>
                        <a:t>(Ce,K)</a:t>
                      </a:r>
                      <a:r>
                        <a:rPr lang="it-IT" sz="1100" u="none" strike="noStrike" baseline="-25000" dirty="0">
                          <a:effectLst/>
                          <a:latin typeface="BIZ UDPゴシック" panose="020B0400000000000000" pitchFamily="50" charset="-128"/>
                          <a:ea typeface="BIZ UDPゴシック" panose="020B0400000000000000" pitchFamily="50" charset="-128"/>
                        </a:rPr>
                        <a:t>1/5</a:t>
                      </a:r>
                      <a:r>
                        <a:rPr lang="it-IT" sz="1100" u="none" strike="noStrike" dirty="0">
                          <a:effectLst/>
                          <a:latin typeface="BIZ UDPゴシック" panose="020B0400000000000000" pitchFamily="50" charset="-128"/>
                          <a:ea typeface="BIZ UDPゴシック" panose="020B0400000000000000" pitchFamily="50" charset="-128"/>
                        </a:rPr>
                        <a:t>Ca</a:t>
                      </a:r>
                      <a:r>
                        <a:rPr lang="it-IT" sz="1100" u="none" strike="noStrike" baseline="-25000" dirty="0">
                          <a:effectLst/>
                          <a:latin typeface="BIZ UDPゴシック" panose="020B0400000000000000" pitchFamily="50" charset="-128"/>
                          <a:ea typeface="BIZ UDPゴシック" panose="020B0400000000000000" pitchFamily="50" charset="-128"/>
                        </a:rPr>
                        <a:t>1/5</a:t>
                      </a:r>
                      <a:r>
                        <a:rPr lang="it-IT" sz="1100" u="none" strike="noStrike" dirty="0">
                          <a:effectLst/>
                          <a:latin typeface="BIZ UDPゴシック" panose="020B0400000000000000" pitchFamily="50" charset="-128"/>
                          <a:ea typeface="BIZ UDPゴシック" panose="020B0400000000000000" pitchFamily="50" charset="-128"/>
                        </a:rPr>
                        <a:t>Sr</a:t>
                      </a:r>
                      <a:r>
                        <a:rPr lang="it-IT" sz="1100" u="none" strike="noStrike" baseline="-25000" dirty="0">
                          <a:effectLst/>
                          <a:latin typeface="BIZ UDPゴシック" panose="020B0400000000000000" pitchFamily="50" charset="-128"/>
                          <a:ea typeface="BIZ UDPゴシック" panose="020B0400000000000000" pitchFamily="50" charset="-128"/>
                        </a:rPr>
                        <a:t>1/5</a:t>
                      </a:r>
                      <a:r>
                        <a:rPr lang="it-IT" sz="1100" u="none" strike="noStrike" dirty="0">
                          <a:effectLst/>
                          <a:latin typeface="BIZ UDPゴシック" panose="020B0400000000000000" pitchFamily="50" charset="-128"/>
                          <a:ea typeface="BIZ UDPゴシック" panose="020B0400000000000000" pitchFamily="50" charset="-128"/>
                        </a:rPr>
                        <a:t>]TiO</a:t>
                      </a:r>
                      <a:r>
                        <a:rPr lang="it-IT" sz="1100" u="none" strike="noStrike" baseline="-25000" dirty="0">
                          <a:effectLst/>
                          <a:latin typeface="BIZ UDPゴシック" panose="020B0400000000000000" pitchFamily="50" charset="-128"/>
                          <a:ea typeface="BIZ UDPゴシック" panose="020B0400000000000000" pitchFamily="50" charset="-128"/>
                        </a:rPr>
                        <a:t>3</a:t>
                      </a:r>
                      <a:endParaRPr lang="it-IT"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Perovskite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880408845"/>
                  </a:ext>
                </a:extLst>
              </a:tr>
              <a:tr h="191693">
                <a:tc>
                  <a:txBody>
                    <a:bodyPr/>
                    <a:lstStyle/>
                    <a:p>
                      <a:pPr algn="l" fontAlgn="ctr"/>
                      <a:r>
                        <a:rPr lang="en-US" altLang="ja-JP" sz="1100" b="1" u="none" strike="noStrike" dirty="0">
                          <a:effectLst/>
                          <a:latin typeface="BIZ UDPゴシック" panose="020B0400000000000000" pitchFamily="50" charset="-128"/>
                          <a:ea typeface="BIZ UDPゴシック" panose="020B0400000000000000" pitchFamily="50" charset="-128"/>
                        </a:rPr>
                        <a:t>Na-ion battery</a:t>
                      </a:r>
                      <a:br>
                        <a:rPr lang="en-US" altLang="ja-JP"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ナトリウム・イオン・バッテリー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NaNi</a:t>
                      </a:r>
                      <a:r>
                        <a:rPr lang="en-US" sz="1100" u="none" strike="noStrike" baseline="-25000" dirty="0">
                          <a:effectLst/>
                          <a:latin typeface="BIZ UDPゴシック" panose="020B0400000000000000" pitchFamily="50" charset="-128"/>
                          <a:ea typeface="BIZ UDPゴシック" panose="020B0400000000000000" pitchFamily="50" charset="-128"/>
                        </a:rPr>
                        <a:t>0.12</a:t>
                      </a:r>
                      <a:r>
                        <a:rPr lang="en-US" sz="1100" u="none" strike="noStrike" dirty="0">
                          <a:effectLst/>
                          <a:latin typeface="BIZ UDPゴシック" panose="020B0400000000000000" pitchFamily="50" charset="-128"/>
                          <a:ea typeface="BIZ UDPゴシック" panose="020B0400000000000000" pitchFamily="50" charset="-128"/>
                        </a:rPr>
                        <a:t>Cu</a:t>
                      </a:r>
                      <a:r>
                        <a:rPr lang="en-US" sz="1100" u="none" strike="noStrike" baseline="-25000" dirty="0">
                          <a:effectLst/>
                          <a:latin typeface="BIZ UDPゴシック" panose="020B0400000000000000" pitchFamily="50" charset="-128"/>
                          <a:ea typeface="BIZ UDPゴシック" panose="020B0400000000000000" pitchFamily="50" charset="-128"/>
                        </a:rPr>
                        <a:t>0.12</a:t>
                      </a:r>
                      <a:r>
                        <a:rPr lang="en-US" sz="1100" u="none" strike="noStrike" dirty="0">
                          <a:effectLst/>
                          <a:latin typeface="BIZ UDPゴシック" panose="020B0400000000000000" pitchFamily="50" charset="-128"/>
                          <a:ea typeface="BIZ UDPゴシック" panose="020B0400000000000000" pitchFamily="50" charset="-128"/>
                        </a:rPr>
                        <a:t>Mg</a:t>
                      </a:r>
                      <a:r>
                        <a:rPr lang="en-US" sz="1100" u="none" strike="noStrike" baseline="-25000" dirty="0">
                          <a:effectLst/>
                          <a:latin typeface="BIZ UDPゴシック" panose="020B0400000000000000" pitchFamily="50" charset="-128"/>
                          <a:ea typeface="BIZ UDPゴシック" panose="020B0400000000000000" pitchFamily="50" charset="-128"/>
                        </a:rPr>
                        <a:t>0.12</a:t>
                      </a:r>
                      <a:r>
                        <a:rPr lang="en-US" sz="1100" u="none" strike="noStrike" dirty="0">
                          <a:effectLst/>
                          <a:latin typeface="BIZ UDPゴシック" panose="020B0400000000000000" pitchFamily="50" charset="-128"/>
                          <a:ea typeface="BIZ UDPゴシック" panose="020B0400000000000000" pitchFamily="50" charset="-128"/>
                        </a:rPr>
                        <a:t>Fe</a:t>
                      </a:r>
                      <a:r>
                        <a:rPr lang="en-US" sz="1100" u="none" strike="noStrike" baseline="-25000" dirty="0">
                          <a:effectLst/>
                          <a:latin typeface="BIZ UDPゴシック" panose="020B0400000000000000" pitchFamily="50" charset="-128"/>
                          <a:ea typeface="BIZ UDPゴシック" panose="020B0400000000000000" pitchFamily="50" charset="-128"/>
                        </a:rPr>
                        <a:t>0.15</a:t>
                      </a:r>
                      <a:r>
                        <a:rPr lang="en-US" sz="1100" u="none" strike="noStrike" dirty="0">
                          <a:effectLst/>
                          <a:latin typeface="BIZ UDPゴシック" panose="020B0400000000000000" pitchFamily="50" charset="-128"/>
                          <a:ea typeface="BIZ UDPゴシック" panose="020B0400000000000000" pitchFamily="50" charset="-128"/>
                        </a:rPr>
                        <a:t>Co</a:t>
                      </a:r>
                      <a:r>
                        <a:rPr lang="en-US" sz="1100" u="none" strike="noStrike" baseline="-25000" dirty="0">
                          <a:effectLst/>
                          <a:latin typeface="BIZ UDPゴシック" panose="020B0400000000000000" pitchFamily="50" charset="-128"/>
                          <a:ea typeface="BIZ UDPゴシック" panose="020B0400000000000000" pitchFamily="50" charset="-128"/>
                        </a:rPr>
                        <a:t>0.15</a:t>
                      </a:r>
                      <a:r>
                        <a:rPr lang="en-US" sz="1100" u="none" strike="noStrike" dirty="0">
                          <a:effectLst/>
                          <a:latin typeface="BIZ UDPゴシック" panose="020B0400000000000000" pitchFamily="50" charset="-128"/>
                          <a:ea typeface="BIZ UDPゴシック" panose="020B0400000000000000" pitchFamily="50" charset="-128"/>
                        </a:rPr>
                        <a:t>Mn</a:t>
                      </a:r>
                      <a:r>
                        <a:rPr lang="en-US" sz="1100" u="none" strike="noStrike" baseline="-25000" dirty="0">
                          <a:effectLst/>
                          <a:latin typeface="BIZ UDPゴシック" panose="020B0400000000000000" pitchFamily="50" charset="-128"/>
                          <a:ea typeface="BIZ UDPゴシック" panose="020B0400000000000000" pitchFamily="50" charset="-128"/>
                        </a:rPr>
                        <a:t>0.1</a:t>
                      </a:r>
                      <a:r>
                        <a:rPr lang="en-US" sz="1100" u="none" strike="noStrike" dirty="0">
                          <a:effectLst/>
                          <a:latin typeface="BIZ UDPゴシック" panose="020B0400000000000000" pitchFamily="50" charset="-128"/>
                          <a:ea typeface="BIZ UDPゴシック" panose="020B0400000000000000" pitchFamily="50" charset="-128"/>
                        </a:rPr>
                        <a:t>Ti</a:t>
                      </a:r>
                      <a:r>
                        <a:rPr lang="en-US" sz="1100" u="none" strike="noStrike" baseline="-25000" dirty="0">
                          <a:effectLst/>
                          <a:latin typeface="BIZ UDPゴシック" panose="020B0400000000000000" pitchFamily="50" charset="-128"/>
                          <a:ea typeface="BIZ UDPゴシック" panose="020B0400000000000000" pitchFamily="50" charset="-128"/>
                        </a:rPr>
                        <a:t>0.1</a:t>
                      </a:r>
                      <a:r>
                        <a:rPr lang="en-US" sz="1100" u="none" strike="noStrike" dirty="0">
                          <a:effectLst/>
                          <a:latin typeface="BIZ UDPゴシック" panose="020B0400000000000000" pitchFamily="50" charset="-128"/>
                          <a:ea typeface="BIZ UDPゴシック" panose="020B0400000000000000" pitchFamily="50" charset="-128"/>
                        </a:rPr>
                        <a:t>Sn</a:t>
                      </a:r>
                      <a:r>
                        <a:rPr lang="en-US" sz="1100" u="none" strike="noStrike" baseline="-25000" dirty="0">
                          <a:effectLst/>
                          <a:latin typeface="BIZ UDPゴシック" panose="020B0400000000000000" pitchFamily="50" charset="-128"/>
                          <a:ea typeface="BIZ UDPゴシック" panose="020B0400000000000000" pitchFamily="50" charset="-128"/>
                        </a:rPr>
                        <a:t>0.1</a:t>
                      </a:r>
                      <a:r>
                        <a:rPr lang="en-US" sz="1100" u="none" strike="noStrike" dirty="0">
                          <a:effectLst/>
                          <a:latin typeface="BIZ UDPゴシック" panose="020B0400000000000000" pitchFamily="50" charset="-128"/>
                          <a:ea typeface="BIZ UDPゴシック" panose="020B0400000000000000" pitchFamily="50" charset="-128"/>
                        </a:rPr>
                        <a:t>Sb</a:t>
                      </a:r>
                      <a:r>
                        <a:rPr lang="en-US" sz="1100" u="none" strike="noStrike" baseline="-25000" dirty="0">
                          <a:effectLst/>
                          <a:latin typeface="BIZ UDPゴシック" panose="020B0400000000000000" pitchFamily="50" charset="-128"/>
                          <a:ea typeface="BIZ UDPゴシック" panose="020B0400000000000000" pitchFamily="50" charset="-128"/>
                        </a:rPr>
                        <a:t>0.04</a:t>
                      </a:r>
                      <a:r>
                        <a:rPr lang="en-US" sz="1100" u="none" strike="noStrike" dirty="0">
                          <a:effectLst/>
                          <a:latin typeface="BIZ UDPゴシック" panose="020B0400000000000000" pitchFamily="50" charset="-128"/>
                          <a:ea typeface="BIZ UDPゴシック" panose="020B0400000000000000" pitchFamily="50" charset="-128"/>
                        </a:rPr>
                        <a:t>O</a:t>
                      </a:r>
                      <a:r>
                        <a:rPr lang="en-US" sz="1100" u="none" strike="noStrike" baseline="-25000" dirty="0">
                          <a:effectLst/>
                          <a:latin typeface="BIZ UDPゴシック" panose="020B0400000000000000" pitchFamily="50" charset="-128"/>
                          <a:ea typeface="BIZ UDPゴシック" panose="020B0400000000000000" pitchFamily="50" charset="-128"/>
                        </a:rPr>
                        <a:t>2</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O3</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Micro-powders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46201825"/>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Solid oxide fuel cell</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固体酸化燃料電池</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it-IT" sz="1100" u="none" strike="noStrike" dirty="0">
                          <a:effectLst/>
                          <a:latin typeface="BIZ UDPゴシック" panose="020B0400000000000000" pitchFamily="50" charset="-128"/>
                          <a:ea typeface="BIZ UDPゴシック" panose="020B0400000000000000" pitchFamily="50" charset="-128"/>
                        </a:rPr>
                        <a:t>La</a:t>
                      </a:r>
                      <a:r>
                        <a:rPr lang="it-IT" sz="1100" u="none" strike="noStrike" baseline="-25000" dirty="0">
                          <a:effectLst/>
                          <a:latin typeface="BIZ UDPゴシック" panose="020B0400000000000000" pitchFamily="50" charset="-128"/>
                          <a:ea typeface="BIZ UDPゴシック" panose="020B0400000000000000" pitchFamily="50" charset="-128"/>
                        </a:rPr>
                        <a:t>1-x</a:t>
                      </a:r>
                      <a:r>
                        <a:rPr lang="it-IT" sz="1100" u="none" strike="noStrike" dirty="0">
                          <a:effectLst/>
                          <a:latin typeface="BIZ UDPゴシック" panose="020B0400000000000000" pitchFamily="50" charset="-128"/>
                          <a:ea typeface="BIZ UDPゴシック" panose="020B0400000000000000" pitchFamily="50" charset="-128"/>
                        </a:rPr>
                        <a:t>Sr</a:t>
                      </a:r>
                      <a:r>
                        <a:rPr lang="it-IT" sz="1100" u="none" strike="noStrike" baseline="-25000" dirty="0">
                          <a:effectLst/>
                          <a:latin typeface="BIZ UDPゴシック" panose="020B0400000000000000" pitchFamily="50" charset="-128"/>
                          <a:ea typeface="BIZ UDPゴシック" panose="020B0400000000000000" pitchFamily="50" charset="-128"/>
                        </a:rPr>
                        <a:t>x</a:t>
                      </a:r>
                      <a:r>
                        <a:rPr lang="it-IT" sz="1100" u="none" strike="noStrike" dirty="0">
                          <a:effectLst/>
                          <a:latin typeface="BIZ UDPゴシック" panose="020B0400000000000000" pitchFamily="50" charset="-128"/>
                          <a:ea typeface="BIZ UDPゴシック" panose="020B0400000000000000" pitchFamily="50" charset="-128"/>
                        </a:rPr>
                        <a:t>(CoCrFeMnNi)O</a:t>
                      </a:r>
                      <a:r>
                        <a:rPr lang="it-IT" sz="1100" u="none" strike="noStrike" baseline="-25000" dirty="0">
                          <a:effectLst/>
                          <a:latin typeface="BIZ UDPゴシック" panose="020B0400000000000000" pitchFamily="50" charset="-128"/>
                          <a:ea typeface="BIZ UDPゴシック" panose="020B0400000000000000" pitchFamily="50" charset="-128"/>
                        </a:rPr>
                        <a:t>3-d</a:t>
                      </a:r>
                      <a:r>
                        <a:rPr lang="it-IT" sz="1100" u="none" strike="noStrike" dirty="0">
                          <a:effectLst/>
                          <a:latin typeface="BIZ UDPゴシック" panose="020B0400000000000000" pitchFamily="50" charset="-128"/>
                          <a:ea typeface="BIZ UDPゴシック" panose="020B0400000000000000" pitchFamily="50" charset="-128"/>
                        </a:rPr>
                        <a:t> (x = 0, 0.1, 0.2, 0.3)</a:t>
                      </a:r>
                      <a:endParaRPr lang="it-IT"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Perovskite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Sol-del &amp; 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412484494"/>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Solid-electrolytes</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固体電解質</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MgCoNiCuZn</a:t>
                      </a: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baseline="-25000" dirty="0">
                          <a:effectLst/>
                          <a:latin typeface="BIZ UDPゴシック" panose="020B0400000000000000" pitchFamily="50" charset="-128"/>
                          <a:ea typeface="BIZ UDPゴシック" panose="020B0400000000000000" pitchFamily="50" charset="-128"/>
                        </a:rPr>
                        <a:t>1-x-y</a:t>
                      </a:r>
                      <a:r>
                        <a:rPr lang="en-US" sz="1100" u="none" strike="noStrike" dirty="0">
                          <a:effectLst/>
                          <a:latin typeface="BIZ UDPゴシック" panose="020B0400000000000000" pitchFamily="50" charset="-128"/>
                          <a:ea typeface="BIZ UDPゴシック" panose="020B0400000000000000" pitchFamily="50" charset="-128"/>
                        </a:rPr>
                        <a:t>Ga</a:t>
                      </a:r>
                      <a:r>
                        <a:rPr lang="en-US" sz="1100" u="none" strike="noStrike" baseline="-25000" dirty="0">
                          <a:effectLst/>
                          <a:latin typeface="BIZ UDPゴシック" panose="020B0400000000000000" pitchFamily="50" charset="-128"/>
                          <a:ea typeface="BIZ UDPゴシック" panose="020B0400000000000000" pitchFamily="50" charset="-128"/>
                        </a:rPr>
                        <a:t>y</a:t>
                      </a:r>
                      <a:r>
                        <a:rPr lang="en-US" sz="1100" u="none" strike="noStrike" dirty="0">
                          <a:effectLst/>
                          <a:latin typeface="BIZ UDPゴシック" panose="020B0400000000000000" pitchFamily="50" charset="-128"/>
                          <a:ea typeface="BIZ UDPゴシック" panose="020B0400000000000000" pitchFamily="50" charset="-128"/>
                        </a:rPr>
                        <a:t>A</a:t>
                      </a:r>
                      <a:r>
                        <a:rPr lang="en-US" sz="1100" u="none" strike="noStrike" baseline="-25000" dirty="0">
                          <a:effectLst/>
                          <a:latin typeface="BIZ UDPゴシック" panose="020B0400000000000000" pitchFamily="50" charset="-128"/>
                          <a:ea typeface="BIZ UDPゴシック" panose="020B0400000000000000" pitchFamily="50" charset="-128"/>
                        </a:rPr>
                        <a:t>x</a:t>
                      </a:r>
                      <a:r>
                        <a:rPr lang="en-US" sz="1100" u="none" strike="noStrike" dirty="0">
                          <a:effectLst/>
                          <a:latin typeface="BIZ UDPゴシック" panose="020B0400000000000000" pitchFamily="50" charset="-128"/>
                          <a:ea typeface="BIZ UDPゴシック" panose="020B0400000000000000" pitchFamily="50" charset="-128"/>
                        </a:rPr>
                        <a:t>O (A = Li</a:t>
                      </a:r>
                      <a:r>
                        <a:rPr lang="en-US" sz="1100" u="none" strike="noStrike" baseline="30000" dirty="0">
                          <a:effectLst/>
                          <a:latin typeface="BIZ UDPゴシック" panose="020B0400000000000000" pitchFamily="50" charset="-128"/>
                          <a:ea typeface="BIZ UDPゴシック" panose="020B0400000000000000" pitchFamily="50" charset="-128"/>
                        </a:rPr>
                        <a:t>+</a:t>
                      </a:r>
                      <a:r>
                        <a:rPr lang="en-US" sz="1100" u="none" strike="noStrike" dirty="0">
                          <a:effectLst/>
                          <a:latin typeface="BIZ UDPゴシック" panose="020B0400000000000000" pitchFamily="50" charset="-128"/>
                          <a:ea typeface="BIZ UDPゴシック" panose="020B0400000000000000" pitchFamily="50" charset="-128"/>
                        </a:rPr>
                        <a:t>, Na</a:t>
                      </a:r>
                      <a:r>
                        <a:rPr lang="en-US" sz="1100" u="none" strike="noStrike" baseline="30000" dirty="0">
                          <a:effectLst/>
                          <a:latin typeface="BIZ UDPゴシック" panose="020B0400000000000000" pitchFamily="50" charset="-128"/>
                          <a:ea typeface="BIZ UDPゴシック" panose="020B0400000000000000" pitchFamily="50" charset="-128"/>
                        </a:rPr>
                        <a:t>+</a:t>
                      </a:r>
                      <a:r>
                        <a:rPr lang="en-US" sz="1100" u="none" strike="noStrike" dirty="0">
                          <a:effectLst/>
                          <a:latin typeface="BIZ UDPゴシック" panose="020B0400000000000000" pitchFamily="50" charset="-128"/>
                          <a:ea typeface="BIZ UDPゴシック" panose="020B0400000000000000" pitchFamily="50" charset="-128"/>
                        </a:rPr>
                        <a:t>, K</a:t>
                      </a:r>
                      <a:r>
                        <a:rPr lang="en-US" sz="1100" u="none" strike="noStrike" baseline="30000" dirty="0">
                          <a:effectLst/>
                          <a:latin typeface="BIZ UDPゴシック" panose="020B0400000000000000" pitchFamily="50" charset="-128"/>
                          <a:ea typeface="BIZ UDPゴシック" panose="020B0400000000000000" pitchFamily="50" charset="-128"/>
                        </a:rPr>
                        <a:t>+</a:t>
                      </a:r>
                      <a:r>
                        <a:rPr lang="en-US" sz="1100" u="none" strike="noStrike" dirty="0">
                          <a:effectLst/>
                          <a:latin typeface="BIZ UDPゴシック" panose="020B0400000000000000" pitchFamily="50" charset="-128"/>
                          <a:ea typeface="BIZ UDPゴシック" panose="020B0400000000000000" pitchFamily="50" charset="-128"/>
                        </a:rPr>
                        <a: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541278992"/>
                  </a:ext>
                </a:extLst>
              </a:tr>
              <a:tr h="191693">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Semiconductor</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半導体</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s-ES" sz="1100" u="none" strike="noStrike" dirty="0">
                          <a:effectLst/>
                          <a:latin typeface="BIZ UDPゴシック" panose="020B0400000000000000" pitchFamily="50" charset="-128"/>
                          <a:ea typeface="BIZ UDPゴシック" panose="020B0400000000000000" pitchFamily="50" charset="-128"/>
                        </a:rPr>
                        <a:t>(</a:t>
                      </a:r>
                      <a:r>
                        <a:rPr lang="es-ES" sz="1100" u="none" strike="noStrike" dirty="0" err="1">
                          <a:effectLst/>
                          <a:latin typeface="BIZ UDPゴシック" panose="020B0400000000000000" pitchFamily="50" charset="-128"/>
                          <a:ea typeface="BIZ UDPゴシック" panose="020B0400000000000000" pitchFamily="50" charset="-128"/>
                        </a:rPr>
                        <a:t>Cr,Fe,Mg,Mn,Ni</a:t>
                      </a:r>
                      <a:r>
                        <a:rPr lang="es-ES" sz="1100" u="none" strike="noStrike" dirty="0">
                          <a:effectLst/>
                          <a:latin typeface="BIZ UDPゴシック" panose="020B0400000000000000" pitchFamily="50" charset="-128"/>
                          <a:ea typeface="BIZ UDPゴシック" panose="020B0400000000000000" pitchFamily="50" charset="-128"/>
                        </a:rPr>
                        <a:t>)</a:t>
                      </a:r>
                      <a:r>
                        <a:rPr lang="es-ES" sz="1100" u="none" strike="noStrike" baseline="-25000" dirty="0">
                          <a:effectLst/>
                          <a:latin typeface="BIZ UDPゴシック" panose="020B0400000000000000" pitchFamily="50" charset="-128"/>
                          <a:ea typeface="BIZ UDPゴシック" panose="020B0400000000000000" pitchFamily="50" charset="-128"/>
                        </a:rPr>
                        <a:t>3</a:t>
                      </a:r>
                      <a:r>
                        <a:rPr lang="es-ES" sz="1100" u="none" strike="noStrike" dirty="0">
                          <a:effectLst/>
                          <a:latin typeface="BIZ UDPゴシック" panose="020B0400000000000000" pitchFamily="50" charset="-128"/>
                          <a:ea typeface="BIZ UDPゴシック" panose="020B0400000000000000" pitchFamily="50" charset="-128"/>
                        </a:rPr>
                        <a:t>O</a:t>
                      </a:r>
                      <a:r>
                        <a:rPr lang="es-ES" sz="1100" u="none" strike="noStrike" baseline="-25000" dirty="0">
                          <a:effectLst/>
                          <a:latin typeface="BIZ UDPゴシック" panose="020B0400000000000000" pitchFamily="50" charset="-128"/>
                          <a:ea typeface="BIZ UDPゴシック" panose="020B0400000000000000" pitchFamily="50" charset="-128"/>
                        </a:rPr>
                        <a:t>4</a:t>
                      </a:r>
                      <a:endParaRPr lang="es-E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Spinel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Solid-state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1200206465"/>
                  </a:ext>
                </a:extLst>
              </a:tr>
              <a:tr h="191693">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Hydorogen</a:t>
                      </a:r>
                      <a:r>
                        <a:rPr lang="en-US" sz="1100" b="1" u="none" strike="noStrike" dirty="0">
                          <a:effectLst/>
                          <a:latin typeface="BIZ UDPゴシック" panose="020B0400000000000000" pitchFamily="50" charset="-128"/>
                          <a:ea typeface="BIZ UDPゴシック" panose="020B0400000000000000" pitchFamily="50" charset="-128"/>
                        </a:rPr>
                        <a:t> storage</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水素貯蔵</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TiZrHfMoNb</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Micro-powders</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Arc-</a:t>
                      </a:r>
                      <a:r>
                        <a:rPr lang="en-US" sz="1100" u="none" strike="noStrike" dirty="0" err="1">
                          <a:effectLst/>
                          <a:latin typeface="BIZ UDPゴシック" panose="020B0400000000000000" pitchFamily="50" charset="-128"/>
                          <a:ea typeface="BIZ UDPゴシック" panose="020B0400000000000000" pitchFamily="50" charset="-128"/>
                        </a:rPr>
                        <a:t>melling</a:t>
                      </a:r>
                      <a:r>
                        <a:rPr lang="en-US" sz="1100" u="none" strike="noStrike" dirty="0">
                          <a:effectLst/>
                          <a:latin typeface="BIZ UDPゴシック" panose="020B0400000000000000" pitchFamily="50" charset="-128"/>
                          <a:ea typeface="BIZ UDPゴシック" panose="020B0400000000000000" pitchFamily="50" charset="-128"/>
                        </a:rPr>
                        <a:t> &amp; grinding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30720796"/>
                  </a:ext>
                </a:extLst>
              </a:tr>
              <a:tr h="97861">
                <a:tc rowSpan="4">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Supercapacitors</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スーパーキャパシタ</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FeNiCoMnMg</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Carbothermal shock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333898802"/>
                  </a:ext>
                </a:extLst>
              </a:tr>
              <a:tr h="0">
                <a:tc vMerge="1">
                  <a:txBody>
                    <a:bodyPr/>
                    <a:lstStyle/>
                    <a:p>
                      <a:endParaRPr kumimoji="1" lang="ja-JP" altLang="en-US"/>
                    </a:p>
                  </a:txBody>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AlCoCrFeNi</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Nanoporous</a:t>
                      </a:r>
                      <a:r>
                        <a:rPr lang="en-US" sz="1100" u="none" strike="noStrike" dirty="0">
                          <a:effectLst/>
                          <a:latin typeface="BIZ UDPゴシック" panose="020B0400000000000000" pitchFamily="50" charset="-128"/>
                          <a:ea typeface="BIZ UDPゴシック" panose="020B0400000000000000" pitchFamily="50" charset="-128"/>
                        </a:rPr>
                        <a:t> alloy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Selective dissolution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051728235"/>
                  </a:ext>
                </a:extLst>
              </a:tr>
              <a:tr h="0">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TiNbTaZrHf</a:t>
                      </a:r>
                      <a:r>
                        <a:rPr lang="en-US" sz="1100" u="none" strike="noStrike" dirty="0">
                          <a:effectLst/>
                          <a:latin typeface="BIZ UDPゴシック" panose="020B0400000000000000" pitchFamily="50" charset="-128"/>
                          <a:ea typeface="BIZ UDPゴシック" panose="020B0400000000000000" pitchFamily="50" charset="-128"/>
                        </a:rPr>
                        <a:t>)C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Nanoparticle</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Facile electrochemical</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3406931739"/>
                  </a:ext>
                </a:extLst>
              </a:tr>
              <a:tr h="0">
                <a:tc vMerge="1">
                  <a:txBody>
                    <a:bodyPr/>
                    <a:lstStyle/>
                    <a:p>
                      <a:endParaRPr kumimoji="1" lang="ja-JP" altLang="en-US"/>
                    </a:p>
                  </a:txBody>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a:t>
                      </a:r>
                      <a:r>
                        <a:rPr lang="en-US" sz="1100" u="none" strike="noStrike" dirty="0" err="1">
                          <a:effectLst/>
                          <a:latin typeface="BIZ UDPゴシック" panose="020B0400000000000000" pitchFamily="50" charset="-128"/>
                          <a:ea typeface="BIZ UDPゴシック" panose="020B0400000000000000" pitchFamily="50" charset="-128"/>
                        </a:rPr>
                        <a:t>CrMoVZrNb</a:t>
                      </a:r>
                      <a:r>
                        <a:rPr lang="en-US" sz="1100" u="none" strike="noStrike" dirty="0">
                          <a:effectLst/>
                          <a:latin typeface="BIZ UDPゴシック" panose="020B0400000000000000" pitchFamily="50" charset="-128"/>
                          <a:ea typeface="BIZ UDPゴシック" panose="020B0400000000000000" pitchFamily="50" charset="-128"/>
                        </a:rPr>
                        <a:t>)N</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FCC</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Nano-powder</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Mechanochemical-assisted soft urea strategy</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4174301052"/>
                  </a:ext>
                </a:extLst>
              </a:tr>
              <a:tr h="191693">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Clossal</a:t>
                      </a:r>
                      <a:r>
                        <a:rPr lang="en-US" sz="1100" b="1" u="none" strike="noStrike" dirty="0">
                          <a:effectLst/>
                          <a:latin typeface="BIZ UDPゴシック" panose="020B0400000000000000" pitchFamily="50" charset="-128"/>
                          <a:ea typeface="BIZ UDPゴシック" panose="020B0400000000000000" pitchFamily="50" charset="-128"/>
                        </a:rPr>
                        <a:t> dielectric</a:t>
                      </a:r>
                      <a:br>
                        <a:rPr lang="en-US" sz="1100" b="1" u="none" strike="noStrike" dirty="0">
                          <a:effectLst/>
                          <a:latin typeface="BIZ UDPゴシック" panose="020B0400000000000000" pitchFamily="50" charset="-128"/>
                          <a:ea typeface="BIZ UDPゴシック" panose="020B0400000000000000" pitchFamily="50" charset="-128"/>
                        </a:rPr>
                      </a:br>
                      <a:r>
                        <a:rPr lang="ja-JP" altLang="en-US" sz="1100" b="1" u="none" strike="noStrike" dirty="0">
                          <a:effectLst/>
                          <a:latin typeface="BIZ UDPゴシック" panose="020B0400000000000000" pitchFamily="50" charset="-128"/>
                          <a:ea typeface="BIZ UDPゴシック" panose="020B0400000000000000" pitchFamily="50" charset="-128"/>
                        </a:rPr>
                        <a:t>大型の誘電体</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4">
                        <a:lumMod val="60000"/>
                        <a:lumOff val="40000"/>
                      </a:schemeClr>
                    </a:solidFill>
                  </a:tcPr>
                </a:tc>
                <a:tc>
                  <a:txBody>
                    <a:bodyPr/>
                    <a:lstStyle/>
                    <a:p>
                      <a:pPr algn="l" fontAlgn="ctr"/>
                      <a:r>
                        <a:rPr lang="pl-PL" sz="1100" u="none" strike="noStrike" dirty="0">
                          <a:effectLst/>
                          <a:latin typeface="BIZ UDPゴシック" panose="020B0400000000000000" pitchFamily="50" charset="-128"/>
                          <a:ea typeface="BIZ UDPゴシック" panose="020B0400000000000000" pitchFamily="50" charset="-128"/>
                        </a:rPr>
                        <a:t>(Mg</a:t>
                      </a:r>
                      <a:r>
                        <a:rPr lang="pl-PL" sz="1100" u="none" strike="noStrike" baseline="-25000" dirty="0">
                          <a:effectLst/>
                          <a:latin typeface="BIZ UDPゴシック" panose="020B0400000000000000" pitchFamily="50" charset="-128"/>
                          <a:ea typeface="BIZ UDPゴシック" panose="020B0400000000000000" pitchFamily="50" charset="-128"/>
                        </a:rPr>
                        <a:t>0.25(1-x)</a:t>
                      </a:r>
                      <a:r>
                        <a:rPr lang="pl-PL" sz="1100" u="none" strike="noStrike" dirty="0">
                          <a:effectLst/>
                          <a:latin typeface="BIZ UDPゴシック" panose="020B0400000000000000" pitchFamily="50" charset="-128"/>
                          <a:ea typeface="BIZ UDPゴシック" panose="020B0400000000000000" pitchFamily="50" charset="-128"/>
                        </a:rPr>
                        <a:t>CoxNi</a:t>
                      </a:r>
                      <a:r>
                        <a:rPr lang="pl-PL" sz="1100" u="none" strike="noStrike" baseline="-25000" dirty="0">
                          <a:effectLst/>
                          <a:latin typeface="BIZ UDPゴシック" panose="020B0400000000000000" pitchFamily="50" charset="-128"/>
                          <a:ea typeface="BIZ UDPゴシック" panose="020B0400000000000000" pitchFamily="50" charset="-128"/>
                        </a:rPr>
                        <a:t>0.25(1-x)</a:t>
                      </a:r>
                      <a:r>
                        <a:rPr lang="pl-PL" sz="1100" u="none" strike="noStrike" dirty="0">
                          <a:effectLst/>
                          <a:latin typeface="BIZ UDPゴシック" panose="020B0400000000000000" pitchFamily="50" charset="-128"/>
                          <a:ea typeface="BIZ UDPゴシック" panose="020B0400000000000000" pitchFamily="50" charset="-128"/>
                        </a:rPr>
                        <a:t>Cu</a:t>
                      </a:r>
                      <a:r>
                        <a:rPr lang="pl-PL" sz="1100" u="none" strike="noStrike" baseline="-25000" dirty="0">
                          <a:effectLst/>
                          <a:latin typeface="BIZ UDPゴシック" panose="020B0400000000000000" pitchFamily="50" charset="-128"/>
                          <a:ea typeface="BIZ UDPゴシック" panose="020B0400000000000000" pitchFamily="50" charset="-128"/>
                        </a:rPr>
                        <a:t>0.25(1-x)</a:t>
                      </a:r>
                      <a:r>
                        <a:rPr lang="pl-PL" sz="1100" u="none" strike="noStrike" dirty="0">
                          <a:effectLst/>
                          <a:latin typeface="BIZ UDPゴシック" panose="020B0400000000000000" pitchFamily="50" charset="-128"/>
                          <a:ea typeface="BIZ UDPゴシック" panose="020B0400000000000000" pitchFamily="50" charset="-128"/>
                        </a:rPr>
                        <a:t>Zn</a:t>
                      </a:r>
                      <a:r>
                        <a:rPr lang="pl-PL" sz="1100" u="none" strike="noStrike" baseline="-25000" dirty="0">
                          <a:effectLst/>
                          <a:latin typeface="BIZ UDPゴシック" panose="020B0400000000000000" pitchFamily="50" charset="-128"/>
                          <a:ea typeface="BIZ UDPゴシック" panose="020B0400000000000000" pitchFamily="50" charset="-128"/>
                        </a:rPr>
                        <a:t>0.25(1-x)</a:t>
                      </a:r>
                      <a:r>
                        <a:rPr lang="pl-PL" sz="1100" u="none" strike="noStrike" dirty="0">
                          <a:effectLst/>
                          <a:latin typeface="BIZ UDPゴシック" panose="020B0400000000000000" pitchFamily="50" charset="-128"/>
                          <a:ea typeface="BIZ UDPゴシック" panose="020B0400000000000000" pitchFamily="50" charset="-128"/>
                        </a:rPr>
                        <a:t>)O</a:t>
                      </a:r>
                      <a:endParaRPr lang="pl-PL"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2">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Rock-salt</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accent6">
                        <a:lumMod val="40000"/>
                        <a:lumOff val="60000"/>
                      </a:schemeClr>
                    </a:solidFill>
                  </a:tcPr>
                </a:tc>
                <a:tc>
                  <a:txBody>
                    <a:bodyPr/>
                    <a:lstStyle/>
                    <a:p>
                      <a:pPr algn="l" fontAlgn="ctr"/>
                      <a:r>
                        <a:rPr lang="en-US" sz="1100" u="none" strike="noStrike" dirty="0">
                          <a:effectLst/>
                          <a:latin typeface="BIZ UDPゴシック" panose="020B0400000000000000" pitchFamily="50" charset="-128"/>
                          <a:ea typeface="BIZ UDPゴシック" panose="020B0400000000000000" pitchFamily="50" charset="-128"/>
                        </a:rPr>
                        <a:t>Bulk</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tx2">
                        <a:lumMod val="20000"/>
                        <a:lumOff val="80000"/>
                      </a:schemeClr>
                    </a:solidFill>
                  </a:tcPr>
                </a:tc>
                <a:tc>
                  <a:txBody>
                    <a:bodyPr/>
                    <a:lstStyle/>
                    <a:p>
                      <a:pPr algn="l" fontAlgn="ctr"/>
                      <a:r>
                        <a:rPr lang="en-US" sz="1100" u="none" strike="noStrike" dirty="0" err="1">
                          <a:effectLst/>
                          <a:latin typeface="BIZ UDPゴシック" panose="020B0400000000000000" pitchFamily="50" charset="-128"/>
                          <a:ea typeface="BIZ UDPゴシック" panose="020B0400000000000000" pitchFamily="50" charset="-128"/>
                        </a:rPr>
                        <a:t>Splid</a:t>
                      </a:r>
                      <a:r>
                        <a:rPr lang="en-US" sz="1100" u="none" strike="noStrike" dirty="0">
                          <a:effectLst/>
                          <a:latin typeface="BIZ UDPゴシック" panose="020B0400000000000000" pitchFamily="50" charset="-128"/>
                          <a:ea typeface="BIZ UDPゴシック" panose="020B0400000000000000" pitchFamily="50" charset="-128"/>
                        </a:rPr>
                        <a:t>-state sintered</a:t>
                      </a:r>
                      <a:endParaRPr lang="en-US" sz="11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2618" marR="2618" marT="2618" marB="0" anchor="ctr">
                    <a:solidFill>
                      <a:schemeClr val="bg1">
                        <a:lumMod val="95000"/>
                      </a:schemeClr>
                    </a:solidFill>
                  </a:tcPr>
                </a:tc>
                <a:extLst>
                  <a:ext uri="{0D108BD9-81ED-4DB2-BD59-A6C34878D82A}">
                    <a16:rowId xmlns:a16="http://schemas.microsoft.com/office/drawing/2014/main" val="2849684191"/>
                  </a:ext>
                </a:extLst>
              </a:tr>
            </a:tbl>
          </a:graphicData>
        </a:graphic>
      </p:graphicFrame>
      <p:sp>
        <p:nvSpPr>
          <p:cNvPr id="3" name="正方形/長方形 2">
            <a:extLst>
              <a:ext uri="{FF2B5EF4-FFF2-40B4-BE49-F238E27FC236}">
                <a16:creationId xmlns:a16="http://schemas.microsoft.com/office/drawing/2014/main" id="{B9F63E15-AA1A-29F5-A8B8-D860B9BE8365}"/>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明朝 Medium" panose="02020500000000000000" pitchFamily="18" charset="-128"/>
                <a:ea typeface="BIZ UDP明朝 Medium" panose="02020500000000000000" pitchFamily="18" charset="-128"/>
              </a:rPr>
              <a:t>エントロピー物質の利用（</a:t>
            </a:r>
            <a:r>
              <a:rPr lang="en-US" altLang="ja-JP" sz="2400" b="1" dirty="0">
                <a:latin typeface="BIZ UDP明朝 Medium" panose="02020500000000000000" pitchFamily="18" charset="-128"/>
                <a:ea typeface="BIZ UDP明朝 Medium" panose="02020500000000000000" pitchFamily="18" charset="-128"/>
              </a:rPr>
              <a:t>2</a:t>
            </a:r>
            <a:r>
              <a:rPr lang="ja-JP" altLang="en-US" sz="2400" b="1" dirty="0">
                <a:latin typeface="BIZ UDP明朝 Medium" panose="02020500000000000000" pitchFamily="18" charset="-128"/>
                <a:ea typeface="BIZ UDP明朝 Medium" panose="02020500000000000000" pitchFamily="18" charset="-128"/>
              </a:rPr>
              <a:t>）</a:t>
            </a:r>
            <a:endParaRPr kumimoji="1" lang="ja-JP" altLang="en-US" sz="24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44772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igas de alta entropia: Um novo conceito em metalurgia física ...">
            <a:extLst>
              <a:ext uri="{FF2B5EF4-FFF2-40B4-BE49-F238E27FC236}">
                <a16:creationId xmlns:a16="http://schemas.microsoft.com/office/drawing/2014/main" id="{5E647211-5403-8BC8-86E8-33445E3A6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43" y="0"/>
            <a:ext cx="8178287" cy="685234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C6D2CF9-9F52-2C5E-BB7B-EE5F5AA9A074}"/>
              </a:ext>
            </a:extLst>
          </p:cNvPr>
          <p:cNvSpPr txBox="1"/>
          <p:nvPr/>
        </p:nvSpPr>
        <p:spPr>
          <a:xfrm>
            <a:off x="7109251" y="1495896"/>
            <a:ext cx="1087395"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ニッケル合金</a:t>
            </a:r>
          </a:p>
        </p:txBody>
      </p:sp>
      <p:sp>
        <p:nvSpPr>
          <p:cNvPr id="5" name="テキスト ボックス 4">
            <a:extLst>
              <a:ext uri="{FF2B5EF4-FFF2-40B4-BE49-F238E27FC236}">
                <a16:creationId xmlns:a16="http://schemas.microsoft.com/office/drawing/2014/main" id="{8356A509-6005-3FC1-7E52-D023DBA05A1A}"/>
              </a:ext>
            </a:extLst>
          </p:cNvPr>
          <p:cNvSpPr txBox="1"/>
          <p:nvPr/>
        </p:nvSpPr>
        <p:spPr>
          <a:xfrm>
            <a:off x="6096001" y="1907788"/>
            <a:ext cx="832022"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銅合金</a:t>
            </a:r>
          </a:p>
        </p:txBody>
      </p:sp>
      <p:sp>
        <p:nvSpPr>
          <p:cNvPr id="7" name="テキスト ボックス 6">
            <a:extLst>
              <a:ext uri="{FF2B5EF4-FFF2-40B4-BE49-F238E27FC236}">
                <a16:creationId xmlns:a16="http://schemas.microsoft.com/office/drawing/2014/main" id="{3583AF6D-AE9A-3CC3-F4AF-B50ED2CE4646}"/>
              </a:ext>
            </a:extLst>
          </p:cNvPr>
          <p:cNvSpPr txBox="1"/>
          <p:nvPr/>
        </p:nvSpPr>
        <p:spPr>
          <a:xfrm>
            <a:off x="6392562" y="2420534"/>
            <a:ext cx="1087395"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アルミ合金</a:t>
            </a:r>
          </a:p>
        </p:txBody>
      </p:sp>
      <p:sp>
        <p:nvSpPr>
          <p:cNvPr id="8" name="テキスト ボックス 7">
            <a:extLst>
              <a:ext uri="{FF2B5EF4-FFF2-40B4-BE49-F238E27FC236}">
                <a16:creationId xmlns:a16="http://schemas.microsoft.com/office/drawing/2014/main" id="{BC835576-090C-5840-0EDF-1C3FF4EEB007}"/>
              </a:ext>
            </a:extLst>
          </p:cNvPr>
          <p:cNvSpPr txBox="1"/>
          <p:nvPr/>
        </p:nvSpPr>
        <p:spPr>
          <a:xfrm>
            <a:off x="6466703" y="2933280"/>
            <a:ext cx="1186245"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マグネシウム合金</a:t>
            </a:r>
          </a:p>
        </p:txBody>
      </p:sp>
      <p:sp>
        <p:nvSpPr>
          <p:cNvPr id="9" name="テキスト ボックス 8">
            <a:extLst>
              <a:ext uri="{FF2B5EF4-FFF2-40B4-BE49-F238E27FC236}">
                <a16:creationId xmlns:a16="http://schemas.microsoft.com/office/drawing/2014/main" id="{79312450-829A-99DD-2A18-765BADB8BE98}"/>
              </a:ext>
            </a:extLst>
          </p:cNvPr>
          <p:cNvSpPr txBox="1"/>
          <p:nvPr/>
        </p:nvSpPr>
        <p:spPr>
          <a:xfrm rot="21237619">
            <a:off x="7858895" y="1632005"/>
            <a:ext cx="1186245"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ニッケル基超合金</a:t>
            </a:r>
          </a:p>
        </p:txBody>
      </p:sp>
      <p:sp>
        <p:nvSpPr>
          <p:cNvPr id="10" name="テキスト ボックス 9">
            <a:extLst>
              <a:ext uri="{FF2B5EF4-FFF2-40B4-BE49-F238E27FC236}">
                <a16:creationId xmlns:a16="http://schemas.microsoft.com/office/drawing/2014/main" id="{93B3F3DE-52E2-08CB-9460-CDE91FC1512C}"/>
              </a:ext>
            </a:extLst>
          </p:cNvPr>
          <p:cNvSpPr txBox="1"/>
          <p:nvPr/>
        </p:nvSpPr>
        <p:spPr>
          <a:xfrm rot="21237619">
            <a:off x="8657965" y="2651535"/>
            <a:ext cx="1186245" cy="400110"/>
          </a:xfrm>
          <a:prstGeom prst="rect">
            <a:avLst/>
          </a:prstGeom>
          <a:noFill/>
        </p:spPr>
        <p:txBody>
          <a:bodyPr wrap="square" rtlCol="0">
            <a:spAutoFit/>
          </a:bodyPr>
          <a:lstStyle/>
          <a:p>
            <a:pPr algn="ctr"/>
            <a:r>
              <a:rPr lang="ja-JP" altLang="en-US" sz="1000" b="1" dirty="0">
                <a:solidFill>
                  <a:srgbClr val="C00000"/>
                </a:solidFill>
                <a:latin typeface="BIZ UDPゴシック" panose="020B0400000000000000" pitchFamily="50" charset="-128"/>
                <a:ea typeface="BIZ UDPゴシック" panose="020B0400000000000000" pitchFamily="50" charset="-128"/>
              </a:rPr>
              <a:t>金属</a:t>
            </a:r>
            <a:endParaRPr lang="en-US" altLang="ja-JP" sz="1000" b="1" dirty="0">
              <a:solidFill>
                <a:srgbClr val="C00000"/>
              </a:solidFill>
              <a:latin typeface="BIZ UDPゴシック" panose="020B0400000000000000" pitchFamily="50" charset="-128"/>
              <a:ea typeface="BIZ UDPゴシック" panose="020B0400000000000000" pitchFamily="50" charset="-128"/>
            </a:endParaRPr>
          </a:p>
          <a:p>
            <a:pPr algn="ctr"/>
            <a:r>
              <a:rPr lang="ja-JP" altLang="en-US" sz="1000" b="1" dirty="0">
                <a:solidFill>
                  <a:srgbClr val="C00000"/>
                </a:solidFill>
                <a:latin typeface="BIZ UDPゴシック" panose="020B0400000000000000" pitchFamily="50" charset="-128"/>
                <a:ea typeface="BIZ UDPゴシック" panose="020B0400000000000000" pitchFamily="50" charset="-128"/>
              </a:rPr>
              <a:t>ガラス</a:t>
            </a:r>
            <a:endParaRPr kumimoji="1" lang="ja-JP" altLang="en-US" sz="1000" b="1" dirty="0">
              <a:solidFill>
                <a:srgbClr val="C00000"/>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881B731C-3716-C412-F9E1-61B04E108CE9}"/>
              </a:ext>
            </a:extLst>
          </p:cNvPr>
          <p:cNvSpPr txBox="1"/>
          <p:nvPr/>
        </p:nvSpPr>
        <p:spPr>
          <a:xfrm>
            <a:off x="7849233" y="5235146"/>
            <a:ext cx="1524000" cy="253916"/>
          </a:xfrm>
          <a:prstGeom prst="rect">
            <a:avLst/>
          </a:prstGeom>
          <a:noFill/>
        </p:spPr>
        <p:txBody>
          <a:bodyPr wrap="square" rtlCol="0">
            <a:spAutoFit/>
          </a:bodyPr>
          <a:lstStyle/>
          <a:p>
            <a:pPr algn="ctr"/>
            <a:r>
              <a:rPr lang="ja-JP" altLang="en-US" sz="1050" b="1" dirty="0">
                <a:solidFill>
                  <a:srgbClr val="C00000"/>
                </a:solidFill>
                <a:latin typeface="BIZ UDPゴシック" panose="020B0400000000000000" pitchFamily="50" charset="-128"/>
                <a:ea typeface="BIZ UDPゴシック" panose="020B0400000000000000" pitchFamily="50" charset="-128"/>
              </a:rPr>
              <a:t>高性能セラミック</a:t>
            </a:r>
            <a:endParaRPr kumimoji="1" lang="ja-JP" altLang="en-US" sz="1050" b="1" dirty="0">
              <a:solidFill>
                <a:srgbClr val="C00000"/>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F519775D-B1BC-8D1A-BCC8-97D374C6276F}"/>
              </a:ext>
            </a:extLst>
          </p:cNvPr>
          <p:cNvSpPr txBox="1"/>
          <p:nvPr/>
        </p:nvSpPr>
        <p:spPr>
          <a:xfrm>
            <a:off x="3277233" y="5169243"/>
            <a:ext cx="1524000" cy="253916"/>
          </a:xfrm>
          <a:prstGeom prst="rect">
            <a:avLst/>
          </a:prstGeom>
          <a:noFill/>
        </p:spPr>
        <p:txBody>
          <a:bodyPr wrap="square" rtlCol="0">
            <a:spAutoFit/>
          </a:bodyPr>
          <a:lstStyle/>
          <a:p>
            <a:pPr algn="ctr"/>
            <a:r>
              <a:rPr lang="ja-JP" altLang="en-US" sz="1050" b="1" dirty="0">
                <a:solidFill>
                  <a:srgbClr val="C00000"/>
                </a:solidFill>
                <a:latin typeface="BIZ UDPゴシック" panose="020B0400000000000000" pitchFamily="50" charset="-128"/>
                <a:ea typeface="BIZ UDPゴシック" panose="020B0400000000000000" pitchFamily="50" charset="-128"/>
              </a:rPr>
              <a:t>セラミックス</a:t>
            </a:r>
            <a:endParaRPr kumimoji="1" lang="ja-JP" altLang="en-US" sz="1050" b="1" dirty="0">
              <a:solidFill>
                <a:srgbClr val="C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FFE0A8B9-3BDF-ACD8-A86E-E4F58D12B496}"/>
              </a:ext>
            </a:extLst>
          </p:cNvPr>
          <p:cNvSpPr txBox="1"/>
          <p:nvPr/>
        </p:nvSpPr>
        <p:spPr>
          <a:xfrm>
            <a:off x="7177271" y="1261433"/>
            <a:ext cx="1186245" cy="246221"/>
          </a:xfrm>
          <a:prstGeom prst="rect">
            <a:avLst/>
          </a:prstGeom>
          <a:noFill/>
        </p:spPr>
        <p:txBody>
          <a:bodyPr wrap="square" rtlCol="0">
            <a:spAutoFit/>
          </a:bodyPr>
          <a:lstStyle/>
          <a:p>
            <a:pPr algn="ctr"/>
            <a:r>
              <a:rPr kumimoji="1" lang="ja-JP" altLang="en-US" sz="1000" b="1" dirty="0">
                <a:solidFill>
                  <a:schemeClr val="bg1"/>
                </a:solidFill>
                <a:latin typeface="BIZ UDPゴシック" panose="020B0400000000000000" pitchFamily="50" charset="-128"/>
                <a:ea typeface="BIZ UDPゴシック" panose="020B0400000000000000" pitchFamily="50" charset="-128"/>
              </a:rPr>
              <a:t>ステンレス鋼</a:t>
            </a:r>
          </a:p>
        </p:txBody>
      </p:sp>
      <p:sp>
        <p:nvSpPr>
          <p:cNvPr id="15" name="テキスト ボックス 14">
            <a:extLst>
              <a:ext uri="{FF2B5EF4-FFF2-40B4-BE49-F238E27FC236}">
                <a16:creationId xmlns:a16="http://schemas.microsoft.com/office/drawing/2014/main" id="{F25662AE-8C4C-90BF-9A1E-EF38E4B527AB}"/>
              </a:ext>
            </a:extLst>
          </p:cNvPr>
          <p:cNvSpPr txBox="1"/>
          <p:nvPr/>
        </p:nvSpPr>
        <p:spPr>
          <a:xfrm>
            <a:off x="4685903" y="3299212"/>
            <a:ext cx="1524000" cy="253916"/>
          </a:xfrm>
          <a:prstGeom prst="rect">
            <a:avLst/>
          </a:prstGeom>
          <a:noFill/>
        </p:spPr>
        <p:txBody>
          <a:bodyPr wrap="square" rtlCol="0">
            <a:spAutoFit/>
          </a:bodyPr>
          <a:lstStyle/>
          <a:p>
            <a:pPr algn="ctr"/>
            <a:r>
              <a:rPr kumimoji="1" lang="ja-JP" altLang="en-US" sz="1050" b="1" dirty="0">
                <a:solidFill>
                  <a:srgbClr val="C00000"/>
                </a:solidFill>
                <a:latin typeface="BIZ UDPゴシック" panose="020B0400000000000000" pitchFamily="50" charset="-128"/>
                <a:ea typeface="BIZ UDPゴシック" panose="020B0400000000000000" pitchFamily="50" charset="-128"/>
              </a:rPr>
              <a:t>ポリマー</a:t>
            </a:r>
          </a:p>
        </p:txBody>
      </p:sp>
      <p:sp>
        <p:nvSpPr>
          <p:cNvPr id="16" name="テキスト ボックス 15">
            <a:extLst>
              <a:ext uri="{FF2B5EF4-FFF2-40B4-BE49-F238E27FC236}">
                <a16:creationId xmlns:a16="http://schemas.microsoft.com/office/drawing/2014/main" id="{73C42C7B-300F-7B8C-8BC7-DD70F92A88E6}"/>
              </a:ext>
            </a:extLst>
          </p:cNvPr>
          <p:cNvSpPr txBox="1"/>
          <p:nvPr/>
        </p:nvSpPr>
        <p:spPr>
          <a:xfrm>
            <a:off x="6096000" y="5839009"/>
            <a:ext cx="1524000" cy="253916"/>
          </a:xfrm>
          <a:prstGeom prst="rect">
            <a:avLst/>
          </a:prstGeom>
          <a:noFill/>
        </p:spPr>
        <p:txBody>
          <a:bodyPr wrap="square" rtlCol="0">
            <a:spAutoFit/>
          </a:bodyPr>
          <a:lstStyle/>
          <a:p>
            <a:pPr algn="ctr"/>
            <a:r>
              <a:rPr kumimoji="1" lang="ja-JP" altLang="en-US" sz="1050" b="1" dirty="0">
                <a:solidFill>
                  <a:srgbClr val="C00000"/>
                </a:solidFill>
                <a:latin typeface="BIZ UDPゴシック" panose="020B0400000000000000" pitchFamily="50" charset="-128"/>
                <a:ea typeface="BIZ UDPゴシック" panose="020B0400000000000000" pitchFamily="50" charset="-128"/>
              </a:rPr>
              <a:t>ガラス</a:t>
            </a:r>
          </a:p>
        </p:txBody>
      </p:sp>
      <p:sp>
        <p:nvSpPr>
          <p:cNvPr id="17" name="テキスト ボックス 16">
            <a:extLst>
              <a:ext uri="{FF2B5EF4-FFF2-40B4-BE49-F238E27FC236}">
                <a16:creationId xmlns:a16="http://schemas.microsoft.com/office/drawing/2014/main" id="{F2B96AB8-DE2B-4AB6-10A9-998281EA437C}"/>
              </a:ext>
            </a:extLst>
          </p:cNvPr>
          <p:cNvSpPr txBox="1"/>
          <p:nvPr/>
        </p:nvSpPr>
        <p:spPr>
          <a:xfrm>
            <a:off x="7234937" y="812815"/>
            <a:ext cx="1524000" cy="215444"/>
          </a:xfrm>
          <a:prstGeom prst="rect">
            <a:avLst/>
          </a:prstGeom>
          <a:noFill/>
        </p:spPr>
        <p:txBody>
          <a:bodyPr wrap="square" rtlCol="0">
            <a:spAutoFit/>
          </a:bodyPr>
          <a:lstStyle/>
          <a:p>
            <a:r>
              <a:rPr kumimoji="1" lang="ja-JP" altLang="en-US" sz="800" b="1" dirty="0">
                <a:solidFill>
                  <a:srgbClr val="002060"/>
                </a:solidFill>
                <a:latin typeface="BIZ UDPゴシック" panose="020B0400000000000000" pitchFamily="50" charset="-128"/>
                <a:ea typeface="BIZ UDPゴシック" panose="020B0400000000000000" pitchFamily="50" charset="-128"/>
              </a:rPr>
              <a:t>ハイエントロピー合金</a:t>
            </a:r>
          </a:p>
        </p:txBody>
      </p:sp>
      <p:sp>
        <p:nvSpPr>
          <p:cNvPr id="18" name="テキスト ボックス 17">
            <a:extLst>
              <a:ext uri="{FF2B5EF4-FFF2-40B4-BE49-F238E27FC236}">
                <a16:creationId xmlns:a16="http://schemas.microsoft.com/office/drawing/2014/main" id="{D3300AD6-6342-FF4A-3CE8-4498196E6A0C}"/>
              </a:ext>
            </a:extLst>
          </p:cNvPr>
          <p:cNvSpPr txBox="1"/>
          <p:nvPr/>
        </p:nvSpPr>
        <p:spPr>
          <a:xfrm>
            <a:off x="7692145" y="2079493"/>
            <a:ext cx="832022" cy="215444"/>
          </a:xfrm>
          <a:prstGeom prst="rect">
            <a:avLst/>
          </a:prstGeom>
          <a:noFill/>
        </p:spPr>
        <p:txBody>
          <a:bodyPr wrap="square" rtlCol="0">
            <a:spAutoFit/>
          </a:bodyPr>
          <a:lstStyle/>
          <a:p>
            <a:pPr algn="ctr"/>
            <a:r>
              <a:rPr lang="ja-JP" altLang="en-US" sz="800" b="1" dirty="0">
                <a:solidFill>
                  <a:schemeClr val="bg1"/>
                </a:solidFill>
                <a:latin typeface="BIZ UDPゴシック" panose="020B0400000000000000" pitchFamily="50" charset="-128"/>
                <a:ea typeface="BIZ UDPゴシック" panose="020B0400000000000000" pitchFamily="50" charset="-128"/>
              </a:rPr>
              <a:t>タングステン</a:t>
            </a:r>
            <a:endParaRPr kumimoji="1" lang="ja-JP" altLang="en-US" sz="800" b="1" dirty="0">
              <a:solidFill>
                <a:schemeClr val="bg1"/>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1BD3092B-B343-CDC6-D2B6-BF4C193B9C0C}"/>
              </a:ext>
            </a:extLst>
          </p:cNvPr>
          <p:cNvSpPr txBox="1"/>
          <p:nvPr/>
        </p:nvSpPr>
        <p:spPr>
          <a:xfrm>
            <a:off x="8108139" y="1831748"/>
            <a:ext cx="689871" cy="215444"/>
          </a:xfrm>
          <a:prstGeom prst="rect">
            <a:avLst/>
          </a:prstGeom>
          <a:noFill/>
        </p:spPr>
        <p:txBody>
          <a:bodyPr wrap="square" rtlCol="0">
            <a:spAutoFit/>
          </a:bodyPr>
          <a:lstStyle/>
          <a:p>
            <a:pPr algn="ctr"/>
            <a:r>
              <a:rPr kumimoji="1" lang="ja-JP" altLang="en-US" sz="800" b="1" dirty="0">
                <a:solidFill>
                  <a:schemeClr val="bg1"/>
                </a:solidFill>
                <a:latin typeface="BIZ UDPゴシック" panose="020B0400000000000000" pitchFamily="50" charset="-128"/>
                <a:ea typeface="BIZ UDPゴシック" panose="020B0400000000000000" pitchFamily="50" charset="-128"/>
              </a:rPr>
              <a:t>チタン</a:t>
            </a:r>
          </a:p>
        </p:txBody>
      </p:sp>
      <p:sp>
        <p:nvSpPr>
          <p:cNvPr id="20" name="テキスト ボックス 19">
            <a:extLst>
              <a:ext uri="{FF2B5EF4-FFF2-40B4-BE49-F238E27FC236}">
                <a16:creationId xmlns:a16="http://schemas.microsoft.com/office/drawing/2014/main" id="{ADCBD61B-6706-88A1-CB18-6CC2D2F7BA19}"/>
              </a:ext>
            </a:extLst>
          </p:cNvPr>
          <p:cNvSpPr txBox="1"/>
          <p:nvPr/>
        </p:nvSpPr>
        <p:spPr>
          <a:xfrm>
            <a:off x="313038" y="345259"/>
            <a:ext cx="4372865" cy="369332"/>
          </a:xfrm>
          <a:prstGeom prst="rect">
            <a:avLst/>
          </a:prstGeom>
          <a:solidFill>
            <a:srgbClr val="002060"/>
          </a:solidFill>
          <a:effectLst>
            <a:reflection blurRad="6350" stA="50000" endA="300" endPos="90000" dist="50800" dir="5400000" sy="-100000" algn="bl" rotWithShape="0"/>
          </a:effectLst>
        </p:spPr>
        <p:txBody>
          <a:bodyPr wrap="square" rtlCol="0">
            <a:spAutoFit/>
          </a:bodyPr>
          <a:lstStyle/>
          <a:p>
            <a:r>
              <a:rPr kumimoji="1" lang="ja-JP" altLang="en-US" dirty="0">
                <a:solidFill>
                  <a:schemeClr val="bg1"/>
                </a:solidFill>
                <a:latin typeface="BIZ UDPゴシック" panose="020B0400000000000000" pitchFamily="50" charset="-128"/>
                <a:ea typeface="BIZ UDPゴシック" panose="020B0400000000000000" pitchFamily="50" charset="-128"/>
              </a:rPr>
              <a:t>様々な構造材料の降伏強度と破壊靭性値</a:t>
            </a:r>
          </a:p>
        </p:txBody>
      </p:sp>
      <p:sp>
        <p:nvSpPr>
          <p:cNvPr id="21" name="テキスト ボックス 20">
            <a:extLst>
              <a:ext uri="{FF2B5EF4-FFF2-40B4-BE49-F238E27FC236}">
                <a16:creationId xmlns:a16="http://schemas.microsoft.com/office/drawing/2014/main" id="{F0AC4EBF-9829-9013-D5BC-6F28B437E1C5}"/>
              </a:ext>
            </a:extLst>
          </p:cNvPr>
          <p:cNvSpPr txBox="1"/>
          <p:nvPr/>
        </p:nvSpPr>
        <p:spPr>
          <a:xfrm>
            <a:off x="7849233" y="6579605"/>
            <a:ext cx="4348152" cy="253916"/>
          </a:xfrm>
          <a:prstGeom prst="rect">
            <a:avLst/>
          </a:prstGeom>
          <a:noFill/>
        </p:spPr>
        <p:txBody>
          <a:bodyPr wrap="square" rtlCol="0">
            <a:spAutoFit/>
          </a:bodyPr>
          <a:lstStyle/>
          <a:p>
            <a:r>
              <a:rPr lang="en-US" altLang="ja-JP" sz="1050" dirty="0">
                <a:latin typeface="BIZ UDPゴシック" panose="020B0400000000000000" pitchFamily="50" charset="-128"/>
                <a:ea typeface="BIZ UDPゴシック" panose="020B0400000000000000" pitchFamily="50" charset="-128"/>
              </a:rPr>
              <a:t>(</a:t>
            </a:r>
            <a:r>
              <a:rPr lang="ja-JP" altLang="en-US" sz="1050" dirty="0">
                <a:latin typeface="BIZ UDPゴシック" panose="020B0400000000000000" pitchFamily="50" charset="-128"/>
                <a:ea typeface="BIZ UDPゴシック" panose="020B0400000000000000" pitchFamily="50" charset="-128"/>
              </a:rPr>
              <a:t>出所） </a:t>
            </a:r>
            <a:r>
              <a:rPr lang="en-US" altLang="ja-JP" sz="1050" dirty="0" err="1">
                <a:latin typeface="BIZ UDPゴシック" panose="020B0400000000000000" pitchFamily="50" charset="-128"/>
                <a:ea typeface="BIZ UDPゴシック" panose="020B0400000000000000" pitchFamily="50" charset="-128"/>
              </a:rPr>
              <a:t>B.Gludovatz</a:t>
            </a:r>
            <a:r>
              <a:rPr lang="en-US" altLang="ja-JP" sz="1050" dirty="0">
                <a:latin typeface="BIZ UDPゴシック" panose="020B0400000000000000" pitchFamily="50" charset="-128"/>
                <a:ea typeface="BIZ UDPゴシック" panose="020B0400000000000000" pitchFamily="50" charset="-128"/>
              </a:rPr>
              <a:t> et al. :Science, 345 (2014. 1153).</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 name="矢印: 下 1">
            <a:extLst>
              <a:ext uri="{FF2B5EF4-FFF2-40B4-BE49-F238E27FC236}">
                <a16:creationId xmlns:a16="http://schemas.microsoft.com/office/drawing/2014/main" id="{997F134C-A34C-0E13-DEC7-8A21D359CE3A}"/>
              </a:ext>
            </a:extLst>
          </p:cNvPr>
          <p:cNvSpPr/>
          <p:nvPr/>
        </p:nvSpPr>
        <p:spPr>
          <a:xfrm rot="1992688">
            <a:off x="7896084" y="238278"/>
            <a:ext cx="531628" cy="510745"/>
          </a:xfrm>
          <a:prstGeom prst="downArrow">
            <a:avLst/>
          </a:prstGeom>
          <a:solidFill>
            <a:srgbClr val="FF0000"/>
          </a:solid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刀鍛冶のイラスト">
            <a:extLst>
              <a:ext uri="{FF2B5EF4-FFF2-40B4-BE49-F238E27FC236}">
                <a16:creationId xmlns:a16="http://schemas.microsoft.com/office/drawing/2014/main" id="{60A1D1B8-1F48-AA10-AB67-B6C574CEA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38" y="4501944"/>
            <a:ext cx="2204619" cy="22046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858C498-2C8C-FAE7-B745-011DBA93A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3786" y="4961774"/>
            <a:ext cx="1451710" cy="155040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29F4865-F0A5-FC28-37A5-3F8C0D81D5E4}"/>
              </a:ext>
            </a:extLst>
          </p:cNvPr>
          <p:cNvSpPr txBox="1"/>
          <p:nvPr/>
        </p:nvSpPr>
        <p:spPr>
          <a:xfrm>
            <a:off x="11045736" y="4751826"/>
            <a:ext cx="492443" cy="1529278"/>
          </a:xfrm>
          <a:prstGeom prst="rect">
            <a:avLst/>
          </a:prstGeom>
          <a:noFill/>
        </p:spPr>
        <p:txBody>
          <a:bodyPr vert="eaVert" wrap="square" rtlCol="0">
            <a:spAutoFit/>
          </a:bodyPr>
          <a:lstStyle/>
          <a:p>
            <a:pPr algn="ctr"/>
            <a:r>
              <a:rPr kumimoji="1" lang="ja-JP" altLang="en-US" sz="2000" dirty="0">
                <a:solidFill>
                  <a:srgbClr val="C00000"/>
                </a:solidFill>
                <a:latin typeface="UD デジタル 教科書体 N-B" panose="02020700000000000000" pitchFamily="17" charset="-128"/>
                <a:ea typeface="UD デジタル 教科書体 N-B" panose="02020700000000000000" pitchFamily="17" charset="-128"/>
              </a:rPr>
              <a:t>破壊靭性</a:t>
            </a:r>
          </a:p>
        </p:txBody>
      </p:sp>
      <p:sp>
        <p:nvSpPr>
          <p:cNvPr id="12" name="テキスト ボックス 11">
            <a:extLst>
              <a:ext uri="{FF2B5EF4-FFF2-40B4-BE49-F238E27FC236}">
                <a16:creationId xmlns:a16="http://schemas.microsoft.com/office/drawing/2014/main" id="{A5D2BAFC-F237-B612-5168-B4F6A247C70E}"/>
              </a:ext>
            </a:extLst>
          </p:cNvPr>
          <p:cNvSpPr txBox="1"/>
          <p:nvPr/>
        </p:nvSpPr>
        <p:spPr>
          <a:xfrm>
            <a:off x="1626236" y="1948207"/>
            <a:ext cx="615553" cy="1987420"/>
          </a:xfrm>
          <a:prstGeom prst="rect">
            <a:avLst/>
          </a:prstGeom>
          <a:noFill/>
        </p:spPr>
        <p:txBody>
          <a:bodyPr vert="eaVert" wrap="square" rtlCol="0">
            <a:spAutoFit/>
          </a:bodyPr>
          <a:lstStyle/>
          <a:p>
            <a:pPr algn="ctr"/>
            <a:r>
              <a:rPr kumimoji="1" lang="ja-JP" altLang="en-US" sz="2800" dirty="0">
                <a:latin typeface="UD デジタル 教科書体 N-B" panose="02020700000000000000" pitchFamily="17" charset="-128"/>
                <a:ea typeface="UD デジタル 教科書体 N-B" panose="02020700000000000000" pitchFamily="17" charset="-128"/>
              </a:rPr>
              <a:t>破壊靭性値</a:t>
            </a:r>
          </a:p>
        </p:txBody>
      </p:sp>
      <p:sp>
        <p:nvSpPr>
          <p:cNvPr id="22" name="テキスト ボックス 21">
            <a:extLst>
              <a:ext uri="{FF2B5EF4-FFF2-40B4-BE49-F238E27FC236}">
                <a16:creationId xmlns:a16="http://schemas.microsoft.com/office/drawing/2014/main" id="{D6058D5C-8768-3963-6F61-FF323A3D3D86}"/>
              </a:ext>
            </a:extLst>
          </p:cNvPr>
          <p:cNvSpPr txBox="1"/>
          <p:nvPr/>
        </p:nvSpPr>
        <p:spPr>
          <a:xfrm>
            <a:off x="4039233" y="6418759"/>
            <a:ext cx="1821217" cy="523220"/>
          </a:xfrm>
          <a:prstGeom prst="rect">
            <a:avLst/>
          </a:prstGeom>
          <a:noFill/>
        </p:spPr>
        <p:txBody>
          <a:bodyPr wrap="square" rtlCol="0">
            <a:spAutoFit/>
          </a:bodyPr>
          <a:lstStyle/>
          <a:p>
            <a:pPr algn="ctr"/>
            <a:r>
              <a:rPr kumimoji="1" lang="ja-JP" altLang="en-US" sz="2800" dirty="0">
                <a:latin typeface="UD デジタル 教科書体 N-B" panose="02020700000000000000" pitchFamily="17" charset="-128"/>
                <a:ea typeface="UD デジタル 教科書体 N-B" panose="02020700000000000000" pitchFamily="17" charset="-128"/>
              </a:rPr>
              <a:t>降伏強度</a:t>
            </a:r>
          </a:p>
        </p:txBody>
      </p:sp>
      <p:pic>
        <p:nvPicPr>
          <p:cNvPr id="3076" name="Picture 4" descr="毛利元就のイラスト">
            <a:extLst>
              <a:ext uri="{FF2B5EF4-FFF2-40B4-BE49-F238E27FC236}">
                <a16:creationId xmlns:a16="http://schemas.microsoft.com/office/drawing/2014/main" id="{0B8BCE3D-2E23-0051-3642-CB8C89931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839" y="10736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9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D7FBF3C4-DA05-B861-2E1B-D9241622B5A6}"/>
              </a:ext>
            </a:extLst>
          </p:cNvPr>
          <p:cNvPicPr>
            <a:picLocks noChangeAspect="1"/>
          </p:cNvPicPr>
          <p:nvPr/>
        </p:nvPicPr>
        <p:blipFill>
          <a:blip r:embed="rId2"/>
          <a:stretch>
            <a:fillRect/>
          </a:stretch>
        </p:blipFill>
        <p:spPr>
          <a:xfrm>
            <a:off x="1102924" y="2175429"/>
            <a:ext cx="9337328" cy="4158753"/>
          </a:xfrm>
          <a:prstGeom prst="rect">
            <a:avLst/>
          </a:prstGeom>
        </p:spPr>
      </p:pic>
      <p:sp>
        <p:nvSpPr>
          <p:cNvPr id="23" name="正方形/長方形 22">
            <a:extLst>
              <a:ext uri="{FF2B5EF4-FFF2-40B4-BE49-F238E27FC236}">
                <a16:creationId xmlns:a16="http://schemas.microsoft.com/office/drawing/2014/main" id="{C4467F51-E3CE-CDFB-5578-3E184DB62171}"/>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極超低温でも最強の破壊靭性を持つ合金！</a:t>
            </a:r>
          </a:p>
        </p:txBody>
      </p:sp>
      <p:sp>
        <p:nvSpPr>
          <p:cNvPr id="24" name="正方形/長方形 23">
            <a:extLst>
              <a:ext uri="{FF2B5EF4-FFF2-40B4-BE49-F238E27FC236}">
                <a16:creationId xmlns:a16="http://schemas.microsoft.com/office/drawing/2014/main" id="{384E1537-039D-D2CC-CEEC-3B8B94A8AB03}"/>
              </a:ext>
            </a:extLst>
          </p:cNvPr>
          <p:cNvSpPr/>
          <p:nvPr/>
        </p:nvSpPr>
        <p:spPr>
          <a:xfrm>
            <a:off x="5812402" y="2247211"/>
            <a:ext cx="4627849" cy="4086971"/>
          </a:xfrm>
          <a:prstGeom prst="rect">
            <a:avLst/>
          </a:prstGeom>
          <a:noFill/>
          <a:ln w="76200">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03B24457-AE46-3849-5096-ABDFD76060EB}"/>
              </a:ext>
            </a:extLst>
          </p:cNvPr>
          <p:cNvSpPr txBox="1"/>
          <p:nvPr/>
        </p:nvSpPr>
        <p:spPr>
          <a:xfrm>
            <a:off x="5891916" y="1824043"/>
            <a:ext cx="380867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クロム＝コバルト＝ニッケル</a:t>
            </a:r>
          </a:p>
        </p:txBody>
      </p:sp>
      <p:sp>
        <p:nvSpPr>
          <p:cNvPr id="28" name="テキスト ボックス 27">
            <a:extLst>
              <a:ext uri="{FF2B5EF4-FFF2-40B4-BE49-F238E27FC236}">
                <a16:creationId xmlns:a16="http://schemas.microsoft.com/office/drawing/2014/main" id="{C763F3DB-1B8D-60E2-C836-62958B385EFA}"/>
              </a:ext>
            </a:extLst>
          </p:cNvPr>
          <p:cNvSpPr txBox="1"/>
          <p:nvPr/>
        </p:nvSpPr>
        <p:spPr>
          <a:xfrm>
            <a:off x="363262" y="948422"/>
            <a:ext cx="4490497" cy="1015663"/>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r>
              <a:rPr kumimoji="1" lang="ja-JP" altLang="en-US" sz="2000" dirty="0">
                <a:solidFill>
                  <a:schemeClr val="bg1"/>
                </a:solidFill>
                <a:latin typeface="BIZ UDPゴシック" panose="020B0400000000000000" pitchFamily="50" charset="-128"/>
                <a:ea typeface="BIZ UDPゴシック" panose="020B0400000000000000" pitchFamily="50" charset="-128"/>
              </a:rPr>
              <a:t>破壊靭性：</a:t>
            </a:r>
            <a:endParaRPr kumimoji="1" lang="en-US" altLang="ja-JP" sz="2000" dirty="0">
              <a:solidFill>
                <a:schemeClr val="bg1"/>
              </a:solidFill>
              <a:latin typeface="BIZ UDPゴシック" panose="020B0400000000000000" pitchFamily="50" charset="-128"/>
              <a:ea typeface="BIZ UDPゴシック" panose="020B0400000000000000" pitchFamily="50" charset="-128"/>
            </a:endParaRPr>
          </a:p>
          <a:p>
            <a:r>
              <a:rPr kumimoji="1" lang="ja-JP" altLang="en-US" sz="2000" dirty="0">
                <a:solidFill>
                  <a:schemeClr val="bg1"/>
                </a:solidFill>
                <a:latin typeface="BIZ UDPゴシック" panose="020B0400000000000000" pitchFamily="50" charset="-128"/>
                <a:ea typeface="BIZ UDPゴシック" panose="020B0400000000000000" pitchFamily="50" charset="-128"/>
              </a:rPr>
              <a:t>  </a:t>
            </a:r>
            <a:r>
              <a:rPr lang="ja-JP" altLang="en-US" sz="2000" dirty="0">
                <a:solidFill>
                  <a:schemeClr val="bg1"/>
                </a:solidFill>
                <a:latin typeface="BIZ UDPゴシック" panose="020B0400000000000000" pitchFamily="50" charset="-128"/>
                <a:ea typeface="BIZ UDPゴシック" panose="020B0400000000000000" pitchFamily="50" charset="-128"/>
              </a:rPr>
              <a:t>航空機用アルミニウム</a:t>
            </a:r>
            <a:r>
              <a:rPr lang="en-US" altLang="ja-JP" sz="2000" dirty="0">
                <a:solidFill>
                  <a:schemeClr val="bg1"/>
                </a:solidFill>
                <a:latin typeface="BIZ UDPゴシック" panose="020B0400000000000000" pitchFamily="50" charset="-128"/>
                <a:ea typeface="BIZ UDPゴシック" panose="020B0400000000000000" pitchFamily="50" charset="-128"/>
              </a:rPr>
              <a:t>… </a:t>
            </a:r>
            <a:r>
              <a:rPr lang="ja-JP" altLang="en-US" sz="2000" dirty="0">
                <a:solidFill>
                  <a:schemeClr val="bg1"/>
                </a:solidFill>
                <a:latin typeface="BIZ UDPゴシック" panose="020B0400000000000000" pitchFamily="50" charset="-128"/>
                <a:ea typeface="BIZ UDPゴシック" panose="020B0400000000000000" pitchFamily="50" charset="-128"/>
              </a:rPr>
              <a:t>   </a:t>
            </a:r>
            <a:r>
              <a:rPr lang="en-US" altLang="ja-JP" sz="2000" dirty="0">
                <a:solidFill>
                  <a:schemeClr val="bg1"/>
                </a:solidFill>
                <a:latin typeface="BIZ UDPゴシック" panose="020B0400000000000000" pitchFamily="50" charset="-128"/>
                <a:ea typeface="BIZ UDPゴシック" panose="020B0400000000000000" pitchFamily="50" charset="-128"/>
              </a:rPr>
              <a:t>35MPa</a:t>
            </a:r>
          </a:p>
          <a:p>
            <a:r>
              <a:rPr kumimoji="1" lang="ja-JP" altLang="en-US" sz="2000" dirty="0">
                <a:solidFill>
                  <a:schemeClr val="bg1"/>
                </a:solidFill>
                <a:latin typeface="BIZ UDPゴシック" panose="020B0400000000000000" pitchFamily="50" charset="-128"/>
                <a:ea typeface="BIZ UDPゴシック" panose="020B0400000000000000" pitchFamily="50" charset="-128"/>
              </a:rPr>
              <a:t>  現状で最強の鉄鋼製品</a:t>
            </a:r>
            <a:r>
              <a:rPr kumimoji="1" lang="en-US" altLang="ja-JP" sz="2000" dirty="0">
                <a:solidFill>
                  <a:schemeClr val="bg1"/>
                </a:solidFill>
                <a:latin typeface="BIZ UDPゴシック" panose="020B0400000000000000" pitchFamily="50" charset="-128"/>
                <a:ea typeface="BIZ UDPゴシック" panose="020B0400000000000000" pitchFamily="50" charset="-128"/>
              </a:rPr>
              <a:t>…100MPa</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7E1F0A1A-F45A-4ABB-8C05-1DB9648D3C98}"/>
              </a:ext>
            </a:extLst>
          </p:cNvPr>
          <p:cNvSpPr txBox="1"/>
          <p:nvPr/>
        </p:nvSpPr>
        <p:spPr>
          <a:xfrm>
            <a:off x="7407145" y="6273090"/>
            <a:ext cx="1858617" cy="584775"/>
          </a:xfrm>
          <a:prstGeom prst="rect">
            <a:avLst/>
          </a:prstGeom>
          <a:noFill/>
        </p:spPr>
        <p:txBody>
          <a:bodyPr wrap="square">
            <a:spAutoFit/>
          </a:bodyPr>
          <a:lstStyle/>
          <a:p>
            <a:r>
              <a:rPr lang="en-US" altLang="ja-JP" sz="3200" b="0" i="0" dirty="0">
                <a:solidFill>
                  <a:srgbClr val="333333"/>
                </a:solidFill>
                <a:effectLst/>
                <a:latin typeface="Britannic Bold" panose="020B0903060703020204" pitchFamily="34" charset="0"/>
              </a:rPr>
              <a:t>459MPa</a:t>
            </a:r>
            <a:endParaRPr lang="ja-JP" altLang="en-US" sz="3200" dirty="0">
              <a:latin typeface="Britannic Bold" panose="020B0903060703020204" pitchFamily="34" charset="0"/>
            </a:endParaRPr>
          </a:p>
        </p:txBody>
      </p:sp>
      <p:sp>
        <p:nvSpPr>
          <p:cNvPr id="31" name="テキスト ボックス 30">
            <a:extLst>
              <a:ext uri="{FF2B5EF4-FFF2-40B4-BE49-F238E27FC236}">
                <a16:creationId xmlns:a16="http://schemas.microsoft.com/office/drawing/2014/main" id="{27F26513-5882-2B1C-3B37-87E5807B256D}"/>
              </a:ext>
            </a:extLst>
          </p:cNvPr>
          <p:cNvSpPr txBox="1"/>
          <p:nvPr/>
        </p:nvSpPr>
        <p:spPr>
          <a:xfrm>
            <a:off x="2743200" y="6273225"/>
            <a:ext cx="1858617" cy="584775"/>
          </a:xfrm>
          <a:prstGeom prst="rect">
            <a:avLst/>
          </a:prstGeom>
          <a:noFill/>
        </p:spPr>
        <p:txBody>
          <a:bodyPr wrap="square">
            <a:spAutoFit/>
          </a:bodyPr>
          <a:lstStyle/>
          <a:p>
            <a:r>
              <a:rPr lang="en-US" altLang="ja-JP" sz="3200" b="0" i="0" dirty="0">
                <a:solidFill>
                  <a:srgbClr val="333333"/>
                </a:solidFill>
                <a:effectLst/>
                <a:latin typeface="Britannic Bold" panose="020B0903060703020204" pitchFamily="34" charset="0"/>
              </a:rPr>
              <a:t>262MPa</a:t>
            </a:r>
            <a:endParaRPr lang="ja-JP" altLang="en-US" sz="3200" dirty="0">
              <a:latin typeface="Britannic Bold" panose="020B0903060703020204" pitchFamily="34" charset="0"/>
            </a:endParaRPr>
          </a:p>
        </p:txBody>
      </p:sp>
      <p:pic>
        <p:nvPicPr>
          <p:cNvPr id="2050" name="Picture 2" descr="優勝カップを持つ人のイラスト（男性）">
            <a:extLst>
              <a:ext uri="{FF2B5EF4-FFF2-40B4-BE49-F238E27FC236}">
                <a16:creationId xmlns:a16="http://schemas.microsoft.com/office/drawing/2014/main" id="{E373E886-77F8-4F2B-604D-6BC7380AE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223" y="4764223"/>
            <a:ext cx="1508867" cy="1508867"/>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40491536-A8AC-995A-DBEA-9764FEF5FD11}"/>
              </a:ext>
            </a:extLst>
          </p:cNvPr>
          <p:cNvSpPr txBox="1"/>
          <p:nvPr/>
        </p:nvSpPr>
        <p:spPr>
          <a:xfrm>
            <a:off x="1102923" y="1964085"/>
            <a:ext cx="459242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クロム＝マンガン＝鉄＝コバルト＝ニッケル</a:t>
            </a:r>
          </a:p>
        </p:txBody>
      </p:sp>
      <p:pic>
        <p:nvPicPr>
          <p:cNvPr id="2052" name="Picture 4" descr="壊している人のイラスト（棒人間）">
            <a:extLst>
              <a:ext uri="{FF2B5EF4-FFF2-40B4-BE49-F238E27FC236}">
                <a16:creationId xmlns:a16="http://schemas.microsoft.com/office/drawing/2014/main" id="{6483AEC8-0FA4-610C-880E-7B461331D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616" y="592626"/>
            <a:ext cx="2161845" cy="17510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寒い外のイラスト（男性）">
            <a:extLst>
              <a:ext uri="{FF2B5EF4-FFF2-40B4-BE49-F238E27FC236}">
                <a16:creationId xmlns:a16="http://schemas.microsoft.com/office/drawing/2014/main" id="{29BFC734-897F-6CFC-B577-B842E5D22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678" y="88085"/>
            <a:ext cx="858506" cy="858506"/>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47ECAA04-6D43-C072-00F9-CF9520F65C60}"/>
              </a:ext>
            </a:extLst>
          </p:cNvPr>
          <p:cNvSpPr txBox="1"/>
          <p:nvPr/>
        </p:nvSpPr>
        <p:spPr>
          <a:xfrm rot="2274059">
            <a:off x="10669656" y="808090"/>
            <a:ext cx="1073426"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負けた～</a:t>
            </a:r>
          </a:p>
        </p:txBody>
      </p:sp>
    </p:spTree>
    <p:extLst>
      <p:ext uri="{BB962C8B-B14F-4D97-AF65-F5344CB8AC3E}">
        <p14:creationId xmlns:p14="http://schemas.microsoft.com/office/powerpoint/2010/main" val="242682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宇宙推進の先進デザイン・プロジェクト</a:t>
            </a:r>
          </a:p>
        </p:txBody>
      </p:sp>
      <p:pic>
        <p:nvPicPr>
          <p:cNvPr id="4" name="図 3">
            <a:extLst>
              <a:ext uri="{FF2B5EF4-FFF2-40B4-BE49-F238E27FC236}">
                <a16:creationId xmlns:a16="http://schemas.microsoft.com/office/drawing/2014/main" id="{B9E75C9D-5C4A-020C-D5C9-4158C1A8D4B4}"/>
              </a:ext>
            </a:extLst>
          </p:cNvPr>
          <p:cNvPicPr>
            <a:picLocks noChangeAspect="1"/>
          </p:cNvPicPr>
          <p:nvPr/>
        </p:nvPicPr>
        <p:blipFill>
          <a:blip r:embed="rId2"/>
          <a:stretch>
            <a:fillRect/>
          </a:stretch>
        </p:blipFill>
        <p:spPr>
          <a:xfrm>
            <a:off x="0" y="463970"/>
            <a:ext cx="12192000" cy="3063394"/>
          </a:xfrm>
          <a:prstGeom prst="rect">
            <a:avLst/>
          </a:prstGeom>
        </p:spPr>
      </p:pic>
      <p:sp>
        <p:nvSpPr>
          <p:cNvPr id="7" name="テキスト ボックス 6">
            <a:extLst>
              <a:ext uri="{FF2B5EF4-FFF2-40B4-BE49-F238E27FC236}">
                <a16:creationId xmlns:a16="http://schemas.microsoft.com/office/drawing/2014/main" id="{F3E9B420-700C-549A-C8AD-711B7809EA01}"/>
              </a:ext>
            </a:extLst>
          </p:cNvPr>
          <p:cNvSpPr txBox="1"/>
          <p:nvPr/>
        </p:nvSpPr>
        <p:spPr>
          <a:xfrm>
            <a:off x="4563454" y="463970"/>
            <a:ext cx="2572284" cy="200055"/>
          </a:xfrm>
          <a:prstGeom prst="rect">
            <a:avLst/>
          </a:prstGeom>
          <a:noFill/>
        </p:spPr>
        <p:txBody>
          <a:bodyPr wrap="square">
            <a:spAutoFit/>
          </a:bodyPr>
          <a:lstStyle/>
          <a:p>
            <a:pPr algn="ctr"/>
            <a:r>
              <a:rPr lang="en-US" altLang="ja-JP" sz="700" dirty="0">
                <a:solidFill>
                  <a:schemeClr val="bg1"/>
                </a:solidFill>
                <a:latin typeface="BIZ UDPゴシック" panose="020B0400000000000000" pitchFamily="50" charset="-128"/>
                <a:ea typeface="BIZ UDPゴシック" panose="020B0400000000000000" pitchFamily="50" charset="-128"/>
              </a:rPr>
              <a:t>https://www.project-atlas.eu/</a:t>
            </a:r>
            <a:endParaRPr lang="ja-JP" altLang="en-US" sz="700" dirty="0">
              <a:solidFill>
                <a:schemeClr val="bg1"/>
              </a:solidFill>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121E3F92-3C82-4CC2-F2AB-CCEE0678F998}"/>
              </a:ext>
            </a:extLst>
          </p:cNvPr>
          <p:cNvPicPr>
            <a:picLocks noChangeAspect="1"/>
          </p:cNvPicPr>
          <p:nvPr/>
        </p:nvPicPr>
        <p:blipFill>
          <a:blip r:embed="rId3"/>
          <a:stretch>
            <a:fillRect/>
          </a:stretch>
        </p:blipFill>
        <p:spPr>
          <a:xfrm>
            <a:off x="54123" y="3527364"/>
            <a:ext cx="1390844" cy="1543265"/>
          </a:xfrm>
          <a:prstGeom prst="rect">
            <a:avLst/>
          </a:prstGeom>
        </p:spPr>
      </p:pic>
      <p:sp>
        <p:nvSpPr>
          <p:cNvPr id="13" name="テキスト ボックス 12">
            <a:extLst>
              <a:ext uri="{FF2B5EF4-FFF2-40B4-BE49-F238E27FC236}">
                <a16:creationId xmlns:a16="http://schemas.microsoft.com/office/drawing/2014/main" id="{8FF9248C-4747-3ACD-4B33-74CFCB779912}"/>
              </a:ext>
            </a:extLst>
          </p:cNvPr>
          <p:cNvSpPr txBox="1"/>
          <p:nvPr/>
        </p:nvSpPr>
        <p:spPr>
          <a:xfrm>
            <a:off x="1444967" y="3644845"/>
            <a:ext cx="10541934" cy="3139321"/>
          </a:xfrm>
          <a:prstGeom prst="rect">
            <a:avLst/>
          </a:prstGeom>
          <a:noFill/>
        </p:spPr>
        <p:txBody>
          <a:bodyPr wrap="square">
            <a:spAutoFit/>
          </a:bodyPr>
          <a:lstStyle/>
          <a:p>
            <a:pPr algn="l" fontAlgn="base"/>
            <a:r>
              <a:rPr lang="en-US" altLang="ja-JP" b="1" i="0" u="none" strike="noStrike" dirty="0">
                <a:effectLst/>
                <a:latin typeface="ADLaM Display" panose="02010000000000000000" pitchFamily="2" charset="0"/>
                <a:ea typeface="ADLaM Display" panose="02010000000000000000" pitchFamily="2" charset="0"/>
                <a:cs typeface="ADLaM Display" panose="02010000000000000000" pitchFamily="2" charset="0"/>
              </a:rPr>
              <a:t>Pioneering high-entropy alloys for propulsion systems</a:t>
            </a:r>
          </a:p>
          <a:p>
            <a:pPr algn="l" fontAlgn="base"/>
            <a:r>
              <a:rPr lang="en-US" altLang="ja-JP" b="0" i="0" u="none" strike="noStrike" dirty="0">
                <a:effectLst/>
                <a:latin typeface="ADLaM Display" panose="02010000000000000000" pitchFamily="2" charset="0"/>
                <a:ea typeface="ADLaM Display" panose="02010000000000000000" pitchFamily="2" charset="0"/>
                <a:cs typeface="ADLaM Display" panose="02010000000000000000" pitchFamily="2" charset="0"/>
              </a:rPr>
              <a:t>Next-generation space exploration propulsion systems will rely on high-temperature materials guaranteeing low density, high strength and ductility, oxidation resistance and good creep capacities. High-entropy alloys (HEAs) are a relatively new class of materials with potentially high specific strength and oxidation resistance at high temperatures. HEAs are an alternative to superalloys in propulsion system components. However, they are not yet entirely studied. The EU-funded ATLAS project will study existing restrictions and unsolved issues that limit the employment of HEAs. The project will advance a multidisciplinary materials design structure improving HEAs and related materials compounds towards the practical requirements of the space propulsion industry, using two different additive manufacturing processes of production.</a:t>
            </a:r>
          </a:p>
        </p:txBody>
      </p:sp>
      <p:pic>
        <p:nvPicPr>
          <p:cNvPr id="9218" name="Picture 2" descr="ロケットに乗る子供のイラスト">
            <a:extLst>
              <a:ext uri="{FF2B5EF4-FFF2-40B4-BE49-F238E27FC236}">
                <a16:creationId xmlns:a16="http://schemas.microsoft.com/office/drawing/2014/main" id="{C705C40A-9D41-DD48-9939-EDA162C6A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7952" y="46778"/>
            <a:ext cx="1122542" cy="66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9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E05FD7-58C8-4931-B825-CB2A7E21A305}"/>
              </a:ext>
            </a:extLst>
          </p:cNvPr>
          <p:cNvSpPr txBox="1"/>
          <p:nvPr/>
        </p:nvSpPr>
        <p:spPr>
          <a:xfrm>
            <a:off x="2516556" y="291922"/>
            <a:ext cx="8414774" cy="954107"/>
          </a:xfrm>
          <a:prstGeom prst="rect">
            <a:avLst/>
          </a:prstGeom>
          <a:noFill/>
        </p:spPr>
        <p:txBody>
          <a:bodyPr wrap="square" rtlCol="0">
            <a:spAutoFit/>
          </a:bodyPr>
          <a:lstStyle/>
          <a:p>
            <a:pPr algn="ctr"/>
            <a:r>
              <a:rPr kumimoji="1" lang="ja-JP" altLang="en-US" sz="2800" dirty="0">
                <a:latin typeface="UD Digi Kyokasho NP-B" panose="02020700000000000000" pitchFamily="18" charset="-128"/>
                <a:ea typeface="UD Digi Kyokasho NP-B" panose="02020700000000000000" pitchFamily="18" charset="-128"/>
              </a:rPr>
              <a:t>シェール＆下水処理施設から排出されるメタンなどを</a:t>
            </a:r>
            <a:r>
              <a:rPr kumimoji="1" lang="ja-JP" altLang="en-US" sz="2800" dirty="0">
                <a:solidFill>
                  <a:srgbClr val="C00000"/>
                </a:solidFill>
                <a:latin typeface="UD Digi Kyokasho NP-B" panose="02020700000000000000" pitchFamily="18" charset="-128"/>
                <a:ea typeface="UD Digi Kyokasho NP-B" panose="02020700000000000000" pitchFamily="18" charset="-128"/>
              </a:rPr>
              <a:t>細菌</a:t>
            </a:r>
            <a:r>
              <a:rPr kumimoji="1" lang="ja-JP" altLang="en-US" sz="2800" dirty="0">
                <a:latin typeface="UD Digi Kyokasho NP-B" panose="02020700000000000000" pitchFamily="18" charset="-128"/>
                <a:ea typeface="UD Digi Kyokasho NP-B" panose="02020700000000000000" pitchFamily="18" charset="-128"/>
              </a:rPr>
              <a:t>や</a:t>
            </a:r>
            <a:r>
              <a:rPr kumimoji="1" lang="ja-JP" altLang="en-US" sz="2800" dirty="0">
                <a:solidFill>
                  <a:srgbClr val="FF0000"/>
                </a:solidFill>
                <a:latin typeface="UD Digi Kyokasho NP-B" panose="02020700000000000000" pitchFamily="18" charset="-128"/>
                <a:ea typeface="UD Digi Kyokasho NP-B" panose="02020700000000000000" pitchFamily="18" charset="-128"/>
              </a:rPr>
              <a:t>触媒</a:t>
            </a:r>
            <a:r>
              <a:rPr kumimoji="1" lang="ja-JP" altLang="en-US" sz="2800" dirty="0">
                <a:latin typeface="UD Digi Kyokasho NP-B" panose="02020700000000000000" pitchFamily="18" charset="-128"/>
                <a:ea typeface="UD Digi Kyokasho NP-B" panose="02020700000000000000" pitchFamily="18" charset="-128"/>
              </a:rPr>
              <a:t>を利用して有益資源へ転換？</a:t>
            </a:r>
          </a:p>
        </p:txBody>
      </p:sp>
      <p:sp>
        <p:nvSpPr>
          <p:cNvPr id="5" name="テキスト ボックス 4">
            <a:extLst>
              <a:ext uri="{FF2B5EF4-FFF2-40B4-BE49-F238E27FC236}">
                <a16:creationId xmlns:a16="http://schemas.microsoft.com/office/drawing/2014/main" id="{DE4B3A16-7361-4BE0-8951-5EFB1729401E}"/>
              </a:ext>
            </a:extLst>
          </p:cNvPr>
          <p:cNvSpPr txBox="1"/>
          <p:nvPr/>
        </p:nvSpPr>
        <p:spPr>
          <a:xfrm>
            <a:off x="1465471" y="3174047"/>
            <a:ext cx="1450819" cy="523220"/>
          </a:xfrm>
          <a:prstGeom prst="rect">
            <a:avLst/>
          </a:prstGeom>
          <a:noFill/>
        </p:spPr>
        <p:txBody>
          <a:bodyPr wrap="square" rtlCol="0">
            <a:normAutofit/>
          </a:bodyPr>
          <a:lstStyle/>
          <a:p>
            <a:pPr algn="ctr"/>
            <a:r>
              <a:rPr kumimoji="1" lang="ja-JP" altLang="en-US" sz="2800" dirty="0">
                <a:latin typeface="UD Digi Kyokasho NP-B" panose="02020700000000000000" pitchFamily="18" charset="-128"/>
                <a:ea typeface="UD Digi Kyokasho NP-B" panose="02020700000000000000" pitchFamily="18" charset="-128"/>
              </a:rPr>
              <a:t>メタン</a:t>
            </a:r>
          </a:p>
        </p:txBody>
      </p:sp>
      <p:sp>
        <p:nvSpPr>
          <p:cNvPr id="7" name="四角形: 角を丸くする 6">
            <a:extLst>
              <a:ext uri="{FF2B5EF4-FFF2-40B4-BE49-F238E27FC236}">
                <a16:creationId xmlns:a16="http://schemas.microsoft.com/office/drawing/2014/main" id="{50684230-DEEE-4132-9714-AD4240A2A74E}"/>
              </a:ext>
            </a:extLst>
          </p:cNvPr>
          <p:cNvSpPr/>
          <p:nvPr/>
        </p:nvSpPr>
        <p:spPr>
          <a:xfrm>
            <a:off x="4699837" y="1669836"/>
            <a:ext cx="188312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メタン栄養細菌</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（メタン資化菌）</a:t>
            </a:r>
          </a:p>
        </p:txBody>
      </p:sp>
      <p:sp>
        <p:nvSpPr>
          <p:cNvPr id="8" name="楕円 7">
            <a:extLst>
              <a:ext uri="{FF2B5EF4-FFF2-40B4-BE49-F238E27FC236}">
                <a16:creationId xmlns:a16="http://schemas.microsoft.com/office/drawing/2014/main" id="{76913116-755E-478F-AE7C-C103CE6312DF}"/>
              </a:ext>
            </a:extLst>
          </p:cNvPr>
          <p:cNvSpPr/>
          <p:nvPr/>
        </p:nvSpPr>
        <p:spPr>
          <a:xfrm>
            <a:off x="8211495" y="1572212"/>
            <a:ext cx="1883121" cy="8419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Digi Kyokasho NP-B" panose="02020700000000000000" pitchFamily="18" charset="-128"/>
                <a:ea typeface="UD Digi Kyokasho NP-B" panose="02020700000000000000" pitchFamily="18" charset="-128"/>
              </a:rPr>
              <a:t>メタン由来</a:t>
            </a:r>
            <a:endParaRPr kumimoji="1" lang="en-US" altLang="ja-JP" dirty="0">
              <a:solidFill>
                <a:schemeClr val="tx1"/>
              </a:solidFill>
              <a:latin typeface="UD Digi Kyokasho NP-B" panose="02020700000000000000" pitchFamily="18" charset="-128"/>
              <a:ea typeface="UD Digi Kyokasho NP-B" panose="02020700000000000000" pitchFamily="18" charset="-128"/>
            </a:endParaRPr>
          </a:p>
          <a:p>
            <a:pPr algn="ctr"/>
            <a:r>
              <a:rPr lang="ja-JP" altLang="en-US" dirty="0">
                <a:solidFill>
                  <a:schemeClr val="tx1"/>
                </a:solidFill>
                <a:latin typeface="UD Digi Kyokasho NP-B" panose="02020700000000000000" pitchFamily="18" charset="-128"/>
                <a:ea typeface="UD Digi Kyokasho NP-B" panose="02020700000000000000" pitchFamily="18" charset="-128"/>
              </a:rPr>
              <a:t>タンパク質</a:t>
            </a:r>
            <a:endParaRPr kumimoji="1" lang="ja-JP" altLang="en-US" dirty="0">
              <a:solidFill>
                <a:schemeClr val="tx1"/>
              </a:solidFill>
              <a:latin typeface="UD Digi Kyokasho NP-B" panose="02020700000000000000" pitchFamily="18" charset="-128"/>
              <a:ea typeface="UD Digi Kyokasho NP-B" panose="02020700000000000000" pitchFamily="18" charset="-128"/>
            </a:endParaRPr>
          </a:p>
        </p:txBody>
      </p:sp>
      <p:sp>
        <p:nvSpPr>
          <p:cNvPr id="9" name="四角形: 角を丸くする 8">
            <a:extLst>
              <a:ext uri="{FF2B5EF4-FFF2-40B4-BE49-F238E27FC236}">
                <a16:creationId xmlns:a16="http://schemas.microsoft.com/office/drawing/2014/main" id="{FAECE923-321E-4145-ADFC-B788B807B482}"/>
              </a:ext>
            </a:extLst>
          </p:cNvPr>
          <p:cNvSpPr/>
          <p:nvPr/>
        </p:nvSpPr>
        <p:spPr>
          <a:xfrm>
            <a:off x="4683661" y="3119148"/>
            <a:ext cx="1883121" cy="64633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メタン酸化反応</a:t>
            </a:r>
            <a:endParaRPr kumimoji="1" lang="en-US" altLang="ja-JP" sz="1600" dirty="0">
              <a:latin typeface="UD Digi Kyokasho NP-B" panose="02020700000000000000" pitchFamily="18" charset="-128"/>
              <a:ea typeface="UD Digi Kyokasho NP-B" panose="02020700000000000000" pitchFamily="18" charset="-128"/>
            </a:endParaRPr>
          </a:p>
          <a:p>
            <a:pPr algn="ctr"/>
            <a:r>
              <a:rPr lang="ja-JP" altLang="en-US" sz="1600" dirty="0">
                <a:latin typeface="UD Digi Kyokasho NP-B" panose="02020700000000000000" pitchFamily="18" charset="-128"/>
                <a:ea typeface="UD Digi Kyokasho NP-B" panose="02020700000000000000" pitchFamily="18" charset="-128"/>
              </a:rPr>
              <a:t>触媒（</a:t>
            </a:r>
            <a:r>
              <a:rPr lang="en-US" altLang="ja-JP" sz="1600" dirty="0" err="1">
                <a:latin typeface="UD Digi Kyokasho NP-B" panose="02020700000000000000" pitchFamily="18" charset="-128"/>
                <a:ea typeface="UD Digi Kyokasho NP-B" panose="02020700000000000000" pitchFamily="18" charset="-128"/>
              </a:rPr>
              <a:t>Ti</a:t>
            </a:r>
            <a:r>
              <a:rPr lang="ja-JP" altLang="en-US" sz="1600" dirty="0">
                <a:latin typeface="UD Digi Kyokasho NP-B" panose="02020700000000000000" pitchFamily="18" charset="-128"/>
                <a:ea typeface="UD Digi Kyokasho NP-B" panose="02020700000000000000" pitchFamily="18" charset="-128"/>
              </a:rPr>
              <a:t>＆</a:t>
            </a:r>
            <a:r>
              <a:rPr lang="en-US" altLang="ja-JP" sz="1600" dirty="0">
                <a:latin typeface="UD Digi Kyokasho NP-B" panose="02020700000000000000" pitchFamily="18" charset="-128"/>
                <a:ea typeface="UD Digi Kyokasho NP-B" panose="02020700000000000000" pitchFamily="18" charset="-128"/>
              </a:rPr>
              <a:t>Cu</a:t>
            </a:r>
            <a:r>
              <a:rPr lang="ja-JP" altLang="en-US" sz="1600" dirty="0">
                <a:latin typeface="UD Digi Kyokasho NP-B" panose="02020700000000000000" pitchFamily="18" charset="-128"/>
                <a:ea typeface="UD Digi Kyokasho NP-B" panose="02020700000000000000" pitchFamily="18" charset="-128"/>
              </a:rPr>
              <a:t>）</a:t>
            </a:r>
            <a:endParaRPr kumimoji="1" lang="ja-JP" altLang="en-US" sz="1600" dirty="0">
              <a:latin typeface="UD Digi Kyokasho NP-B" panose="02020700000000000000" pitchFamily="18" charset="-128"/>
              <a:ea typeface="UD Digi Kyokasho NP-B" panose="02020700000000000000" pitchFamily="18" charset="-128"/>
            </a:endParaRPr>
          </a:p>
        </p:txBody>
      </p:sp>
      <p:sp>
        <p:nvSpPr>
          <p:cNvPr id="10" name="楕円 9">
            <a:extLst>
              <a:ext uri="{FF2B5EF4-FFF2-40B4-BE49-F238E27FC236}">
                <a16:creationId xmlns:a16="http://schemas.microsoft.com/office/drawing/2014/main" id="{E642B777-E1A2-4F28-AF66-3916875E4F15}"/>
              </a:ext>
            </a:extLst>
          </p:cNvPr>
          <p:cNvSpPr/>
          <p:nvPr/>
        </p:nvSpPr>
        <p:spPr>
          <a:xfrm>
            <a:off x="8211495" y="3008014"/>
            <a:ext cx="1883121" cy="84197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メタン転換</a:t>
            </a:r>
            <a:endParaRPr kumimoji="1" lang="en-US" altLang="ja-JP" dirty="0">
              <a:latin typeface="UD Digi Kyokasho NP-B" panose="02020700000000000000" pitchFamily="18" charset="-128"/>
              <a:ea typeface="UD Digi Kyokasho NP-B" panose="02020700000000000000" pitchFamily="18" charset="-128"/>
            </a:endParaRPr>
          </a:p>
          <a:p>
            <a:pPr algn="ctr"/>
            <a:r>
              <a:rPr kumimoji="1" lang="ja-JP" altLang="en-US" dirty="0">
                <a:latin typeface="UD Digi Kyokasho NP-B" panose="02020700000000000000" pitchFamily="18" charset="-128"/>
                <a:ea typeface="UD Digi Kyokasho NP-B" panose="02020700000000000000" pitchFamily="18" charset="-128"/>
              </a:rPr>
              <a:t>メタノール</a:t>
            </a:r>
          </a:p>
        </p:txBody>
      </p:sp>
      <p:sp>
        <p:nvSpPr>
          <p:cNvPr id="12" name="テキスト ボックス 11">
            <a:extLst>
              <a:ext uri="{FF2B5EF4-FFF2-40B4-BE49-F238E27FC236}">
                <a16:creationId xmlns:a16="http://schemas.microsoft.com/office/drawing/2014/main" id="{BE273C54-4BCA-4A50-B9E6-DB452D98A459}"/>
              </a:ext>
            </a:extLst>
          </p:cNvPr>
          <p:cNvSpPr txBox="1"/>
          <p:nvPr/>
        </p:nvSpPr>
        <p:spPr>
          <a:xfrm>
            <a:off x="4062746" y="3762151"/>
            <a:ext cx="3460686" cy="261610"/>
          </a:xfrm>
          <a:prstGeom prst="rect">
            <a:avLst/>
          </a:prstGeom>
          <a:noFill/>
        </p:spPr>
        <p:txBody>
          <a:bodyPr wrap="square">
            <a:spAutoFit/>
          </a:bodyPr>
          <a:lstStyle/>
          <a:p>
            <a:r>
              <a:rPr lang="en-US" altLang="ja-JP" sz="1100" dirty="0">
                <a:latin typeface="Amasis MT Pro Light" panose="020B0604020202020204" pitchFamily="18" charset="0"/>
                <a:hlinkClick r:id="rId3"/>
              </a:rPr>
              <a:t>https://www.pnas.org/content/118/8/e2023233118</a:t>
            </a:r>
            <a:r>
              <a:rPr lang="ja-JP" altLang="en-US" sz="1100" dirty="0">
                <a:latin typeface="Amasis MT Pro Light" panose="020B0604020202020204" pitchFamily="18" charset="0"/>
              </a:rPr>
              <a:t>　</a:t>
            </a:r>
          </a:p>
        </p:txBody>
      </p:sp>
      <p:sp>
        <p:nvSpPr>
          <p:cNvPr id="14" name="テキスト ボックス 13">
            <a:extLst>
              <a:ext uri="{FF2B5EF4-FFF2-40B4-BE49-F238E27FC236}">
                <a16:creationId xmlns:a16="http://schemas.microsoft.com/office/drawing/2014/main" id="{59AC2392-4CE8-4578-9D1F-D73BE0016F15}"/>
              </a:ext>
            </a:extLst>
          </p:cNvPr>
          <p:cNvSpPr txBox="1"/>
          <p:nvPr/>
        </p:nvSpPr>
        <p:spPr>
          <a:xfrm>
            <a:off x="4427427" y="3916378"/>
            <a:ext cx="2464805" cy="276999"/>
          </a:xfrm>
          <a:prstGeom prst="rect">
            <a:avLst/>
          </a:prstGeom>
          <a:noFill/>
        </p:spPr>
        <p:txBody>
          <a:bodyPr wrap="square">
            <a:spAutoFit/>
          </a:bodyPr>
          <a:lstStyle/>
          <a:p>
            <a:r>
              <a:rPr lang="en-US" altLang="ja-JP" sz="1200" b="0" i="0" dirty="0">
                <a:solidFill>
                  <a:srgbClr val="333333"/>
                </a:solidFill>
                <a:effectLst/>
                <a:latin typeface="Amasis MT Pro Light" panose="02040304050005020304" pitchFamily="18" charset="0"/>
              </a:rPr>
              <a:t>methane oxidation reaction (MOR)</a:t>
            </a:r>
            <a:endParaRPr lang="ja-JP" altLang="en-US" sz="1200" dirty="0">
              <a:latin typeface="Amasis MT Pro Light" panose="02040304050005020304" pitchFamily="18" charset="0"/>
            </a:endParaRPr>
          </a:p>
        </p:txBody>
      </p:sp>
      <p:sp>
        <p:nvSpPr>
          <p:cNvPr id="16" name="テキスト ボックス 15">
            <a:extLst>
              <a:ext uri="{FF2B5EF4-FFF2-40B4-BE49-F238E27FC236}">
                <a16:creationId xmlns:a16="http://schemas.microsoft.com/office/drawing/2014/main" id="{DE095C3E-AA7E-4416-A3D0-7B2465A74303}"/>
              </a:ext>
            </a:extLst>
          </p:cNvPr>
          <p:cNvSpPr txBox="1"/>
          <p:nvPr/>
        </p:nvSpPr>
        <p:spPr>
          <a:xfrm>
            <a:off x="4277640" y="4101959"/>
            <a:ext cx="2917479" cy="261610"/>
          </a:xfrm>
          <a:prstGeom prst="rect">
            <a:avLst/>
          </a:prstGeom>
          <a:noFill/>
        </p:spPr>
        <p:txBody>
          <a:bodyPr wrap="square">
            <a:spAutoFit/>
          </a:bodyPr>
          <a:lstStyle/>
          <a:p>
            <a:r>
              <a:rPr lang="en-US" altLang="ja-JP" sz="1100" dirty="0">
                <a:latin typeface="Amasis MT Pro Light" panose="02040304050005020304" pitchFamily="18" charset="0"/>
              </a:rPr>
              <a:t>MOR</a:t>
            </a:r>
            <a:r>
              <a:rPr lang="ja-JP" altLang="en-US" sz="1100" dirty="0">
                <a:latin typeface="Amasis MT Pro Light" panose="02040304050005020304" pitchFamily="18" charset="0"/>
              </a:rPr>
              <a:t>触媒（</a:t>
            </a:r>
            <a:r>
              <a:rPr lang="en-US" altLang="ja-JP" sz="1100" dirty="0" err="1">
                <a:latin typeface="Amasis MT Pro Light" panose="02040304050005020304" pitchFamily="18" charset="0"/>
              </a:rPr>
              <a:t>TiO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IrO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PbO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SnO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p>
        </p:txBody>
      </p:sp>
      <p:cxnSp>
        <p:nvCxnSpPr>
          <p:cNvPr id="18" name="直線矢印コネクタ 17">
            <a:extLst>
              <a:ext uri="{FF2B5EF4-FFF2-40B4-BE49-F238E27FC236}">
                <a16:creationId xmlns:a16="http://schemas.microsoft.com/office/drawing/2014/main" id="{8BABF56C-B713-487E-A870-910A2D4565B5}"/>
              </a:ext>
            </a:extLst>
          </p:cNvPr>
          <p:cNvCxnSpPr>
            <a:cxnSpLocks/>
            <a:stCxn id="9" idx="3"/>
            <a:endCxn id="10" idx="2"/>
          </p:cNvCxnSpPr>
          <p:nvPr/>
        </p:nvCxnSpPr>
        <p:spPr>
          <a:xfrm flipV="1">
            <a:off x="6566782" y="3429000"/>
            <a:ext cx="1644713" cy="1331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1B6DAA7-D37E-4810-A334-AD39AF134792}"/>
              </a:ext>
            </a:extLst>
          </p:cNvPr>
          <p:cNvCxnSpPr>
            <a:cxnSpLocks/>
            <a:endCxn id="9" idx="1"/>
          </p:cNvCxnSpPr>
          <p:nvPr/>
        </p:nvCxnSpPr>
        <p:spPr>
          <a:xfrm>
            <a:off x="2753387" y="3442314"/>
            <a:ext cx="19302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F0DBBE-F0E6-4B47-9A2E-2F2E35D70E95}"/>
              </a:ext>
            </a:extLst>
          </p:cNvPr>
          <p:cNvSpPr txBox="1"/>
          <p:nvPr/>
        </p:nvSpPr>
        <p:spPr>
          <a:xfrm>
            <a:off x="3980506" y="2804715"/>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常温でメタノールへ</a:t>
            </a:r>
            <a:r>
              <a:rPr kumimoji="1" lang="ja-JP" altLang="en-US" dirty="0">
                <a:solidFill>
                  <a:srgbClr val="C00000"/>
                </a:solidFill>
                <a:latin typeface="UD Digi Kyokasho NP-B" panose="02020700000000000000" pitchFamily="18" charset="-128"/>
                <a:ea typeface="UD Digi Kyokasho NP-B" panose="02020700000000000000" pitchFamily="18" charset="-128"/>
              </a:rPr>
              <a:t>転換！</a:t>
            </a:r>
          </a:p>
        </p:txBody>
      </p:sp>
      <p:cxnSp>
        <p:nvCxnSpPr>
          <p:cNvPr id="24" name="直線矢印コネクタ 23">
            <a:extLst>
              <a:ext uri="{FF2B5EF4-FFF2-40B4-BE49-F238E27FC236}">
                <a16:creationId xmlns:a16="http://schemas.microsoft.com/office/drawing/2014/main" id="{DDADC257-EE0C-43EE-A950-878FFFE1EF82}"/>
              </a:ext>
            </a:extLst>
          </p:cNvPr>
          <p:cNvCxnSpPr>
            <a:cxnSpLocks/>
          </p:cNvCxnSpPr>
          <p:nvPr/>
        </p:nvCxnSpPr>
        <p:spPr>
          <a:xfrm flipV="1">
            <a:off x="2753387" y="1993198"/>
            <a:ext cx="1930274" cy="14291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8A65EF1-C3BE-405E-AAE6-1CCA308DEEB5}"/>
              </a:ext>
            </a:extLst>
          </p:cNvPr>
          <p:cNvCxnSpPr>
            <a:cxnSpLocks/>
            <a:stCxn id="7" idx="3"/>
            <a:endCxn id="8" idx="2"/>
          </p:cNvCxnSpPr>
          <p:nvPr/>
        </p:nvCxnSpPr>
        <p:spPr>
          <a:xfrm>
            <a:off x="6582958" y="1993002"/>
            <a:ext cx="1628537" cy="1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天然ガスでメタンを燃焼させると、炭素排出に貢献します">
            <a:extLst>
              <a:ext uri="{FF2B5EF4-FFF2-40B4-BE49-F238E27FC236}">
                <a16:creationId xmlns:a16="http://schemas.microsoft.com/office/drawing/2014/main" id="{4EB072C7-5ECE-4FF0-AF37-2E7950026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53" y="3971013"/>
            <a:ext cx="2464805" cy="264039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5472BBC1-77FA-4E1A-A218-56D3292B57E0}"/>
              </a:ext>
            </a:extLst>
          </p:cNvPr>
          <p:cNvSpPr txBox="1"/>
          <p:nvPr/>
        </p:nvSpPr>
        <p:spPr>
          <a:xfrm>
            <a:off x="188367" y="6578877"/>
            <a:ext cx="3579889" cy="246221"/>
          </a:xfrm>
          <a:prstGeom prst="rect">
            <a:avLst/>
          </a:prstGeom>
          <a:noFill/>
        </p:spPr>
        <p:txBody>
          <a:bodyPr wrap="square">
            <a:spAutoFit/>
          </a:bodyPr>
          <a:lstStyle/>
          <a:p>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画像：</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AdityaPrajapati</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と</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MeeneshSingh</a:t>
            </a:r>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 / UIC</a:t>
            </a:r>
            <a:endParaRPr lang="ja-JP" altLang="en-US" sz="1000" dirty="0">
              <a:latin typeface="UD Digi Kyokasho NP-B" panose="02020700000000000000" pitchFamily="18" charset="-128"/>
              <a:ea typeface="UD Digi Kyokasho NP-B" panose="02020700000000000000" pitchFamily="18" charset="-128"/>
            </a:endParaRPr>
          </a:p>
        </p:txBody>
      </p:sp>
      <p:sp>
        <p:nvSpPr>
          <p:cNvPr id="32" name="テキスト ボックス 31">
            <a:extLst>
              <a:ext uri="{FF2B5EF4-FFF2-40B4-BE49-F238E27FC236}">
                <a16:creationId xmlns:a16="http://schemas.microsoft.com/office/drawing/2014/main" id="{8DDDCAB1-1F4D-4599-8AE7-4011E518ABC4}"/>
              </a:ext>
            </a:extLst>
          </p:cNvPr>
          <p:cNvSpPr txBox="1"/>
          <p:nvPr/>
        </p:nvSpPr>
        <p:spPr>
          <a:xfrm>
            <a:off x="9922884" y="3209627"/>
            <a:ext cx="1763349" cy="748891"/>
          </a:xfrm>
          <a:prstGeom prst="rect">
            <a:avLst/>
          </a:prstGeom>
          <a:noFill/>
        </p:spPr>
        <p:txBody>
          <a:bodyPr wrap="square" rtlCol="0">
            <a:normAutofit/>
          </a:bodyPr>
          <a:lstStyle/>
          <a:p>
            <a:pPr algn="ctr"/>
            <a:r>
              <a:rPr lang="ja-JP" altLang="en-US" sz="1200" dirty="0">
                <a:latin typeface="UD Digi Kyokasho NP-B" panose="02020700000000000000" pitchFamily="18" charset="-128"/>
                <a:ea typeface="UD Digi Kyokasho NP-B" panose="02020700000000000000" pitchFamily="18" charset="-128"/>
              </a:rPr>
              <a:t>メタノール燃料</a:t>
            </a:r>
            <a:endParaRPr lang="en-US" altLang="ja-JP" sz="1200" dirty="0">
              <a:latin typeface="UD Digi Kyokasho NP-B" panose="02020700000000000000" pitchFamily="18" charset="-128"/>
              <a:ea typeface="UD Digi Kyokasho NP-B" panose="02020700000000000000" pitchFamily="18" charset="-128"/>
            </a:endParaRPr>
          </a:p>
          <a:p>
            <a:pPr algn="ctr"/>
            <a:r>
              <a:rPr kumimoji="1" lang="ja-JP" altLang="en-US" sz="1200" dirty="0">
                <a:latin typeface="UD Digi Kyokasho NP-B" panose="02020700000000000000" pitchFamily="18" charset="-128"/>
                <a:ea typeface="UD Digi Kyokasho NP-B" panose="02020700000000000000" pitchFamily="18" charset="-128"/>
              </a:rPr>
              <a:t>ガソリン材料</a:t>
            </a:r>
            <a:endParaRPr kumimoji="1" lang="en-US" altLang="ja-JP" sz="1200" dirty="0">
              <a:latin typeface="UD Digi Kyokasho NP-B" panose="02020700000000000000" pitchFamily="18" charset="-128"/>
              <a:ea typeface="UD Digi Kyokasho NP-B" panose="02020700000000000000" pitchFamily="18" charset="-128"/>
            </a:endParaRPr>
          </a:p>
          <a:p>
            <a:pPr algn="ctr"/>
            <a:r>
              <a:rPr lang="ja-JP" altLang="en-US" sz="1200" dirty="0">
                <a:latin typeface="UD Digi Kyokasho NP-B" panose="02020700000000000000" pitchFamily="18" charset="-128"/>
                <a:ea typeface="UD Digi Kyokasho NP-B" panose="02020700000000000000" pitchFamily="18" charset="-128"/>
              </a:rPr>
              <a:t>プラスチック原料</a:t>
            </a:r>
            <a:endParaRPr kumimoji="1" lang="ja-JP" altLang="en-US" sz="1200" dirty="0">
              <a:latin typeface="UD Digi Kyokasho NP-B" panose="02020700000000000000" pitchFamily="18" charset="-128"/>
              <a:ea typeface="UD Digi Kyokasho NP-B" panose="02020700000000000000" pitchFamily="18" charset="-128"/>
            </a:endParaRPr>
          </a:p>
        </p:txBody>
      </p:sp>
      <p:sp>
        <p:nvSpPr>
          <p:cNvPr id="33" name="テキスト ボックス 32">
            <a:extLst>
              <a:ext uri="{FF2B5EF4-FFF2-40B4-BE49-F238E27FC236}">
                <a16:creationId xmlns:a16="http://schemas.microsoft.com/office/drawing/2014/main" id="{A760FC56-6CBE-43FF-A366-73551385104B}"/>
              </a:ext>
            </a:extLst>
          </p:cNvPr>
          <p:cNvSpPr txBox="1"/>
          <p:nvPr/>
        </p:nvSpPr>
        <p:spPr>
          <a:xfrm>
            <a:off x="9856208" y="1887888"/>
            <a:ext cx="1763349" cy="543507"/>
          </a:xfrm>
          <a:prstGeom prst="rect">
            <a:avLst/>
          </a:prstGeom>
          <a:noFill/>
        </p:spPr>
        <p:txBody>
          <a:bodyPr wrap="square" rtlCol="0">
            <a:normAutofit/>
          </a:bodyPr>
          <a:lstStyle/>
          <a:p>
            <a:pPr algn="ctr"/>
            <a:r>
              <a:rPr kumimoji="1" lang="ja-JP" altLang="en-US" sz="1200" dirty="0">
                <a:latin typeface="UD Digi Kyokasho NP-B" panose="02020700000000000000" pitchFamily="18" charset="-128"/>
                <a:ea typeface="UD Digi Kyokasho NP-B" panose="02020700000000000000" pitchFamily="18" charset="-128"/>
              </a:rPr>
              <a:t>養殖魚粉など</a:t>
            </a:r>
          </a:p>
        </p:txBody>
      </p:sp>
      <p:sp>
        <p:nvSpPr>
          <p:cNvPr id="37" name="四角形: 角を丸くする 36">
            <a:extLst>
              <a:ext uri="{FF2B5EF4-FFF2-40B4-BE49-F238E27FC236}">
                <a16:creationId xmlns:a16="http://schemas.microsoft.com/office/drawing/2014/main" id="{E35A558D-5485-447A-AF72-D5A8691BC19A}"/>
              </a:ext>
            </a:extLst>
          </p:cNvPr>
          <p:cNvSpPr/>
          <p:nvPr/>
        </p:nvSpPr>
        <p:spPr>
          <a:xfrm>
            <a:off x="167113" y="1441123"/>
            <a:ext cx="1883121"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UD Digi Kyokasho NP-B" panose="02020700000000000000" pitchFamily="18" charset="-128"/>
                <a:ea typeface="UD Digi Kyokasho NP-B" panose="02020700000000000000" pitchFamily="18" charset="-128"/>
              </a:rPr>
              <a:t>脱水素化触媒</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a:t>
            </a:r>
            <a:r>
              <a:rPr kumimoji="1" lang="en-US" altLang="ja-JP" sz="1600" dirty="0">
                <a:latin typeface="UD Digi Kyokasho NP-B" panose="02020700000000000000" pitchFamily="18" charset="-128"/>
                <a:ea typeface="UD Digi Kyokasho NP-B" panose="02020700000000000000" pitchFamily="18" charset="-128"/>
              </a:rPr>
              <a:t>PDH</a:t>
            </a:r>
            <a:r>
              <a:rPr kumimoji="1" lang="ja-JP" altLang="en-US" sz="1600" dirty="0">
                <a:latin typeface="UD Digi Kyokasho NP-B" panose="02020700000000000000" pitchFamily="18" charset="-128"/>
                <a:ea typeface="UD Digi Kyokasho NP-B" panose="02020700000000000000" pitchFamily="18" charset="-128"/>
              </a:rPr>
              <a:t>）</a:t>
            </a:r>
          </a:p>
        </p:txBody>
      </p:sp>
      <p:sp>
        <p:nvSpPr>
          <p:cNvPr id="48" name="矢印: 右 47">
            <a:extLst>
              <a:ext uri="{FF2B5EF4-FFF2-40B4-BE49-F238E27FC236}">
                <a16:creationId xmlns:a16="http://schemas.microsoft.com/office/drawing/2014/main" id="{87239789-538A-4DA6-A9A2-B68B5C7D61F7}"/>
              </a:ext>
            </a:extLst>
          </p:cNvPr>
          <p:cNvSpPr/>
          <p:nvPr/>
        </p:nvSpPr>
        <p:spPr>
          <a:xfrm rot="16200000">
            <a:off x="2003915" y="3684676"/>
            <a:ext cx="454220" cy="274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右 49">
            <a:extLst>
              <a:ext uri="{FF2B5EF4-FFF2-40B4-BE49-F238E27FC236}">
                <a16:creationId xmlns:a16="http://schemas.microsoft.com/office/drawing/2014/main" id="{947E9DE0-92E9-4980-8138-481B18A3EFC9}"/>
              </a:ext>
            </a:extLst>
          </p:cNvPr>
          <p:cNvSpPr/>
          <p:nvPr/>
        </p:nvSpPr>
        <p:spPr>
          <a:xfrm rot="16200000">
            <a:off x="560194" y="3459980"/>
            <a:ext cx="956227"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C5FB3FDB-54C3-475D-A5AB-FB49490DD94F}"/>
              </a:ext>
            </a:extLst>
          </p:cNvPr>
          <p:cNvSpPr txBox="1"/>
          <p:nvPr/>
        </p:nvSpPr>
        <p:spPr>
          <a:xfrm>
            <a:off x="291507" y="2727771"/>
            <a:ext cx="1450819"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プロパン</a:t>
            </a:r>
            <a:endParaRPr kumimoji="1" lang="ja-JP" altLang="en-US" sz="2800" dirty="0">
              <a:latin typeface="UD Digi Kyokasho NP-B" panose="02020700000000000000" pitchFamily="18" charset="-128"/>
              <a:ea typeface="UD Digi Kyokasho NP-B" panose="02020700000000000000" pitchFamily="18" charset="-128"/>
            </a:endParaRPr>
          </a:p>
        </p:txBody>
      </p:sp>
      <p:pic>
        <p:nvPicPr>
          <p:cNvPr id="1028" name="Picture 4" descr="メタノールを原料とした場合のプロセスフロー">
            <a:extLst>
              <a:ext uri="{FF2B5EF4-FFF2-40B4-BE49-F238E27FC236}">
                <a16:creationId xmlns:a16="http://schemas.microsoft.com/office/drawing/2014/main" id="{94A540A4-8ABD-4541-A3AC-ABAAEE0F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815" y="4340025"/>
            <a:ext cx="4688185" cy="2315154"/>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D088DC7-55C2-4861-AAAC-FC1A3F29C982}"/>
              </a:ext>
            </a:extLst>
          </p:cNvPr>
          <p:cNvSpPr txBox="1"/>
          <p:nvPr/>
        </p:nvSpPr>
        <p:spPr>
          <a:xfrm>
            <a:off x="7572097" y="6598672"/>
            <a:ext cx="6138248" cy="276999"/>
          </a:xfrm>
          <a:prstGeom prst="rect">
            <a:avLst/>
          </a:prstGeom>
          <a:noFill/>
        </p:spPr>
        <p:txBody>
          <a:bodyPr wrap="square">
            <a:spAutoFit/>
          </a:bodyPr>
          <a:lstStyle/>
          <a:p>
            <a:pPr algn="l" fontAlgn="base"/>
            <a:r>
              <a:rPr lang="en-US" altLang="ja-JP" sz="1200" b="1" i="0" dirty="0">
                <a:solidFill>
                  <a:srgbClr val="333333"/>
                </a:solidFill>
                <a:effectLst/>
                <a:latin typeface="Amasis MT Pro Light" panose="02040304050005020304" pitchFamily="18" charset="0"/>
              </a:rPr>
              <a:t>DTP</a:t>
            </a:r>
            <a:r>
              <a:rPr lang="en-US" altLang="ja-JP" sz="1200" b="1" i="0" baseline="30000" dirty="0">
                <a:solidFill>
                  <a:srgbClr val="333333"/>
                </a:solidFill>
                <a:effectLst/>
                <a:latin typeface="Amasis MT Pro Light" panose="02040304050005020304" pitchFamily="18" charset="0"/>
                <a:ea typeface="メイリオ" panose="020B0604030504040204" pitchFamily="50" charset="-128"/>
              </a:rPr>
              <a:t>®</a:t>
            </a:r>
            <a:r>
              <a:rPr lang="ja-JP" altLang="en-US" sz="1200" b="1" i="0" dirty="0">
                <a:solidFill>
                  <a:srgbClr val="333333"/>
                </a:solidFill>
                <a:effectLst/>
                <a:latin typeface="Amasis MT Pro Light" panose="02040304050005020304" pitchFamily="18" charset="0"/>
              </a:rPr>
              <a:t>（</a:t>
            </a:r>
            <a:r>
              <a:rPr lang="en-US" altLang="ja-JP" sz="1200" b="1" i="0" dirty="0">
                <a:solidFill>
                  <a:srgbClr val="333333"/>
                </a:solidFill>
                <a:effectLst/>
                <a:latin typeface="Amasis MT Pro Light" panose="02040304050005020304" pitchFamily="18" charset="0"/>
              </a:rPr>
              <a:t>Dominant Technology for Propylene Production</a:t>
            </a:r>
            <a:r>
              <a:rPr lang="ja-JP" altLang="en-US" sz="1200" b="1" i="0" dirty="0">
                <a:solidFill>
                  <a:srgbClr val="333333"/>
                </a:solidFill>
                <a:effectLst/>
                <a:latin typeface="Amasis MT Pro Light" panose="02040304050005020304" pitchFamily="18" charset="0"/>
              </a:rPr>
              <a:t>）プロセス</a:t>
            </a:r>
          </a:p>
        </p:txBody>
      </p:sp>
      <p:sp>
        <p:nvSpPr>
          <p:cNvPr id="56" name="矢印: 右 55">
            <a:extLst>
              <a:ext uri="{FF2B5EF4-FFF2-40B4-BE49-F238E27FC236}">
                <a16:creationId xmlns:a16="http://schemas.microsoft.com/office/drawing/2014/main" id="{B969BA05-491A-459A-8ADD-4E6A311A7F62}"/>
              </a:ext>
            </a:extLst>
          </p:cNvPr>
          <p:cNvSpPr/>
          <p:nvPr/>
        </p:nvSpPr>
        <p:spPr>
          <a:xfrm rot="5400000">
            <a:off x="8950115" y="3982094"/>
            <a:ext cx="427761" cy="27456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3ED8341-612D-43E5-8095-1F9A1048D8C1}"/>
              </a:ext>
            </a:extLst>
          </p:cNvPr>
          <p:cNvSpPr txBox="1"/>
          <p:nvPr/>
        </p:nvSpPr>
        <p:spPr>
          <a:xfrm>
            <a:off x="-18675" y="13828"/>
            <a:ext cx="6114675" cy="246221"/>
          </a:xfrm>
          <a:prstGeom prst="rect">
            <a:avLst/>
          </a:prstGeom>
          <a:noFill/>
        </p:spPr>
        <p:txBody>
          <a:bodyPr wrap="square">
            <a:spAutoFit/>
          </a:bodyPr>
          <a:lstStyle/>
          <a:p>
            <a:r>
              <a:rPr lang="en-US" altLang="ja-JP" sz="1000" dirty="0"/>
              <a:t>https://news.umich.edu/solving-the-plastic-shortage-with-a-new-chemical-catalyst/</a:t>
            </a:r>
            <a:endParaRPr lang="ja-JP" altLang="en-US" sz="1000" dirty="0"/>
          </a:p>
        </p:txBody>
      </p:sp>
      <p:sp>
        <p:nvSpPr>
          <p:cNvPr id="60" name="テキスト ボックス 59">
            <a:extLst>
              <a:ext uri="{FF2B5EF4-FFF2-40B4-BE49-F238E27FC236}">
                <a16:creationId xmlns:a16="http://schemas.microsoft.com/office/drawing/2014/main" id="{B414706C-1F3B-450C-9773-AFA5A99BF117}"/>
              </a:ext>
            </a:extLst>
          </p:cNvPr>
          <p:cNvSpPr txBox="1"/>
          <p:nvPr/>
        </p:nvSpPr>
        <p:spPr>
          <a:xfrm>
            <a:off x="-217297" y="1220292"/>
            <a:ext cx="2785772" cy="276999"/>
          </a:xfrm>
          <a:prstGeom prst="rect">
            <a:avLst/>
          </a:prstGeom>
          <a:noFill/>
        </p:spPr>
        <p:txBody>
          <a:bodyPr wrap="square">
            <a:spAutoFit/>
          </a:bodyPr>
          <a:lstStyle/>
          <a:p>
            <a:pPr algn="ctr"/>
            <a:r>
              <a:rPr lang="en-US" altLang="ja-JP" sz="1200" dirty="0">
                <a:latin typeface="UD Digi Kyokasho NP-B" panose="02020700000000000000" pitchFamily="18" charset="-128"/>
                <a:ea typeface="UD Digi Kyokasho NP-B" panose="02020700000000000000" pitchFamily="18" charset="-128"/>
              </a:rPr>
              <a:t>propane dehydrogenation</a:t>
            </a:r>
            <a:endParaRPr lang="ja-JP" altLang="en-US" sz="1200" dirty="0">
              <a:latin typeface="UD Digi Kyokasho NP-B" panose="02020700000000000000" pitchFamily="18" charset="-128"/>
              <a:ea typeface="UD Digi Kyokasho NP-B" panose="02020700000000000000" pitchFamily="18" charset="-128"/>
            </a:endParaRPr>
          </a:p>
        </p:txBody>
      </p:sp>
      <p:sp>
        <p:nvSpPr>
          <p:cNvPr id="62" name="矢印: 右 61">
            <a:extLst>
              <a:ext uri="{FF2B5EF4-FFF2-40B4-BE49-F238E27FC236}">
                <a16:creationId xmlns:a16="http://schemas.microsoft.com/office/drawing/2014/main" id="{3F4992B6-0857-4B04-ACE8-F27E40241CDD}"/>
              </a:ext>
            </a:extLst>
          </p:cNvPr>
          <p:cNvSpPr/>
          <p:nvPr/>
        </p:nvSpPr>
        <p:spPr>
          <a:xfrm rot="16200000">
            <a:off x="745938" y="2294114"/>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2189C4-ED9A-4945-A5B5-5A6DCB48DFD2}"/>
              </a:ext>
            </a:extLst>
          </p:cNvPr>
          <p:cNvSpPr/>
          <p:nvPr/>
        </p:nvSpPr>
        <p:spPr>
          <a:xfrm rot="16200000">
            <a:off x="755307" y="844652"/>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BBED02F-DD65-4BA6-BBB5-5564D670D4E3}"/>
              </a:ext>
            </a:extLst>
          </p:cNvPr>
          <p:cNvSpPr txBox="1"/>
          <p:nvPr/>
        </p:nvSpPr>
        <p:spPr>
          <a:xfrm>
            <a:off x="239034" y="327479"/>
            <a:ext cx="1739278"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プロピレン</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7" name="テキスト ボックス 66">
            <a:extLst>
              <a:ext uri="{FF2B5EF4-FFF2-40B4-BE49-F238E27FC236}">
                <a16:creationId xmlns:a16="http://schemas.microsoft.com/office/drawing/2014/main" id="{F1998646-6BAF-4723-BB7D-1E7BB1AE110B}"/>
              </a:ext>
            </a:extLst>
          </p:cNvPr>
          <p:cNvSpPr txBox="1"/>
          <p:nvPr/>
        </p:nvSpPr>
        <p:spPr>
          <a:xfrm>
            <a:off x="3036299" y="5260760"/>
            <a:ext cx="1747039" cy="523220"/>
          </a:xfrm>
          <a:prstGeom prst="rect">
            <a:avLst/>
          </a:prstGeom>
          <a:noFill/>
        </p:spPr>
        <p:txBody>
          <a:bodyPr wrap="square" rtlCol="0">
            <a:spAutoFit/>
          </a:bodyPr>
          <a:lstStyle/>
          <a:p>
            <a:pPr algn="ctr"/>
            <a:r>
              <a:rPr lang="ja-JP" altLang="en-US" sz="2800" dirty="0">
                <a:latin typeface="UD Digi Kyokasho NP-B" panose="02020700000000000000" pitchFamily="18" charset="-128"/>
                <a:ea typeface="UD Digi Kyokasho NP-B" panose="02020700000000000000" pitchFamily="18" charset="-128"/>
              </a:rPr>
              <a:t>硝酸塩</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8" name="矢印: 右 67">
            <a:extLst>
              <a:ext uri="{FF2B5EF4-FFF2-40B4-BE49-F238E27FC236}">
                <a16:creationId xmlns:a16="http://schemas.microsoft.com/office/drawing/2014/main" id="{32DCE0D8-0A95-41D6-9204-B451464FD82C}"/>
              </a:ext>
            </a:extLst>
          </p:cNvPr>
          <p:cNvSpPr/>
          <p:nvPr/>
        </p:nvSpPr>
        <p:spPr>
          <a:xfrm>
            <a:off x="2874069" y="5349394"/>
            <a:ext cx="454220"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B6A244B2-3541-4D32-B1F2-3B817323607A}"/>
              </a:ext>
            </a:extLst>
          </p:cNvPr>
          <p:cNvSpPr txBox="1"/>
          <p:nvPr/>
        </p:nvSpPr>
        <p:spPr>
          <a:xfrm>
            <a:off x="1108673" y="2149814"/>
            <a:ext cx="2392408" cy="469359"/>
          </a:xfrm>
          <a:prstGeom prst="rect">
            <a:avLst/>
          </a:prstGeom>
          <a:noFill/>
        </p:spPr>
        <p:txBody>
          <a:bodyPr wrap="square">
            <a:spAutoFit/>
          </a:bodyPr>
          <a:lstStyle/>
          <a:p>
            <a:r>
              <a:rPr lang="ja-JP" altLang="en-US" sz="1050" dirty="0">
                <a:latin typeface="UD Digi Kyokasho NP-B" panose="02020700000000000000" pitchFamily="18" charset="-128"/>
                <a:ea typeface="UD Digi Kyokasho NP-B" panose="02020700000000000000" pitchFamily="18" charset="-128"/>
              </a:rPr>
              <a:t>触媒は</a:t>
            </a:r>
            <a:endParaRPr lang="en-US" altLang="ja-JP" sz="1050" dirty="0">
              <a:latin typeface="UD Digi Kyokasho NP-B" panose="02020700000000000000" pitchFamily="18" charset="-128"/>
              <a:ea typeface="UD Digi Kyokasho NP-B" panose="02020700000000000000" pitchFamily="18" charset="-128"/>
            </a:endParaRPr>
          </a:p>
          <a:p>
            <a:r>
              <a:rPr lang="ja-JP" altLang="en-US" sz="1050" dirty="0">
                <a:latin typeface="UD Digi Kyokasho NP-B" panose="02020700000000000000" pitchFamily="18" charset="-128"/>
                <a:ea typeface="UD Digi Kyokasho NP-B" panose="02020700000000000000" pitchFamily="18" charset="-128"/>
              </a:rPr>
              <a:t>「</a:t>
            </a:r>
            <a:r>
              <a:rPr lang="ja-JP" altLang="en-US" sz="1400" dirty="0">
                <a:solidFill>
                  <a:srgbClr val="C00000"/>
                </a:solidFill>
                <a:latin typeface="UD Digi Kyokasho NP-B" panose="02020700000000000000" pitchFamily="18" charset="-128"/>
                <a:ea typeface="UD Digi Kyokasho NP-B" panose="02020700000000000000" pitchFamily="18" charset="-128"/>
              </a:rPr>
              <a:t>白金</a:t>
            </a:r>
            <a:r>
              <a:rPr lang="en-US" altLang="ja-JP" sz="1400" dirty="0">
                <a:solidFill>
                  <a:srgbClr val="C00000"/>
                </a:solidFill>
                <a:latin typeface="UD Digi Kyokasho NP-B" panose="02020700000000000000" pitchFamily="18" charset="-128"/>
                <a:ea typeface="UD Digi Kyokasho NP-B" panose="02020700000000000000" pitchFamily="18" charset="-128"/>
              </a:rPr>
              <a:t>‐</a:t>
            </a:r>
            <a:r>
              <a:rPr lang="ja-JP" altLang="en-US" sz="1400" dirty="0">
                <a:solidFill>
                  <a:srgbClr val="C00000"/>
                </a:solidFill>
                <a:latin typeface="UD Digi Kyokasho NP-B" panose="02020700000000000000" pitchFamily="18" charset="-128"/>
                <a:ea typeface="UD Digi Kyokasho NP-B" panose="02020700000000000000" pitchFamily="18" charset="-128"/>
              </a:rPr>
              <a:t>錫合金ナノ粒子</a:t>
            </a:r>
            <a:r>
              <a:rPr lang="ja-JP" altLang="en-US" sz="1050" dirty="0">
                <a:latin typeface="UD Digi Kyokasho NP-B" panose="02020700000000000000" pitchFamily="18" charset="-128"/>
                <a:ea typeface="UD Digi Kyokasho NP-B" panose="02020700000000000000" pitchFamily="18" charset="-128"/>
              </a:rPr>
              <a:t>」</a:t>
            </a:r>
          </a:p>
        </p:txBody>
      </p:sp>
      <p:pic>
        <p:nvPicPr>
          <p:cNvPr id="70" name="図 69">
            <a:extLst>
              <a:ext uri="{FF2B5EF4-FFF2-40B4-BE49-F238E27FC236}">
                <a16:creationId xmlns:a16="http://schemas.microsoft.com/office/drawing/2014/main" id="{B12FB162-D582-4B12-9CD3-D293B212178A}"/>
              </a:ext>
            </a:extLst>
          </p:cNvPr>
          <p:cNvPicPr>
            <a:picLocks noChangeAspect="1"/>
          </p:cNvPicPr>
          <p:nvPr/>
        </p:nvPicPr>
        <p:blipFill>
          <a:blip r:embed="rId6"/>
          <a:stretch>
            <a:fillRect/>
          </a:stretch>
        </p:blipFill>
        <p:spPr>
          <a:xfrm>
            <a:off x="4806133" y="4817563"/>
            <a:ext cx="1562100" cy="1990725"/>
          </a:xfrm>
          <a:prstGeom prst="rect">
            <a:avLst/>
          </a:prstGeom>
        </p:spPr>
      </p:pic>
      <p:sp>
        <p:nvSpPr>
          <p:cNvPr id="71" name="矢印: 右 70">
            <a:extLst>
              <a:ext uri="{FF2B5EF4-FFF2-40B4-BE49-F238E27FC236}">
                <a16:creationId xmlns:a16="http://schemas.microsoft.com/office/drawing/2014/main" id="{3A3E7653-DF57-4AC7-B636-D9D46FF2AB19}"/>
              </a:ext>
            </a:extLst>
          </p:cNvPr>
          <p:cNvSpPr/>
          <p:nvPr/>
        </p:nvSpPr>
        <p:spPr>
          <a:xfrm>
            <a:off x="4471750" y="5385089"/>
            <a:ext cx="311588"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22A8C4C4-2989-4F1A-BB16-128E1DA5FDBC}"/>
              </a:ext>
            </a:extLst>
          </p:cNvPr>
          <p:cNvSpPr txBox="1"/>
          <p:nvPr/>
        </p:nvSpPr>
        <p:spPr>
          <a:xfrm>
            <a:off x="6710456" y="4833401"/>
            <a:ext cx="615553" cy="1993391"/>
          </a:xfrm>
          <a:prstGeom prst="rect">
            <a:avLst/>
          </a:prstGeom>
          <a:noFill/>
        </p:spPr>
        <p:txBody>
          <a:bodyPr vert="eaVert" wrap="square" rtlCol="0">
            <a:spAutoFit/>
          </a:bodyPr>
          <a:lstStyle/>
          <a:p>
            <a:pPr algn="ctr"/>
            <a:r>
              <a:rPr kumimoji="1" lang="ja-JP" altLang="en-US" sz="2800" dirty="0">
                <a:solidFill>
                  <a:schemeClr val="accent4">
                    <a:lumMod val="75000"/>
                  </a:schemeClr>
                </a:solidFill>
                <a:latin typeface="UD Digi Kyokasho NP-B" panose="02020700000000000000" pitchFamily="18" charset="-128"/>
                <a:ea typeface="UD Digi Kyokasho NP-B" panose="02020700000000000000" pitchFamily="18" charset="-128"/>
              </a:rPr>
              <a:t>アンモニア</a:t>
            </a:r>
          </a:p>
        </p:txBody>
      </p:sp>
      <p:sp>
        <p:nvSpPr>
          <p:cNvPr id="73" name="矢印: 右 72">
            <a:extLst>
              <a:ext uri="{FF2B5EF4-FFF2-40B4-BE49-F238E27FC236}">
                <a16:creationId xmlns:a16="http://schemas.microsoft.com/office/drawing/2014/main" id="{72D3A02D-C500-4DC9-8B69-6E455E025DFF}"/>
              </a:ext>
            </a:extLst>
          </p:cNvPr>
          <p:cNvSpPr/>
          <p:nvPr/>
        </p:nvSpPr>
        <p:spPr>
          <a:xfrm>
            <a:off x="6418988" y="5385089"/>
            <a:ext cx="367294" cy="7198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D4686E23-7679-442E-84E8-ADE97723A5DD}"/>
              </a:ext>
            </a:extLst>
          </p:cNvPr>
          <p:cNvSpPr txBox="1"/>
          <p:nvPr/>
        </p:nvSpPr>
        <p:spPr>
          <a:xfrm>
            <a:off x="3659583" y="4497690"/>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常温でアンモニア生成！</a:t>
            </a:r>
            <a:endParaRPr kumimoji="1" lang="ja-JP" altLang="en-US" dirty="0">
              <a:solidFill>
                <a:srgbClr val="C00000"/>
              </a:solidFill>
              <a:latin typeface="UD Digi Kyokasho NP-B" panose="02020700000000000000" pitchFamily="18" charset="-128"/>
              <a:ea typeface="UD Digi Kyokasho NP-B" panose="02020700000000000000" pitchFamily="18" charset="-128"/>
            </a:endParaRPr>
          </a:p>
        </p:txBody>
      </p:sp>
      <p:sp>
        <p:nvSpPr>
          <p:cNvPr id="75" name="テキスト ボックス 74">
            <a:extLst>
              <a:ext uri="{FF2B5EF4-FFF2-40B4-BE49-F238E27FC236}">
                <a16:creationId xmlns:a16="http://schemas.microsoft.com/office/drawing/2014/main" id="{CD1407DE-AB86-4185-8186-F6961018216D}"/>
              </a:ext>
            </a:extLst>
          </p:cNvPr>
          <p:cNvSpPr txBox="1"/>
          <p:nvPr/>
        </p:nvSpPr>
        <p:spPr>
          <a:xfrm>
            <a:off x="2995663" y="5783980"/>
            <a:ext cx="2084620" cy="415498"/>
          </a:xfrm>
          <a:prstGeom prst="rect">
            <a:avLst/>
          </a:prstGeom>
          <a:noFill/>
        </p:spPr>
        <p:txBody>
          <a:bodyPr wrap="square">
            <a:spAutoFit/>
          </a:bodyPr>
          <a:lstStyle/>
          <a:p>
            <a:r>
              <a:rPr lang="en-US" altLang="ja-JP" sz="700" dirty="0">
                <a:latin typeface="Amasis MT Pro Light" panose="02040304050005020304" pitchFamily="18" charset="0"/>
              </a:rPr>
              <a:t>https://today.uic.edu/combining-sunlight-and-wastewater-nitrate-to-make-the-worlds-no-2-chemical</a:t>
            </a:r>
            <a:endParaRPr lang="ja-JP" altLang="en-US" sz="700" dirty="0">
              <a:latin typeface="Amasis MT Pro Light" panose="02040304050005020304" pitchFamily="18" charset="0"/>
            </a:endParaRPr>
          </a:p>
        </p:txBody>
      </p:sp>
      <p:cxnSp>
        <p:nvCxnSpPr>
          <p:cNvPr id="3" name="直線コネクタ 2">
            <a:extLst>
              <a:ext uri="{FF2B5EF4-FFF2-40B4-BE49-F238E27FC236}">
                <a16:creationId xmlns:a16="http://schemas.microsoft.com/office/drawing/2014/main" id="{7A482B9C-23AD-49B4-865E-667512DBF093}"/>
              </a:ext>
            </a:extLst>
          </p:cNvPr>
          <p:cNvCxnSpPr/>
          <p:nvPr/>
        </p:nvCxnSpPr>
        <p:spPr>
          <a:xfrm>
            <a:off x="11246419" y="5277411"/>
            <a:ext cx="6911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356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資源循環を実現する革新的触媒の開発・実証事業</a:t>
            </a:r>
          </a:p>
        </p:txBody>
      </p:sp>
      <p:pic>
        <p:nvPicPr>
          <p:cNvPr id="11266" name="Picture 2" descr="資源循環を実現する革新的触媒の開発・実証事業を開始します | 京都大学">
            <a:extLst>
              <a:ext uri="{FF2B5EF4-FFF2-40B4-BE49-F238E27FC236}">
                <a16:creationId xmlns:a16="http://schemas.microsoft.com/office/drawing/2014/main" id="{1C2B42A6-8DF3-0425-0D88-BE4AF156F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30" y="486172"/>
            <a:ext cx="12010740" cy="630563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A6A2EC0-5E4E-E2A1-FD14-5D59982E552B}"/>
              </a:ext>
            </a:extLst>
          </p:cNvPr>
          <p:cNvSpPr txBox="1"/>
          <p:nvPr/>
        </p:nvSpPr>
        <p:spPr>
          <a:xfrm>
            <a:off x="3048000" y="6371828"/>
            <a:ext cx="6096000" cy="523220"/>
          </a:xfrm>
          <a:prstGeom prst="rect">
            <a:avLst/>
          </a:prstGeom>
          <a:noFill/>
        </p:spPr>
        <p:txBody>
          <a:bodyPr wrap="square">
            <a:spAutoFit/>
          </a:bodyPr>
          <a:lstStyle/>
          <a:p>
            <a:pPr algn="ctr"/>
            <a:r>
              <a:rPr lang="ja-JP" altLang="en-US" sz="1400" dirty="0">
                <a:latin typeface="Aptos Black" panose="020B0004020202020204" pitchFamily="34" charset="0"/>
                <a:ea typeface="BIZ UDPゴシック" panose="020B0400000000000000" pitchFamily="50" charset="-128"/>
                <a:cs typeface="ADLaM Display" panose="02010000000000000000" pitchFamily="2" charset="0"/>
              </a:rPr>
              <a:t>（出所）京都大学</a:t>
            </a:r>
            <a:endParaRPr lang="en-US" altLang="ja-JP" sz="1400" dirty="0">
              <a:latin typeface="Aptos Black" panose="020B0004020202020204" pitchFamily="34" charset="0"/>
              <a:ea typeface="BIZ UDPゴシック" panose="020B0400000000000000" pitchFamily="50" charset="-128"/>
              <a:cs typeface="ADLaM Display" panose="02010000000000000000" pitchFamily="2" charset="0"/>
            </a:endParaRPr>
          </a:p>
          <a:p>
            <a:pPr algn="ctr"/>
            <a:r>
              <a:rPr lang="en-US" altLang="ja-JP" sz="1400" dirty="0">
                <a:latin typeface="Aptos Black" panose="020B0004020202020204" pitchFamily="34" charset="0"/>
                <a:ea typeface="BIZ UDPゴシック" panose="020B0400000000000000" pitchFamily="50" charset="-128"/>
                <a:cs typeface="ADLaM Display" panose="02010000000000000000" pitchFamily="2" charset="0"/>
              </a:rPr>
              <a:t>https://www.kyoto-u.ac.jp/ja/news/2022-03-17-1</a:t>
            </a:r>
            <a:endParaRPr lang="ja-JP" altLang="en-US" sz="1400" dirty="0">
              <a:latin typeface="Aptos Black" panose="020B0004020202020204" pitchFamily="34" charset="0"/>
              <a:ea typeface="BIZ UDPゴシック" panose="020B0400000000000000" pitchFamily="50" charset="-128"/>
              <a:cs typeface="ADLaM Display" panose="02010000000000000000" pitchFamily="2" charset="0"/>
            </a:endParaRPr>
          </a:p>
        </p:txBody>
      </p:sp>
      <p:pic>
        <p:nvPicPr>
          <p:cNvPr id="10244" name="Picture 4" descr="若い大工のイラスト">
            <a:extLst>
              <a:ext uri="{FF2B5EF4-FFF2-40B4-BE49-F238E27FC236}">
                <a16:creationId xmlns:a16="http://schemas.microsoft.com/office/drawing/2014/main" id="{CA427E71-DAB6-E6DF-CA45-9949BFD75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01" y="557382"/>
            <a:ext cx="1220454" cy="138338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苗を植える農家の女性のイラスト">
            <a:extLst>
              <a:ext uri="{FF2B5EF4-FFF2-40B4-BE49-F238E27FC236}">
                <a16:creationId xmlns:a16="http://schemas.microsoft.com/office/drawing/2014/main" id="{AD2B3116-C6FF-E295-1EBA-10CCA02A9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8" y="5729605"/>
            <a:ext cx="1059413" cy="105941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ゴミ出しのイラスト">
            <a:extLst>
              <a:ext uri="{FF2B5EF4-FFF2-40B4-BE49-F238E27FC236}">
                <a16:creationId xmlns:a16="http://schemas.microsoft.com/office/drawing/2014/main" id="{7A7DDEFC-736C-0064-4C07-BF1120E2B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6205" y="230041"/>
            <a:ext cx="1355165" cy="144937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リサイクルショップのイラスト">
            <a:extLst>
              <a:ext uri="{FF2B5EF4-FFF2-40B4-BE49-F238E27FC236}">
                <a16:creationId xmlns:a16="http://schemas.microsoft.com/office/drawing/2014/main" id="{1F178416-D21D-28AC-40B8-2DB738F72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6941" y="557382"/>
            <a:ext cx="1118118" cy="102307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FDD94783-34D0-D35F-35CE-3F7DF9A637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8719" y="6116436"/>
            <a:ext cx="76200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水素水のイラスト">
            <a:extLst>
              <a:ext uri="{FF2B5EF4-FFF2-40B4-BE49-F238E27FC236}">
                <a16:creationId xmlns:a16="http://schemas.microsoft.com/office/drawing/2014/main" id="{48C7B67E-A336-96BD-D22B-403FA5A6E1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6636" y="3522696"/>
            <a:ext cx="1118118" cy="111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95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2"/>
          <a:stretch>
            <a:fillRect/>
          </a:stretch>
        </p:blipFill>
        <p:spPr>
          <a:xfrm>
            <a:off x="2589754" y="557741"/>
            <a:ext cx="6064897" cy="6029221"/>
          </a:xfrm>
          <a:prstGeom prst="rect">
            <a:avLst/>
          </a:prstGeom>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0224616">
            <a:off x="-770365" y="3617748"/>
            <a:ext cx="9675318" cy="830997"/>
          </a:xfrm>
          <a:custGeom>
            <a:avLst/>
            <a:gdLst>
              <a:gd name="connsiteX0" fmla="*/ 0 w 9675318"/>
              <a:gd name="connsiteY0" fmla="*/ 0 h 830997"/>
              <a:gd name="connsiteX1" fmla="*/ 762643 w 9675318"/>
              <a:gd name="connsiteY1" fmla="*/ 0 h 830997"/>
              <a:gd name="connsiteX2" fmla="*/ 1041520 w 9675318"/>
              <a:gd name="connsiteY2" fmla="*/ 0 h 830997"/>
              <a:gd name="connsiteX3" fmla="*/ 1610656 w 9675318"/>
              <a:gd name="connsiteY3" fmla="*/ 0 h 830997"/>
              <a:gd name="connsiteX4" fmla="*/ 2276545 w 9675318"/>
              <a:gd name="connsiteY4" fmla="*/ 0 h 830997"/>
              <a:gd name="connsiteX5" fmla="*/ 2845682 w 9675318"/>
              <a:gd name="connsiteY5" fmla="*/ 0 h 830997"/>
              <a:gd name="connsiteX6" fmla="*/ 3414818 w 9675318"/>
              <a:gd name="connsiteY6" fmla="*/ 0 h 830997"/>
              <a:gd name="connsiteX7" fmla="*/ 3983954 w 9675318"/>
              <a:gd name="connsiteY7" fmla="*/ 0 h 830997"/>
              <a:gd name="connsiteX8" fmla="*/ 4456338 w 9675318"/>
              <a:gd name="connsiteY8" fmla="*/ 0 h 830997"/>
              <a:gd name="connsiteX9" fmla="*/ 5218980 w 9675318"/>
              <a:gd name="connsiteY9" fmla="*/ 0 h 830997"/>
              <a:gd name="connsiteX10" fmla="*/ 5497857 w 9675318"/>
              <a:gd name="connsiteY10" fmla="*/ 0 h 830997"/>
              <a:gd name="connsiteX11" fmla="*/ 5970240 w 9675318"/>
              <a:gd name="connsiteY11" fmla="*/ 0 h 830997"/>
              <a:gd name="connsiteX12" fmla="*/ 6249117 w 9675318"/>
              <a:gd name="connsiteY12" fmla="*/ 0 h 830997"/>
              <a:gd name="connsiteX13" fmla="*/ 6527994 w 9675318"/>
              <a:gd name="connsiteY13" fmla="*/ 0 h 830997"/>
              <a:gd name="connsiteX14" fmla="*/ 7193884 w 9675318"/>
              <a:gd name="connsiteY14" fmla="*/ 0 h 830997"/>
              <a:gd name="connsiteX15" fmla="*/ 7763020 w 9675318"/>
              <a:gd name="connsiteY15" fmla="*/ 0 h 830997"/>
              <a:gd name="connsiteX16" fmla="*/ 8138650 w 9675318"/>
              <a:gd name="connsiteY16" fmla="*/ 0 h 830997"/>
              <a:gd name="connsiteX17" fmla="*/ 8514280 w 9675318"/>
              <a:gd name="connsiteY17" fmla="*/ 0 h 830997"/>
              <a:gd name="connsiteX18" fmla="*/ 8986663 w 9675318"/>
              <a:gd name="connsiteY18" fmla="*/ 0 h 830997"/>
              <a:gd name="connsiteX19" fmla="*/ 9675318 w 9675318"/>
              <a:gd name="connsiteY19" fmla="*/ 0 h 830997"/>
              <a:gd name="connsiteX20" fmla="*/ 9675318 w 9675318"/>
              <a:gd name="connsiteY20" fmla="*/ 407189 h 830997"/>
              <a:gd name="connsiteX21" fmla="*/ 9675318 w 9675318"/>
              <a:gd name="connsiteY21" fmla="*/ 830997 h 830997"/>
              <a:gd name="connsiteX22" fmla="*/ 9299688 w 9675318"/>
              <a:gd name="connsiteY22" fmla="*/ 830997 h 830997"/>
              <a:gd name="connsiteX23" fmla="*/ 9020811 w 9675318"/>
              <a:gd name="connsiteY23" fmla="*/ 830997 h 830997"/>
              <a:gd name="connsiteX24" fmla="*/ 8258168 w 9675318"/>
              <a:gd name="connsiteY24" fmla="*/ 830997 h 830997"/>
              <a:gd name="connsiteX25" fmla="*/ 7592279 w 9675318"/>
              <a:gd name="connsiteY25" fmla="*/ 830997 h 830997"/>
              <a:gd name="connsiteX26" fmla="*/ 6829636 w 9675318"/>
              <a:gd name="connsiteY26" fmla="*/ 830997 h 830997"/>
              <a:gd name="connsiteX27" fmla="*/ 6163747 w 9675318"/>
              <a:gd name="connsiteY27" fmla="*/ 830997 h 830997"/>
              <a:gd name="connsiteX28" fmla="*/ 5884870 w 9675318"/>
              <a:gd name="connsiteY28" fmla="*/ 830997 h 830997"/>
              <a:gd name="connsiteX29" fmla="*/ 5412487 w 9675318"/>
              <a:gd name="connsiteY29" fmla="*/ 830997 h 830997"/>
              <a:gd name="connsiteX30" fmla="*/ 4843350 w 9675318"/>
              <a:gd name="connsiteY30" fmla="*/ 830997 h 830997"/>
              <a:gd name="connsiteX31" fmla="*/ 4564474 w 9675318"/>
              <a:gd name="connsiteY31" fmla="*/ 830997 h 830997"/>
              <a:gd name="connsiteX32" fmla="*/ 4092090 w 9675318"/>
              <a:gd name="connsiteY32" fmla="*/ 830997 h 830997"/>
              <a:gd name="connsiteX33" fmla="*/ 3426201 w 9675318"/>
              <a:gd name="connsiteY33" fmla="*/ 830997 h 830997"/>
              <a:gd name="connsiteX34" fmla="*/ 2760311 w 9675318"/>
              <a:gd name="connsiteY34" fmla="*/ 830997 h 830997"/>
              <a:gd name="connsiteX35" fmla="*/ 2094422 w 9675318"/>
              <a:gd name="connsiteY35" fmla="*/ 830997 h 830997"/>
              <a:gd name="connsiteX36" fmla="*/ 1428532 w 9675318"/>
              <a:gd name="connsiteY36" fmla="*/ 830997 h 830997"/>
              <a:gd name="connsiteX37" fmla="*/ 762643 w 9675318"/>
              <a:gd name="connsiteY37" fmla="*/ 830997 h 830997"/>
              <a:gd name="connsiteX38" fmla="*/ 0 w 9675318"/>
              <a:gd name="connsiteY38" fmla="*/ 830997 h 830997"/>
              <a:gd name="connsiteX39" fmla="*/ 0 w 9675318"/>
              <a:gd name="connsiteY39" fmla="*/ 440428 h 830997"/>
              <a:gd name="connsiteX40" fmla="*/ 0 w 9675318"/>
              <a:gd name="connsiteY4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75318" h="830997" fill="none" extrusionOk="0">
                <a:moveTo>
                  <a:pt x="0" y="0"/>
                </a:moveTo>
                <a:cubicBezTo>
                  <a:pt x="162232" y="-24722"/>
                  <a:pt x="582614" y="28547"/>
                  <a:pt x="762643" y="0"/>
                </a:cubicBezTo>
                <a:cubicBezTo>
                  <a:pt x="942672" y="-28547"/>
                  <a:pt x="912562" y="4901"/>
                  <a:pt x="1041520" y="0"/>
                </a:cubicBezTo>
                <a:cubicBezTo>
                  <a:pt x="1170478" y="-4901"/>
                  <a:pt x="1456323" y="46219"/>
                  <a:pt x="1610656" y="0"/>
                </a:cubicBezTo>
                <a:cubicBezTo>
                  <a:pt x="1764989" y="-46219"/>
                  <a:pt x="2079696" y="21543"/>
                  <a:pt x="2276545" y="0"/>
                </a:cubicBezTo>
                <a:cubicBezTo>
                  <a:pt x="2473394" y="-21543"/>
                  <a:pt x="2604316" y="54306"/>
                  <a:pt x="2845682" y="0"/>
                </a:cubicBezTo>
                <a:cubicBezTo>
                  <a:pt x="3087048" y="-54306"/>
                  <a:pt x="3191005" y="62484"/>
                  <a:pt x="3414818" y="0"/>
                </a:cubicBezTo>
                <a:cubicBezTo>
                  <a:pt x="3638631" y="-62484"/>
                  <a:pt x="3702594" y="7344"/>
                  <a:pt x="3983954" y="0"/>
                </a:cubicBezTo>
                <a:cubicBezTo>
                  <a:pt x="4265314" y="-7344"/>
                  <a:pt x="4322863" y="38627"/>
                  <a:pt x="4456338" y="0"/>
                </a:cubicBezTo>
                <a:cubicBezTo>
                  <a:pt x="4589813" y="-38627"/>
                  <a:pt x="4940046" y="67922"/>
                  <a:pt x="5218980" y="0"/>
                </a:cubicBezTo>
                <a:cubicBezTo>
                  <a:pt x="5497914" y="-67922"/>
                  <a:pt x="5396978" y="3480"/>
                  <a:pt x="5497857" y="0"/>
                </a:cubicBezTo>
                <a:cubicBezTo>
                  <a:pt x="5598736" y="-3480"/>
                  <a:pt x="5763290" y="6607"/>
                  <a:pt x="5970240" y="0"/>
                </a:cubicBezTo>
                <a:cubicBezTo>
                  <a:pt x="6177190" y="-6607"/>
                  <a:pt x="6170022" y="13273"/>
                  <a:pt x="6249117" y="0"/>
                </a:cubicBezTo>
                <a:cubicBezTo>
                  <a:pt x="6328212" y="-13273"/>
                  <a:pt x="6393809" y="29678"/>
                  <a:pt x="6527994" y="0"/>
                </a:cubicBezTo>
                <a:cubicBezTo>
                  <a:pt x="6662179" y="-29678"/>
                  <a:pt x="6909870" y="44716"/>
                  <a:pt x="7193884" y="0"/>
                </a:cubicBezTo>
                <a:cubicBezTo>
                  <a:pt x="7477898" y="-44716"/>
                  <a:pt x="7513464" y="60910"/>
                  <a:pt x="7763020" y="0"/>
                </a:cubicBezTo>
                <a:cubicBezTo>
                  <a:pt x="8012576" y="-60910"/>
                  <a:pt x="7987933" y="44597"/>
                  <a:pt x="8138650" y="0"/>
                </a:cubicBezTo>
                <a:cubicBezTo>
                  <a:pt x="8289367" y="-44597"/>
                  <a:pt x="8430798" y="8737"/>
                  <a:pt x="8514280" y="0"/>
                </a:cubicBezTo>
                <a:cubicBezTo>
                  <a:pt x="8597762" y="-8737"/>
                  <a:pt x="8877122" y="21628"/>
                  <a:pt x="8986663" y="0"/>
                </a:cubicBezTo>
                <a:cubicBezTo>
                  <a:pt x="9096204" y="-21628"/>
                  <a:pt x="9476587" y="54474"/>
                  <a:pt x="9675318" y="0"/>
                </a:cubicBezTo>
                <a:cubicBezTo>
                  <a:pt x="9709883" y="142000"/>
                  <a:pt x="9670999" y="294728"/>
                  <a:pt x="9675318" y="407189"/>
                </a:cubicBezTo>
                <a:cubicBezTo>
                  <a:pt x="9679637" y="519650"/>
                  <a:pt x="9670402" y="665986"/>
                  <a:pt x="9675318" y="830997"/>
                </a:cubicBezTo>
                <a:cubicBezTo>
                  <a:pt x="9521240" y="867040"/>
                  <a:pt x="9439069" y="823479"/>
                  <a:pt x="9299688" y="830997"/>
                </a:cubicBezTo>
                <a:cubicBezTo>
                  <a:pt x="9160307" y="838515"/>
                  <a:pt x="9125293" y="820869"/>
                  <a:pt x="9020811" y="830997"/>
                </a:cubicBezTo>
                <a:cubicBezTo>
                  <a:pt x="8916329" y="841125"/>
                  <a:pt x="8544807" y="782857"/>
                  <a:pt x="8258168" y="830997"/>
                </a:cubicBezTo>
                <a:cubicBezTo>
                  <a:pt x="7971529" y="879137"/>
                  <a:pt x="7735821" y="826709"/>
                  <a:pt x="7592279" y="830997"/>
                </a:cubicBezTo>
                <a:cubicBezTo>
                  <a:pt x="7448737" y="835285"/>
                  <a:pt x="7075150" y="782035"/>
                  <a:pt x="6829636" y="830997"/>
                </a:cubicBezTo>
                <a:cubicBezTo>
                  <a:pt x="6584122" y="879959"/>
                  <a:pt x="6452352" y="759244"/>
                  <a:pt x="6163747" y="830997"/>
                </a:cubicBezTo>
                <a:cubicBezTo>
                  <a:pt x="5875142" y="902750"/>
                  <a:pt x="6002999" y="822581"/>
                  <a:pt x="5884870" y="830997"/>
                </a:cubicBezTo>
                <a:cubicBezTo>
                  <a:pt x="5766741" y="839413"/>
                  <a:pt x="5644367" y="824188"/>
                  <a:pt x="5412487" y="830997"/>
                </a:cubicBezTo>
                <a:cubicBezTo>
                  <a:pt x="5180607" y="837806"/>
                  <a:pt x="5108531" y="829105"/>
                  <a:pt x="4843350" y="830997"/>
                </a:cubicBezTo>
                <a:cubicBezTo>
                  <a:pt x="4578169" y="832889"/>
                  <a:pt x="4633722" y="803597"/>
                  <a:pt x="4564474" y="830997"/>
                </a:cubicBezTo>
                <a:cubicBezTo>
                  <a:pt x="4495226" y="858397"/>
                  <a:pt x="4271852" y="789503"/>
                  <a:pt x="4092090" y="830997"/>
                </a:cubicBezTo>
                <a:cubicBezTo>
                  <a:pt x="3912328" y="872491"/>
                  <a:pt x="3683885" y="812778"/>
                  <a:pt x="3426201" y="830997"/>
                </a:cubicBezTo>
                <a:cubicBezTo>
                  <a:pt x="3168517" y="849216"/>
                  <a:pt x="2937810" y="761459"/>
                  <a:pt x="2760311" y="830997"/>
                </a:cubicBezTo>
                <a:cubicBezTo>
                  <a:pt x="2582812" y="900535"/>
                  <a:pt x="2388874" y="752685"/>
                  <a:pt x="2094422" y="830997"/>
                </a:cubicBezTo>
                <a:cubicBezTo>
                  <a:pt x="1799970" y="909309"/>
                  <a:pt x="1606070" y="775591"/>
                  <a:pt x="1428532" y="830997"/>
                </a:cubicBezTo>
                <a:cubicBezTo>
                  <a:pt x="1250994" y="886403"/>
                  <a:pt x="1089988" y="805705"/>
                  <a:pt x="762643" y="830997"/>
                </a:cubicBezTo>
                <a:cubicBezTo>
                  <a:pt x="435298" y="856289"/>
                  <a:pt x="231023" y="745313"/>
                  <a:pt x="0" y="830997"/>
                </a:cubicBezTo>
                <a:cubicBezTo>
                  <a:pt x="-46648" y="725662"/>
                  <a:pt x="849" y="626029"/>
                  <a:pt x="0" y="440428"/>
                </a:cubicBezTo>
                <a:cubicBezTo>
                  <a:pt x="-849" y="254827"/>
                  <a:pt x="23468" y="205872"/>
                  <a:pt x="0" y="0"/>
                </a:cubicBezTo>
                <a:close/>
              </a:path>
              <a:path w="9675318" h="830997" stroke="0" extrusionOk="0">
                <a:moveTo>
                  <a:pt x="0" y="0"/>
                </a:moveTo>
                <a:cubicBezTo>
                  <a:pt x="89555" y="-8938"/>
                  <a:pt x="197763" y="26527"/>
                  <a:pt x="278877" y="0"/>
                </a:cubicBezTo>
                <a:cubicBezTo>
                  <a:pt x="359991" y="-26527"/>
                  <a:pt x="574963" y="29782"/>
                  <a:pt x="751260" y="0"/>
                </a:cubicBezTo>
                <a:cubicBezTo>
                  <a:pt x="927557" y="-29782"/>
                  <a:pt x="1141026" y="5353"/>
                  <a:pt x="1513903" y="0"/>
                </a:cubicBezTo>
                <a:cubicBezTo>
                  <a:pt x="1886780" y="-5353"/>
                  <a:pt x="1919620" y="32454"/>
                  <a:pt x="2276545" y="0"/>
                </a:cubicBezTo>
                <a:cubicBezTo>
                  <a:pt x="2633470" y="-32454"/>
                  <a:pt x="2543253" y="30186"/>
                  <a:pt x="2748929" y="0"/>
                </a:cubicBezTo>
                <a:cubicBezTo>
                  <a:pt x="2954605" y="-30186"/>
                  <a:pt x="2897365" y="12174"/>
                  <a:pt x="3027805" y="0"/>
                </a:cubicBezTo>
                <a:cubicBezTo>
                  <a:pt x="3158245" y="-12174"/>
                  <a:pt x="3470652" y="50091"/>
                  <a:pt x="3790448" y="0"/>
                </a:cubicBezTo>
                <a:cubicBezTo>
                  <a:pt x="4110244" y="-50091"/>
                  <a:pt x="4011194" y="14674"/>
                  <a:pt x="4069325" y="0"/>
                </a:cubicBezTo>
                <a:cubicBezTo>
                  <a:pt x="4127456" y="-14674"/>
                  <a:pt x="4231678" y="28953"/>
                  <a:pt x="4348202" y="0"/>
                </a:cubicBezTo>
                <a:cubicBezTo>
                  <a:pt x="4464726" y="-28953"/>
                  <a:pt x="4822341" y="12145"/>
                  <a:pt x="5014091" y="0"/>
                </a:cubicBezTo>
                <a:cubicBezTo>
                  <a:pt x="5205841" y="-12145"/>
                  <a:pt x="5306255" y="35534"/>
                  <a:pt x="5389721" y="0"/>
                </a:cubicBezTo>
                <a:cubicBezTo>
                  <a:pt x="5473187" y="-35534"/>
                  <a:pt x="5668990" y="56580"/>
                  <a:pt x="5862104" y="0"/>
                </a:cubicBezTo>
                <a:cubicBezTo>
                  <a:pt x="6055218" y="-56580"/>
                  <a:pt x="6381939" y="3543"/>
                  <a:pt x="6624747" y="0"/>
                </a:cubicBezTo>
                <a:cubicBezTo>
                  <a:pt x="6867555" y="-3543"/>
                  <a:pt x="7041226" y="6236"/>
                  <a:pt x="7193884" y="0"/>
                </a:cubicBezTo>
                <a:cubicBezTo>
                  <a:pt x="7346542" y="-6236"/>
                  <a:pt x="7492849" y="38570"/>
                  <a:pt x="7569513" y="0"/>
                </a:cubicBezTo>
                <a:cubicBezTo>
                  <a:pt x="7646177" y="-38570"/>
                  <a:pt x="8017758" y="45485"/>
                  <a:pt x="8332156" y="0"/>
                </a:cubicBezTo>
                <a:cubicBezTo>
                  <a:pt x="8646554" y="-45485"/>
                  <a:pt x="8678863" y="53238"/>
                  <a:pt x="8901293" y="0"/>
                </a:cubicBezTo>
                <a:cubicBezTo>
                  <a:pt x="9123723" y="-53238"/>
                  <a:pt x="9372910" y="70113"/>
                  <a:pt x="9675318" y="0"/>
                </a:cubicBezTo>
                <a:cubicBezTo>
                  <a:pt x="9700504" y="179685"/>
                  <a:pt x="9647198" y="219421"/>
                  <a:pt x="9675318" y="423808"/>
                </a:cubicBezTo>
                <a:cubicBezTo>
                  <a:pt x="9703438" y="628195"/>
                  <a:pt x="9660748" y="727432"/>
                  <a:pt x="9675318" y="830997"/>
                </a:cubicBezTo>
                <a:cubicBezTo>
                  <a:pt x="9502798" y="833945"/>
                  <a:pt x="9455670" y="805741"/>
                  <a:pt x="9299688" y="830997"/>
                </a:cubicBezTo>
                <a:cubicBezTo>
                  <a:pt x="9143706" y="856253"/>
                  <a:pt x="8934987" y="787873"/>
                  <a:pt x="8730552" y="830997"/>
                </a:cubicBezTo>
                <a:cubicBezTo>
                  <a:pt x="8526117" y="874121"/>
                  <a:pt x="8590668" y="827855"/>
                  <a:pt x="8451675" y="830997"/>
                </a:cubicBezTo>
                <a:cubicBezTo>
                  <a:pt x="8312682" y="834139"/>
                  <a:pt x="8197573" y="808504"/>
                  <a:pt x="7979292" y="830997"/>
                </a:cubicBezTo>
                <a:cubicBezTo>
                  <a:pt x="7761011" y="853490"/>
                  <a:pt x="7464927" y="745106"/>
                  <a:pt x="7216649" y="830997"/>
                </a:cubicBezTo>
                <a:cubicBezTo>
                  <a:pt x="6968371" y="916888"/>
                  <a:pt x="6853972" y="751804"/>
                  <a:pt x="6550759" y="830997"/>
                </a:cubicBezTo>
                <a:cubicBezTo>
                  <a:pt x="6247546" y="910190"/>
                  <a:pt x="6050037" y="821273"/>
                  <a:pt x="5788117" y="830997"/>
                </a:cubicBezTo>
                <a:cubicBezTo>
                  <a:pt x="5526197" y="840721"/>
                  <a:pt x="5645016" y="813101"/>
                  <a:pt x="5509240" y="830997"/>
                </a:cubicBezTo>
                <a:cubicBezTo>
                  <a:pt x="5373464" y="848893"/>
                  <a:pt x="5236607" y="824144"/>
                  <a:pt x="5036857" y="830997"/>
                </a:cubicBezTo>
                <a:cubicBezTo>
                  <a:pt x="4837107" y="837850"/>
                  <a:pt x="4653471" y="782677"/>
                  <a:pt x="4370967" y="830997"/>
                </a:cubicBezTo>
                <a:cubicBezTo>
                  <a:pt x="4088463" y="879317"/>
                  <a:pt x="4067154" y="796086"/>
                  <a:pt x="3898584" y="830997"/>
                </a:cubicBezTo>
                <a:cubicBezTo>
                  <a:pt x="3730014" y="865908"/>
                  <a:pt x="3415893" y="765831"/>
                  <a:pt x="3232694" y="830997"/>
                </a:cubicBezTo>
                <a:cubicBezTo>
                  <a:pt x="3049495" y="896163"/>
                  <a:pt x="2859360" y="784118"/>
                  <a:pt x="2566805" y="830997"/>
                </a:cubicBezTo>
                <a:cubicBezTo>
                  <a:pt x="2274250" y="877876"/>
                  <a:pt x="2316426" y="792061"/>
                  <a:pt x="2094422" y="830997"/>
                </a:cubicBezTo>
                <a:cubicBezTo>
                  <a:pt x="1872418" y="869933"/>
                  <a:pt x="1648383" y="752590"/>
                  <a:pt x="1331779" y="830997"/>
                </a:cubicBezTo>
                <a:cubicBezTo>
                  <a:pt x="1015175" y="909404"/>
                  <a:pt x="805786" y="778185"/>
                  <a:pt x="569136" y="830997"/>
                </a:cubicBezTo>
                <a:cubicBezTo>
                  <a:pt x="332486" y="883809"/>
                  <a:pt x="142974" y="770242"/>
                  <a:pt x="0" y="830997"/>
                </a:cubicBezTo>
                <a:cubicBezTo>
                  <a:pt x="-32220" y="627887"/>
                  <a:pt x="12032" y="513944"/>
                  <a:pt x="0" y="398879"/>
                </a:cubicBezTo>
                <a:cubicBezTo>
                  <a:pt x="-12032" y="283814"/>
                  <a:pt x="31412" y="125631"/>
                  <a:pt x="0" y="0"/>
                </a:cubicBezTo>
                <a:close/>
              </a:path>
            </a:pathLst>
          </a:custGeom>
          <a:solidFill>
            <a:schemeClr val="accent4">
              <a:lumMod val="75000"/>
            </a:schemeClr>
          </a:solidFill>
          <a:ln w="76200">
            <a:solidFill>
              <a:srgbClr val="FF0000"/>
            </a:solidFill>
            <a:extLst>
              <a:ext uri="{C807C97D-BFC1-408E-A445-0C87EB9F89A2}">
                <ask:lineSketchStyleProps xmlns:ask="http://schemas.microsoft.com/office/drawing/2018/sketchyshapes" sd="1606237019">
                  <a:prstGeom prst="rect">
                    <a:avLst/>
                  </a:prstGeom>
                  <ask:type>
                    <ask:lineSketchScribble/>
                  </ask:type>
                </ask:lineSketchStyleProps>
              </a:ext>
            </a:extLst>
          </a:ln>
          <a:effectLst>
            <a:glow rad="63500">
              <a:schemeClr val="accent2">
                <a:satMod val="175000"/>
                <a:alpha val="40000"/>
              </a:schemeClr>
            </a:glow>
            <a:softEdge rad="31750"/>
          </a:effectLst>
          <a:scene3d>
            <a:camera prst="perspectiveHeroicExtremeLeftFacing"/>
            <a:lightRig rig="threePt" dir="t"/>
          </a:scene3d>
        </p:spPr>
        <p:txBody>
          <a:bodyPr wrap="square" rtlCol="0">
            <a:spAutoFit/>
          </a:bodyPr>
          <a:lstStyle/>
          <a:p>
            <a:pPr algn="ctr"/>
            <a:r>
              <a:rPr kumimoji="1" lang="ja-JP" altLang="en-US" sz="4800" b="1" dirty="0">
                <a:solidFill>
                  <a:schemeClr val="bg1"/>
                </a:solidFill>
                <a:latin typeface="BIZ UDPゴシック" panose="020B0400000000000000" pitchFamily="50" charset="-128"/>
                <a:ea typeface="BIZ UDPゴシック" panose="020B0400000000000000" pitchFamily="50" charset="-128"/>
              </a:rPr>
              <a:t>最後にアンケートにご協力下さい！</a:t>
            </a:r>
          </a:p>
        </p:txBody>
      </p:sp>
      <p:pic>
        <p:nvPicPr>
          <p:cNvPr id="14342" name="Picture 6" descr="QRコードを撮影している人のイラスト">
            <a:extLst>
              <a:ext uri="{FF2B5EF4-FFF2-40B4-BE49-F238E27FC236}">
                <a16:creationId xmlns:a16="http://schemas.microsoft.com/office/drawing/2014/main" id="{7DA3AEB8-BB0A-2A41-83F4-EF02F9BC9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120" y="0"/>
            <a:ext cx="2020262" cy="202026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QRコードが表示されたスマートフォンのイラスト">
            <a:extLst>
              <a:ext uri="{FF2B5EF4-FFF2-40B4-BE49-F238E27FC236}">
                <a16:creationId xmlns:a16="http://schemas.microsoft.com/office/drawing/2014/main" id="{19756522-FBD2-03E9-A6C4-135986ADB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939" y="3874222"/>
            <a:ext cx="1688937" cy="287478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注意のマーク">
            <a:extLst>
              <a:ext uri="{FF2B5EF4-FFF2-40B4-BE49-F238E27FC236}">
                <a16:creationId xmlns:a16="http://schemas.microsoft.com/office/drawing/2014/main" id="{6065B61C-48E2-0D92-0D84-695AFE399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35" y="187365"/>
            <a:ext cx="2020262" cy="20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85897"/>
            <a:ext cx="12192000" cy="1508105"/>
          </a:xfrm>
          <a:prstGeom prst="rect">
            <a:avLst/>
          </a:prstGeom>
          <a:noFill/>
        </p:spPr>
        <p:txBody>
          <a:bodyPr wrap="square" rtlCol="0">
            <a:spAutoFit/>
          </a:bodyPr>
          <a:lstStyle/>
          <a:p>
            <a:pPr algn="ctr"/>
            <a:r>
              <a:rPr lang="ja-JP" altLang="en-US"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はじめに</a:t>
            </a:r>
            <a:endParaRPr kumimoji="1" lang="en-US" altLang="ja-JP"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209767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0B44760-639E-8928-B558-D3BA4E68D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780" y="246946"/>
            <a:ext cx="5986515" cy="666024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3132"/>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DeepMind </a:t>
            </a:r>
            <a:r>
              <a:rPr kumimoji="1" lang="ja-JP" altLang="en-US" sz="2400" dirty="0">
                <a:solidFill>
                  <a:schemeClr val="bg1"/>
                </a:solidFill>
                <a:latin typeface="BIZ UDPゴシック" panose="020B0400000000000000" pitchFamily="50" charset="-128"/>
                <a:ea typeface="BIZ UDPゴシック" panose="020B0400000000000000" pitchFamily="50" charset="-128"/>
              </a:rPr>
              <a:t>ラスカー賞受賞</a:t>
            </a:r>
          </a:p>
        </p:txBody>
      </p:sp>
      <p:sp>
        <p:nvSpPr>
          <p:cNvPr id="4" name="テキスト ボックス 3">
            <a:extLst>
              <a:ext uri="{FF2B5EF4-FFF2-40B4-BE49-F238E27FC236}">
                <a16:creationId xmlns:a16="http://schemas.microsoft.com/office/drawing/2014/main" id="{D2627402-2679-5C2E-3AE9-6E9E66B2AE34}"/>
              </a:ext>
            </a:extLst>
          </p:cNvPr>
          <p:cNvSpPr txBox="1"/>
          <p:nvPr/>
        </p:nvSpPr>
        <p:spPr>
          <a:xfrm>
            <a:off x="7142360" y="6636896"/>
            <a:ext cx="4101354" cy="215444"/>
          </a:xfrm>
          <a:prstGeom prst="rect">
            <a:avLst/>
          </a:prstGeom>
          <a:noFill/>
        </p:spPr>
        <p:txBody>
          <a:bodyPr wrap="square">
            <a:spAutoFit/>
          </a:bodyPr>
          <a:lstStyle/>
          <a:p>
            <a:pPr algn="ctr"/>
            <a:r>
              <a:rPr lang="en-US" altLang="ja-JP" sz="800" dirty="0">
                <a:latin typeface="Amasis MT Pro Medium" panose="02040604050005020304" pitchFamily="18" charset="0"/>
                <a:ea typeface="BIZ UDPゴシック" panose="020B0400000000000000" pitchFamily="50" charset="-128"/>
              </a:rPr>
              <a:t>https://laskerfoundation.org/wp-content/uploads/2023/09/2023-basic-01.png</a:t>
            </a:r>
            <a:endParaRPr lang="ja-JP" altLang="en-US" sz="800" dirty="0">
              <a:latin typeface="Amasis MT Pro Medium" panose="020406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AFD7D5A-D255-7A68-A115-A44281B9E15A}"/>
              </a:ext>
            </a:extLst>
          </p:cNvPr>
          <p:cNvSpPr txBox="1"/>
          <p:nvPr/>
        </p:nvSpPr>
        <p:spPr>
          <a:xfrm rot="16200000">
            <a:off x="-468958" y="5289509"/>
            <a:ext cx="2130341"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https://youtu.be/8ihsMydTKI4</a:t>
            </a:r>
            <a:endParaRPr lang="ja-JP" altLang="en-US" sz="9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52012DB7-6B88-74AC-34B5-35DDAE28D997}"/>
              </a:ext>
            </a:extLst>
          </p:cNvPr>
          <p:cNvSpPr/>
          <p:nvPr/>
        </p:nvSpPr>
        <p:spPr>
          <a:xfrm>
            <a:off x="2589049"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ラスカー賞受賞は、ノーベル医学生理学賞への第一歩</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1B71C8F-1A79-FD75-64FD-FDE243C7C380}"/>
              </a:ext>
            </a:extLst>
          </p:cNvPr>
          <p:cNvSpPr txBox="1"/>
          <p:nvPr/>
        </p:nvSpPr>
        <p:spPr>
          <a:xfrm>
            <a:off x="2494130" y="894628"/>
            <a:ext cx="6044014" cy="261610"/>
          </a:xfrm>
          <a:prstGeom prst="rect">
            <a:avLst/>
          </a:prstGeom>
          <a:noFill/>
        </p:spPr>
        <p:txBody>
          <a:bodyPr wrap="square">
            <a:spAutoFit/>
          </a:bodyPr>
          <a:lstStyle/>
          <a:p>
            <a:r>
              <a:rPr lang="en-US" altLang="ja-JP" sz="1100" b="0" i="0" dirty="0">
                <a:solidFill>
                  <a:srgbClr val="080000"/>
                </a:solidFill>
                <a:effectLst/>
                <a:latin typeface="BIZ UDゴシック" panose="020B0400000000000000" pitchFamily="49" charset="-128"/>
                <a:ea typeface="BIZ UDゴシック" panose="020B0400000000000000" pitchFamily="49" charset="-128"/>
              </a:rPr>
              <a:t>[</a:t>
            </a:r>
            <a:r>
              <a:rPr lang="ja-JP" altLang="en-US" sz="1100" b="0" i="0" dirty="0">
                <a:solidFill>
                  <a:srgbClr val="080000"/>
                </a:solidFill>
                <a:effectLst/>
                <a:latin typeface="BIZ UDゴシック" panose="020B0400000000000000" pitchFamily="49" charset="-128"/>
                <a:ea typeface="BIZ UDゴシック" panose="020B0400000000000000" pitchFamily="49" charset="-128"/>
              </a:rPr>
              <a:t>出典</a:t>
            </a:r>
            <a:r>
              <a:rPr lang="en-US" altLang="ja-JP" sz="1100" b="0" i="0" dirty="0">
                <a:solidFill>
                  <a:srgbClr val="080000"/>
                </a:solidFill>
                <a:effectLst/>
                <a:latin typeface="BIZ UDゴシック" panose="020B0400000000000000" pitchFamily="49" charset="-128"/>
                <a:ea typeface="BIZ UDゴシック" panose="020B0400000000000000" pitchFamily="49" charset="-128"/>
              </a:rPr>
              <a:t>] </a:t>
            </a:r>
            <a:r>
              <a:rPr lang="en-US" altLang="ja-JP" sz="1100" b="1" i="0" dirty="0">
                <a:solidFill>
                  <a:srgbClr val="080000"/>
                </a:solidFill>
                <a:effectLst/>
                <a:latin typeface="BIZ UDゴシック" panose="020B0400000000000000" pitchFamily="49" charset="-128"/>
                <a:ea typeface="BIZ UDゴシック" panose="020B0400000000000000" pitchFamily="49" charset="-128"/>
              </a:rPr>
              <a:t>Lasker Foundation 2023 Winners. </a:t>
            </a:r>
            <a:r>
              <a:rPr lang="en-US" altLang="ja-JP" sz="1100" b="1" i="0" u="sng" dirty="0">
                <a:solidFill>
                  <a:srgbClr val="0088E7"/>
                </a:solidFill>
                <a:effectLst/>
                <a:latin typeface="BIZ UDゴシック" panose="020B0400000000000000" pitchFamily="49" charset="-128"/>
                <a:ea typeface="BIZ UDゴシック" panose="020B0400000000000000" pitchFamily="49" charset="-128"/>
                <a:hlinkClick r:id="rId3"/>
              </a:rPr>
              <a:t>AlphaFold—for predicting protein structures</a:t>
            </a:r>
            <a:endParaRPr lang="ja-JP" altLang="en-US" sz="1100" dirty="0">
              <a:latin typeface="BIZ UDゴシック" panose="020B0400000000000000" pitchFamily="49"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0742B6D7-A058-72AB-6A3C-49C1C5DC74A9}"/>
              </a:ext>
            </a:extLst>
          </p:cNvPr>
          <p:cNvSpPr txBox="1"/>
          <p:nvPr/>
        </p:nvSpPr>
        <p:spPr>
          <a:xfrm>
            <a:off x="4370095" y="1541647"/>
            <a:ext cx="3048302" cy="1600438"/>
          </a:xfrm>
          <a:prstGeom prst="rect">
            <a:avLst/>
          </a:prstGeom>
          <a:noFill/>
        </p:spPr>
        <p:txBody>
          <a:bodyPr wrap="square">
            <a:spAutoFit/>
          </a:bodyPr>
          <a:lstStyle/>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Google DeepMind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社の</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CEO </a:t>
            </a:r>
            <a:r>
              <a:rPr lang="en-US" altLang="ja-JP" sz="1400" b="0" i="0" dirty="0" err="1">
                <a:solidFill>
                  <a:srgbClr val="080000"/>
                </a:solidFill>
                <a:effectLst/>
                <a:latin typeface="BIZ UDPゴシック" panose="020B0400000000000000" pitchFamily="50" charset="-128"/>
                <a:ea typeface="BIZ UDPゴシック" panose="020B0400000000000000" pitchFamily="50" charset="-128"/>
              </a:rPr>
              <a:t>Demis</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 Hassabis</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と</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senior research scientist</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John Jumper</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が、</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AlphaFold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の研究により、</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ラスカー賞の中で、</a:t>
            </a:r>
            <a:r>
              <a:rPr lang="ja-JP" altLang="en-US" sz="1400" b="0" i="0" u="none" strike="noStrike" dirty="0">
                <a:solidFill>
                  <a:srgbClr val="0088E7"/>
                </a:solidFill>
                <a:effectLst/>
                <a:latin typeface="BIZ UDPゴシック" panose="020B0400000000000000" pitchFamily="50" charset="-128"/>
                <a:ea typeface="BIZ UDPゴシック" panose="020B0400000000000000" pitchFamily="50" charset="-128"/>
                <a:hlinkClick r:id="rId4"/>
              </a:rPr>
              <a:t>アルバート・ラスカー基礎医学研究賞</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を受賞。</a:t>
            </a:r>
            <a:endParaRPr lang="ja-JP" altLang="en-US" sz="1400" dirty="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D7F12D0D-B0B4-79AF-8868-6CD8E61CD240}"/>
              </a:ext>
            </a:extLst>
          </p:cNvPr>
          <p:cNvPicPr>
            <a:picLocks noChangeAspect="1"/>
          </p:cNvPicPr>
          <p:nvPr/>
        </p:nvPicPr>
        <p:blipFill>
          <a:blip r:embed="rId5"/>
          <a:stretch>
            <a:fillRect/>
          </a:stretch>
        </p:blipFill>
        <p:spPr>
          <a:xfrm>
            <a:off x="120572" y="1246421"/>
            <a:ext cx="4243817" cy="2582665"/>
          </a:xfrm>
          <a:prstGeom prst="rect">
            <a:avLst/>
          </a:prstGeom>
        </p:spPr>
      </p:pic>
      <p:pic>
        <p:nvPicPr>
          <p:cNvPr id="13" name="図 12">
            <a:extLst>
              <a:ext uri="{FF2B5EF4-FFF2-40B4-BE49-F238E27FC236}">
                <a16:creationId xmlns:a16="http://schemas.microsoft.com/office/drawing/2014/main" id="{64F70F32-3E42-26DD-4E2F-5298A8D8108E}"/>
              </a:ext>
            </a:extLst>
          </p:cNvPr>
          <p:cNvPicPr>
            <a:picLocks noChangeAspect="1"/>
          </p:cNvPicPr>
          <p:nvPr/>
        </p:nvPicPr>
        <p:blipFill>
          <a:blip r:embed="rId6"/>
          <a:stretch>
            <a:fillRect/>
          </a:stretch>
        </p:blipFill>
        <p:spPr>
          <a:xfrm>
            <a:off x="717333" y="3867739"/>
            <a:ext cx="5202074" cy="2897228"/>
          </a:xfrm>
          <a:prstGeom prst="rect">
            <a:avLst/>
          </a:prstGeom>
        </p:spPr>
      </p:pic>
    </p:spTree>
    <p:extLst>
      <p:ext uri="{BB962C8B-B14F-4D97-AF65-F5344CB8AC3E}">
        <p14:creationId xmlns:p14="http://schemas.microsoft.com/office/powerpoint/2010/main" val="308054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BFA86979-9F27-2FC5-AB1D-FC8649FF474A}"/>
              </a:ext>
            </a:extLst>
          </p:cNvPr>
          <p:cNvSpPr txBox="1"/>
          <p:nvPr/>
        </p:nvSpPr>
        <p:spPr>
          <a:xfrm>
            <a:off x="2241905" y="6651912"/>
            <a:ext cx="2179955"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0069A5"/>
                </a:solidFill>
                <a:latin typeface="Tahoma"/>
                <a:cs typeface="Tahoma"/>
              </a:rPr>
              <a:t>https://doi.org/10.1038/s41592-023-02130-</a:t>
            </a:r>
            <a:r>
              <a:rPr sz="800" spc="20" dirty="0">
                <a:solidFill>
                  <a:srgbClr val="0069A5"/>
                </a:solidFill>
                <a:latin typeface="Tahoma"/>
                <a:cs typeface="Tahoma"/>
              </a:rPr>
              <a:t>4</a:t>
            </a:r>
            <a:endParaRPr sz="800" dirty="0">
              <a:latin typeface="Tahoma"/>
              <a:cs typeface="Tahoma"/>
            </a:endParaRPr>
          </a:p>
        </p:txBody>
      </p:sp>
      <p:grpSp>
        <p:nvGrpSpPr>
          <p:cNvPr id="7" name="object 6">
            <a:extLst>
              <a:ext uri="{FF2B5EF4-FFF2-40B4-BE49-F238E27FC236}">
                <a16:creationId xmlns:a16="http://schemas.microsoft.com/office/drawing/2014/main" id="{8465BA0E-CBEB-786F-FA17-7A7E6EE8B69A}"/>
              </a:ext>
            </a:extLst>
          </p:cNvPr>
          <p:cNvGrpSpPr/>
          <p:nvPr/>
        </p:nvGrpSpPr>
        <p:grpSpPr>
          <a:xfrm>
            <a:off x="4048918" y="3811177"/>
            <a:ext cx="2781935" cy="1060450"/>
            <a:chOff x="4288550" y="4217242"/>
            <a:chExt cx="2781935" cy="1060450"/>
          </a:xfrm>
        </p:grpSpPr>
        <p:sp>
          <p:nvSpPr>
            <p:cNvPr id="8" name="object 7">
              <a:extLst>
                <a:ext uri="{FF2B5EF4-FFF2-40B4-BE49-F238E27FC236}">
                  <a16:creationId xmlns:a16="http://schemas.microsoft.com/office/drawing/2014/main" id="{C0C75E76-E8D3-4960-45E9-F3BE925C2507}"/>
                </a:ext>
              </a:extLst>
            </p:cNvPr>
            <p:cNvSpPr/>
            <p:nvPr/>
          </p:nvSpPr>
          <p:spPr>
            <a:xfrm>
              <a:off x="4293630" y="4222322"/>
              <a:ext cx="2771775" cy="1050290"/>
            </a:xfrm>
            <a:custGeom>
              <a:avLst/>
              <a:gdLst/>
              <a:ahLst/>
              <a:cxnLst/>
              <a:rect l="l" t="t" r="r" b="b"/>
              <a:pathLst>
                <a:path w="2771775" h="1050289">
                  <a:moveTo>
                    <a:pt x="2771736" y="1049947"/>
                  </a:moveTo>
                  <a:lnTo>
                    <a:pt x="0" y="1049947"/>
                  </a:lnTo>
                  <a:lnTo>
                    <a:pt x="0" y="0"/>
                  </a:lnTo>
                  <a:lnTo>
                    <a:pt x="2771736" y="0"/>
                  </a:lnTo>
                  <a:lnTo>
                    <a:pt x="2771736" y="1049947"/>
                  </a:lnTo>
                  <a:close/>
                </a:path>
              </a:pathLst>
            </a:custGeom>
            <a:ln w="10134">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77C71D03-A72C-2C80-CFB6-2816BFB130F0}"/>
                </a:ext>
              </a:extLst>
            </p:cNvPr>
            <p:cNvSpPr/>
            <p:nvPr/>
          </p:nvSpPr>
          <p:spPr>
            <a:xfrm>
              <a:off x="5330279" y="4367822"/>
              <a:ext cx="351790" cy="156210"/>
            </a:xfrm>
            <a:custGeom>
              <a:avLst/>
              <a:gdLst/>
              <a:ahLst/>
              <a:cxnLst/>
              <a:rect l="l" t="t" r="r" b="b"/>
              <a:pathLst>
                <a:path w="351789" h="156210">
                  <a:moveTo>
                    <a:pt x="243840" y="71094"/>
                  </a:moveTo>
                  <a:lnTo>
                    <a:pt x="91782" y="71094"/>
                  </a:lnTo>
                  <a:lnTo>
                    <a:pt x="91782" y="84912"/>
                  </a:lnTo>
                  <a:lnTo>
                    <a:pt x="243840" y="84912"/>
                  </a:lnTo>
                  <a:lnTo>
                    <a:pt x="243840" y="71094"/>
                  </a:lnTo>
                  <a:close/>
                </a:path>
                <a:path w="351789" h="156210">
                  <a:moveTo>
                    <a:pt x="256819" y="0"/>
                  </a:moveTo>
                  <a:lnTo>
                    <a:pt x="0" y="0"/>
                  </a:lnTo>
                  <a:lnTo>
                    <a:pt x="0" y="13817"/>
                  </a:lnTo>
                  <a:lnTo>
                    <a:pt x="256819" y="13817"/>
                  </a:lnTo>
                  <a:lnTo>
                    <a:pt x="256819" y="0"/>
                  </a:lnTo>
                  <a:close/>
                </a:path>
                <a:path w="351789" h="156210">
                  <a:moveTo>
                    <a:pt x="302298" y="35534"/>
                  </a:moveTo>
                  <a:lnTo>
                    <a:pt x="1079" y="35534"/>
                  </a:lnTo>
                  <a:lnTo>
                    <a:pt x="1079" y="49352"/>
                  </a:lnTo>
                  <a:lnTo>
                    <a:pt x="302298" y="49352"/>
                  </a:lnTo>
                  <a:lnTo>
                    <a:pt x="302298" y="35534"/>
                  </a:lnTo>
                  <a:close/>
                </a:path>
                <a:path w="351789" h="156210">
                  <a:moveTo>
                    <a:pt x="350964" y="106629"/>
                  </a:moveTo>
                  <a:lnTo>
                    <a:pt x="203530" y="106629"/>
                  </a:lnTo>
                  <a:lnTo>
                    <a:pt x="203530" y="120446"/>
                  </a:lnTo>
                  <a:lnTo>
                    <a:pt x="350964" y="120446"/>
                  </a:lnTo>
                  <a:lnTo>
                    <a:pt x="350964" y="106629"/>
                  </a:lnTo>
                  <a:close/>
                </a:path>
                <a:path w="351789" h="156210">
                  <a:moveTo>
                    <a:pt x="351574" y="142176"/>
                  </a:moveTo>
                  <a:lnTo>
                    <a:pt x="187972" y="142176"/>
                  </a:lnTo>
                  <a:lnTo>
                    <a:pt x="187972" y="155994"/>
                  </a:lnTo>
                  <a:lnTo>
                    <a:pt x="351574" y="155994"/>
                  </a:lnTo>
                  <a:lnTo>
                    <a:pt x="351574" y="142176"/>
                  </a:lnTo>
                  <a:close/>
                </a:path>
              </a:pathLst>
            </a:custGeom>
            <a:solidFill>
              <a:srgbClr val="4B4B9B"/>
            </a:solidFill>
          </p:spPr>
          <p:txBody>
            <a:bodyPr wrap="square" lIns="0" tIns="0" rIns="0" bIns="0" rtlCol="0"/>
            <a:lstStyle/>
            <a:p>
              <a:endParaRPr/>
            </a:p>
          </p:txBody>
        </p:sp>
        <p:sp>
          <p:nvSpPr>
            <p:cNvPr id="10" name="object 9">
              <a:extLst>
                <a:ext uri="{FF2B5EF4-FFF2-40B4-BE49-F238E27FC236}">
                  <a16:creationId xmlns:a16="http://schemas.microsoft.com/office/drawing/2014/main" id="{ECCDD512-267B-6649-92BC-4DE61C2915E4}"/>
                </a:ext>
              </a:extLst>
            </p:cNvPr>
            <p:cNvSpPr/>
            <p:nvPr/>
          </p:nvSpPr>
          <p:spPr>
            <a:xfrm>
              <a:off x="6342761" y="4365307"/>
              <a:ext cx="351155" cy="123825"/>
            </a:xfrm>
            <a:custGeom>
              <a:avLst/>
              <a:gdLst/>
              <a:ahLst/>
              <a:cxnLst/>
              <a:rect l="l" t="t" r="r" b="b"/>
              <a:pathLst>
                <a:path w="351154" h="123825">
                  <a:moveTo>
                    <a:pt x="301218" y="0"/>
                  </a:moveTo>
                  <a:lnTo>
                    <a:pt x="0" y="0"/>
                  </a:lnTo>
                  <a:lnTo>
                    <a:pt x="0" y="13817"/>
                  </a:lnTo>
                  <a:lnTo>
                    <a:pt x="301218" y="13817"/>
                  </a:lnTo>
                  <a:lnTo>
                    <a:pt x="301218" y="0"/>
                  </a:lnTo>
                  <a:close/>
                </a:path>
                <a:path w="351154" h="123825">
                  <a:moveTo>
                    <a:pt x="302310" y="36626"/>
                  </a:moveTo>
                  <a:lnTo>
                    <a:pt x="1092" y="36626"/>
                  </a:lnTo>
                  <a:lnTo>
                    <a:pt x="1092" y="50444"/>
                  </a:lnTo>
                  <a:lnTo>
                    <a:pt x="302310" y="50444"/>
                  </a:lnTo>
                  <a:lnTo>
                    <a:pt x="302310" y="36626"/>
                  </a:lnTo>
                  <a:close/>
                </a:path>
                <a:path w="351154" h="123825">
                  <a:moveTo>
                    <a:pt x="349999" y="73279"/>
                  </a:moveTo>
                  <a:lnTo>
                    <a:pt x="91808" y="73279"/>
                  </a:lnTo>
                  <a:lnTo>
                    <a:pt x="91808" y="87096"/>
                  </a:lnTo>
                  <a:lnTo>
                    <a:pt x="349999" y="87096"/>
                  </a:lnTo>
                  <a:lnTo>
                    <a:pt x="349999" y="73279"/>
                  </a:lnTo>
                  <a:close/>
                </a:path>
                <a:path w="351154" h="123825">
                  <a:moveTo>
                    <a:pt x="350989" y="109905"/>
                  </a:moveTo>
                  <a:lnTo>
                    <a:pt x="92798" y="109905"/>
                  </a:lnTo>
                  <a:lnTo>
                    <a:pt x="92798" y="123723"/>
                  </a:lnTo>
                  <a:lnTo>
                    <a:pt x="350989" y="123723"/>
                  </a:lnTo>
                  <a:lnTo>
                    <a:pt x="350989" y="109905"/>
                  </a:lnTo>
                  <a:close/>
                </a:path>
              </a:pathLst>
            </a:custGeom>
            <a:solidFill>
              <a:srgbClr val="008741"/>
            </a:solidFill>
          </p:spPr>
          <p:txBody>
            <a:bodyPr wrap="square" lIns="0" tIns="0" rIns="0" bIns="0" rtlCol="0"/>
            <a:lstStyle/>
            <a:p>
              <a:endParaRPr/>
            </a:p>
          </p:txBody>
        </p:sp>
        <p:sp>
          <p:nvSpPr>
            <p:cNvPr id="11" name="object 10">
              <a:extLst>
                <a:ext uri="{FF2B5EF4-FFF2-40B4-BE49-F238E27FC236}">
                  <a16:creationId xmlns:a16="http://schemas.microsoft.com/office/drawing/2014/main" id="{6CDA24C1-D7F8-91DE-6BE0-F776047CADC7}"/>
                </a:ext>
              </a:extLst>
            </p:cNvPr>
            <p:cNvSpPr/>
            <p:nvPr/>
          </p:nvSpPr>
          <p:spPr>
            <a:xfrm>
              <a:off x="5331447" y="4640414"/>
              <a:ext cx="364490" cy="124460"/>
            </a:xfrm>
            <a:custGeom>
              <a:avLst/>
              <a:gdLst/>
              <a:ahLst/>
              <a:cxnLst/>
              <a:rect l="l" t="t" r="r" b="b"/>
              <a:pathLst>
                <a:path w="364489" h="124460">
                  <a:moveTo>
                    <a:pt x="182562" y="0"/>
                  </a:moveTo>
                  <a:lnTo>
                    <a:pt x="0" y="0"/>
                  </a:lnTo>
                  <a:lnTo>
                    <a:pt x="0" y="13817"/>
                  </a:lnTo>
                  <a:lnTo>
                    <a:pt x="182562" y="13817"/>
                  </a:lnTo>
                  <a:lnTo>
                    <a:pt x="182562" y="0"/>
                  </a:lnTo>
                  <a:close/>
                </a:path>
                <a:path w="364489" h="124460">
                  <a:moveTo>
                    <a:pt x="277685" y="36753"/>
                  </a:moveTo>
                  <a:lnTo>
                    <a:pt x="100380" y="36753"/>
                  </a:lnTo>
                  <a:lnTo>
                    <a:pt x="100380" y="50571"/>
                  </a:lnTo>
                  <a:lnTo>
                    <a:pt x="277685" y="50571"/>
                  </a:lnTo>
                  <a:lnTo>
                    <a:pt x="277685" y="36753"/>
                  </a:lnTo>
                  <a:close/>
                </a:path>
                <a:path w="364489" h="124460">
                  <a:moveTo>
                    <a:pt x="283171" y="73533"/>
                  </a:moveTo>
                  <a:lnTo>
                    <a:pt x="91770" y="73533"/>
                  </a:lnTo>
                  <a:lnTo>
                    <a:pt x="91770" y="87350"/>
                  </a:lnTo>
                  <a:lnTo>
                    <a:pt x="283171" y="87350"/>
                  </a:lnTo>
                  <a:lnTo>
                    <a:pt x="283171" y="73533"/>
                  </a:lnTo>
                  <a:close/>
                </a:path>
                <a:path w="364489" h="124460">
                  <a:moveTo>
                    <a:pt x="364451" y="110274"/>
                  </a:moveTo>
                  <a:lnTo>
                    <a:pt x="106260" y="110274"/>
                  </a:lnTo>
                  <a:lnTo>
                    <a:pt x="106260" y="124091"/>
                  </a:lnTo>
                  <a:lnTo>
                    <a:pt x="364451" y="124091"/>
                  </a:lnTo>
                  <a:lnTo>
                    <a:pt x="364451" y="110274"/>
                  </a:lnTo>
                  <a:close/>
                </a:path>
              </a:pathLst>
            </a:custGeom>
            <a:solidFill>
              <a:srgbClr val="517AB3"/>
            </a:solidFill>
          </p:spPr>
          <p:txBody>
            <a:bodyPr wrap="square" lIns="0" tIns="0" rIns="0" bIns="0" rtlCol="0"/>
            <a:lstStyle/>
            <a:p>
              <a:endParaRPr/>
            </a:p>
          </p:txBody>
        </p:sp>
        <p:sp>
          <p:nvSpPr>
            <p:cNvPr id="12" name="object 11">
              <a:extLst>
                <a:ext uri="{FF2B5EF4-FFF2-40B4-BE49-F238E27FC236}">
                  <a16:creationId xmlns:a16="http://schemas.microsoft.com/office/drawing/2014/main" id="{8654A648-BE4B-E791-319B-2A1225A274A9}"/>
                </a:ext>
              </a:extLst>
            </p:cNvPr>
            <p:cNvSpPr/>
            <p:nvPr/>
          </p:nvSpPr>
          <p:spPr>
            <a:xfrm>
              <a:off x="6353721" y="4640414"/>
              <a:ext cx="351155" cy="124460"/>
            </a:xfrm>
            <a:custGeom>
              <a:avLst/>
              <a:gdLst/>
              <a:ahLst/>
              <a:cxnLst/>
              <a:rect l="l" t="t" r="r" b="b"/>
              <a:pathLst>
                <a:path w="351154" h="124460">
                  <a:moveTo>
                    <a:pt x="182562" y="0"/>
                  </a:moveTo>
                  <a:lnTo>
                    <a:pt x="0" y="0"/>
                  </a:lnTo>
                  <a:lnTo>
                    <a:pt x="0" y="13817"/>
                  </a:lnTo>
                  <a:lnTo>
                    <a:pt x="182562" y="13817"/>
                  </a:lnTo>
                  <a:lnTo>
                    <a:pt x="182562" y="0"/>
                  </a:lnTo>
                  <a:close/>
                </a:path>
                <a:path w="351154" h="124460">
                  <a:moveTo>
                    <a:pt x="283184" y="73533"/>
                  </a:moveTo>
                  <a:lnTo>
                    <a:pt x="91782" y="73533"/>
                  </a:lnTo>
                  <a:lnTo>
                    <a:pt x="91782" y="87350"/>
                  </a:lnTo>
                  <a:lnTo>
                    <a:pt x="283184" y="87350"/>
                  </a:lnTo>
                  <a:lnTo>
                    <a:pt x="283184" y="73533"/>
                  </a:lnTo>
                  <a:close/>
                </a:path>
                <a:path w="351154" h="124460">
                  <a:moveTo>
                    <a:pt x="292582" y="110274"/>
                  </a:moveTo>
                  <a:lnTo>
                    <a:pt x="34391" y="110274"/>
                  </a:lnTo>
                  <a:lnTo>
                    <a:pt x="34391" y="124091"/>
                  </a:lnTo>
                  <a:lnTo>
                    <a:pt x="292582" y="124091"/>
                  </a:lnTo>
                  <a:lnTo>
                    <a:pt x="292582" y="110274"/>
                  </a:lnTo>
                  <a:close/>
                </a:path>
                <a:path w="351154" h="124460">
                  <a:moveTo>
                    <a:pt x="350710" y="36753"/>
                  </a:moveTo>
                  <a:lnTo>
                    <a:pt x="173405" y="36753"/>
                  </a:lnTo>
                  <a:lnTo>
                    <a:pt x="173405" y="50571"/>
                  </a:lnTo>
                  <a:lnTo>
                    <a:pt x="350710" y="50571"/>
                  </a:lnTo>
                  <a:lnTo>
                    <a:pt x="350710" y="36753"/>
                  </a:lnTo>
                  <a:close/>
                </a:path>
              </a:pathLst>
            </a:custGeom>
            <a:solidFill>
              <a:srgbClr val="56AE7C"/>
            </a:solidFill>
          </p:spPr>
          <p:txBody>
            <a:bodyPr wrap="square" lIns="0" tIns="0" rIns="0" bIns="0" rtlCol="0"/>
            <a:lstStyle/>
            <a:p>
              <a:endParaRPr/>
            </a:p>
          </p:txBody>
        </p:sp>
        <p:sp>
          <p:nvSpPr>
            <p:cNvPr id="13" name="object 12">
              <a:extLst>
                <a:ext uri="{FF2B5EF4-FFF2-40B4-BE49-F238E27FC236}">
                  <a16:creationId xmlns:a16="http://schemas.microsoft.com/office/drawing/2014/main" id="{056260BB-C1BF-4CEF-5CE0-3B6C32DFEE39}"/>
                </a:ext>
              </a:extLst>
            </p:cNvPr>
            <p:cNvSpPr/>
            <p:nvPr/>
          </p:nvSpPr>
          <p:spPr>
            <a:xfrm>
              <a:off x="5348300" y="5080736"/>
              <a:ext cx="321945" cy="139065"/>
            </a:xfrm>
            <a:custGeom>
              <a:avLst/>
              <a:gdLst/>
              <a:ahLst/>
              <a:cxnLst/>
              <a:rect l="l" t="t" r="r" b="b"/>
              <a:pathLst>
                <a:path w="321945" h="139064">
                  <a:moveTo>
                    <a:pt x="210908" y="62331"/>
                  </a:moveTo>
                  <a:lnTo>
                    <a:pt x="117182" y="62331"/>
                  </a:lnTo>
                  <a:lnTo>
                    <a:pt x="117182" y="76149"/>
                  </a:lnTo>
                  <a:lnTo>
                    <a:pt x="210908" y="76149"/>
                  </a:lnTo>
                  <a:lnTo>
                    <a:pt x="210908" y="62331"/>
                  </a:lnTo>
                  <a:close/>
                </a:path>
                <a:path w="321945" h="139064">
                  <a:moveTo>
                    <a:pt x="215900" y="93484"/>
                  </a:moveTo>
                  <a:lnTo>
                    <a:pt x="129971" y="93484"/>
                  </a:lnTo>
                  <a:lnTo>
                    <a:pt x="129971" y="107302"/>
                  </a:lnTo>
                  <a:lnTo>
                    <a:pt x="215900" y="107302"/>
                  </a:lnTo>
                  <a:lnTo>
                    <a:pt x="215900" y="93484"/>
                  </a:lnTo>
                  <a:close/>
                </a:path>
                <a:path w="321945" h="139064">
                  <a:moveTo>
                    <a:pt x="229857" y="124637"/>
                  </a:moveTo>
                  <a:lnTo>
                    <a:pt x="0" y="124637"/>
                  </a:lnTo>
                  <a:lnTo>
                    <a:pt x="0" y="138455"/>
                  </a:lnTo>
                  <a:lnTo>
                    <a:pt x="229857" y="138455"/>
                  </a:lnTo>
                  <a:lnTo>
                    <a:pt x="229857" y="124637"/>
                  </a:lnTo>
                  <a:close/>
                </a:path>
                <a:path w="321945" h="139064">
                  <a:moveTo>
                    <a:pt x="297268" y="0"/>
                  </a:moveTo>
                  <a:lnTo>
                    <a:pt x="114706" y="0"/>
                  </a:lnTo>
                  <a:lnTo>
                    <a:pt x="114706" y="13817"/>
                  </a:lnTo>
                  <a:lnTo>
                    <a:pt x="297268" y="13817"/>
                  </a:lnTo>
                  <a:lnTo>
                    <a:pt x="297268" y="0"/>
                  </a:lnTo>
                  <a:close/>
                </a:path>
                <a:path w="321945" h="139064">
                  <a:moveTo>
                    <a:pt x="321322" y="31165"/>
                  </a:moveTo>
                  <a:lnTo>
                    <a:pt x="117970" y="31165"/>
                  </a:lnTo>
                  <a:lnTo>
                    <a:pt x="117970" y="44983"/>
                  </a:lnTo>
                  <a:lnTo>
                    <a:pt x="321322" y="44983"/>
                  </a:lnTo>
                  <a:lnTo>
                    <a:pt x="321322" y="31165"/>
                  </a:lnTo>
                  <a:close/>
                </a:path>
              </a:pathLst>
            </a:custGeom>
            <a:solidFill>
              <a:srgbClr val="8CA3CD"/>
            </a:solidFill>
          </p:spPr>
          <p:txBody>
            <a:bodyPr wrap="square" lIns="0" tIns="0" rIns="0" bIns="0" rtlCol="0"/>
            <a:lstStyle/>
            <a:p>
              <a:endParaRPr/>
            </a:p>
          </p:txBody>
        </p:sp>
        <p:sp>
          <p:nvSpPr>
            <p:cNvPr id="14" name="object 13">
              <a:extLst>
                <a:ext uri="{FF2B5EF4-FFF2-40B4-BE49-F238E27FC236}">
                  <a16:creationId xmlns:a16="http://schemas.microsoft.com/office/drawing/2014/main" id="{5CC1F611-3C0E-A4E6-4262-9360C4F02DB8}"/>
                </a:ext>
              </a:extLst>
            </p:cNvPr>
            <p:cNvSpPr/>
            <p:nvPr/>
          </p:nvSpPr>
          <p:spPr>
            <a:xfrm>
              <a:off x="6351689" y="5087734"/>
              <a:ext cx="300990" cy="139065"/>
            </a:xfrm>
            <a:custGeom>
              <a:avLst/>
              <a:gdLst/>
              <a:ahLst/>
              <a:cxnLst/>
              <a:rect l="l" t="t" r="r" b="b"/>
              <a:pathLst>
                <a:path w="300990" h="139064">
                  <a:moveTo>
                    <a:pt x="177304" y="31153"/>
                  </a:moveTo>
                  <a:lnTo>
                    <a:pt x="0" y="31153"/>
                  </a:lnTo>
                  <a:lnTo>
                    <a:pt x="0" y="44970"/>
                  </a:lnTo>
                  <a:lnTo>
                    <a:pt x="177304" y="44970"/>
                  </a:lnTo>
                  <a:lnTo>
                    <a:pt x="177304" y="31153"/>
                  </a:lnTo>
                  <a:close/>
                </a:path>
                <a:path w="300990" h="139064">
                  <a:moveTo>
                    <a:pt x="184404" y="124637"/>
                  </a:moveTo>
                  <a:lnTo>
                    <a:pt x="3378" y="124637"/>
                  </a:lnTo>
                  <a:lnTo>
                    <a:pt x="3378" y="138455"/>
                  </a:lnTo>
                  <a:lnTo>
                    <a:pt x="184404" y="138455"/>
                  </a:lnTo>
                  <a:lnTo>
                    <a:pt x="184404" y="124637"/>
                  </a:lnTo>
                  <a:close/>
                </a:path>
                <a:path w="300990" h="139064">
                  <a:moveTo>
                    <a:pt x="214274" y="62331"/>
                  </a:moveTo>
                  <a:lnTo>
                    <a:pt x="120548" y="62331"/>
                  </a:lnTo>
                  <a:lnTo>
                    <a:pt x="120548" y="76149"/>
                  </a:lnTo>
                  <a:lnTo>
                    <a:pt x="214274" y="76149"/>
                  </a:lnTo>
                  <a:lnTo>
                    <a:pt x="214274" y="62331"/>
                  </a:lnTo>
                  <a:close/>
                </a:path>
                <a:path w="300990" h="139064">
                  <a:moveTo>
                    <a:pt x="219265" y="93484"/>
                  </a:moveTo>
                  <a:lnTo>
                    <a:pt x="133337" y="93484"/>
                  </a:lnTo>
                  <a:lnTo>
                    <a:pt x="133337" y="107302"/>
                  </a:lnTo>
                  <a:lnTo>
                    <a:pt x="219265" y="107302"/>
                  </a:lnTo>
                  <a:lnTo>
                    <a:pt x="219265" y="93484"/>
                  </a:lnTo>
                  <a:close/>
                </a:path>
                <a:path w="300990" h="139064">
                  <a:moveTo>
                    <a:pt x="300659" y="0"/>
                  </a:moveTo>
                  <a:lnTo>
                    <a:pt x="118097" y="0"/>
                  </a:lnTo>
                  <a:lnTo>
                    <a:pt x="118097" y="13817"/>
                  </a:lnTo>
                  <a:lnTo>
                    <a:pt x="300659" y="13817"/>
                  </a:lnTo>
                  <a:lnTo>
                    <a:pt x="300659" y="0"/>
                  </a:lnTo>
                  <a:close/>
                </a:path>
              </a:pathLst>
            </a:custGeom>
            <a:solidFill>
              <a:srgbClr val="AED1B8"/>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53812524-C599-2879-14DC-9112276B6E53}"/>
              </a:ext>
            </a:extLst>
          </p:cNvPr>
          <p:cNvSpPr txBox="1"/>
          <p:nvPr/>
        </p:nvSpPr>
        <p:spPr>
          <a:xfrm>
            <a:off x="5109663" y="3836743"/>
            <a:ext cx="281305"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B</a:t>
            </a:r>
            <a:r>
              <a:rPr sz="450" spc="-37" baseline="-27777" dirty="0">
                <a:latin typeface="Lucida Sans"/>
                <a:cs typeface="Lucida Sans"/>
              </a:rPr>
              <a:t>1</a:t>
            </a:r>
            <a:endParaRPr sz="450" baseline="-27777">
              <a:latin typeface="Lucida Sans"/>
              <a:cs typeface="Lucida Sans"/>
            </a:endParaRPr>
          </a:p>
        </p:txBody>
      </p:sp>
      <p:sp>
        <p:nvSpPr>
          <p:cNvPr id="16" name="object 15">
            <a:extLst>
              <a:ext uri="{FF2B5EF4-FFF2-40B4-BE49-F238E27FC236}">
                <a16:creationId xmlns:a16="http://schemas.microsoft.com/office/drawing/2014/main" id="{BD33576C-B175-EDDB-A270-B7AB97F1A7EF}"/>
              </a:ext>
            </a:extLst>
          </p:cNvPr>
          <p:cNvSpPr txBox="1"/>
          <p:nvPr/>
        </p:nvSpPr>
        <p:spPr>
          <a:xfrm>
            <a:off x="6138536" y="3844717"/>
            <a:ext cx="288290"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C</a:t>
            </a:r>
            <a:r>
              <a:rPr sz="450" spc="-37" baseline="-27777" dirty="0">
                <a:latin typeface="Lucida Sans"/>
                <a:cs typeface="Lucida Sans"/>
              </a:rPr>
              <a:t>1</a:t>
            </a:r>
            <a:endParaRPr sz="450" baseline="-27777">
              <a:latin typeface="Lucida Sans"/>
              <a:cs typeface="Lucida Sans"/>
            </a:endParaRPr>
          </a:p>
        </p:txBody>
      </p:sp>
      <p:sp>
        <p:nvSpPr>
          <p:cNvPr id="17" name="object 16">
            <a:extLst>
              <a:ext uri="{FF2B5EF4-FFF2-40B4-BE49-F238E27FC236}">
                <a16:creationId xmlns:a16="http://schemas.microsoft.com/office/drawing/2014/main" id="{12513AD9-94CC-5D28-3E5C-9C49D6016991}"/>
              </a:ext>
            </a:extLst>
          </p:cNvPr>
          <p:cNvSpPr txBox="1"/>
          <p:nvPr/>
        </p:nvSpPr>
        <p:spPr>
          <a:xfrm>
            <a:off x="6138536" y="4119435"/>
            <a:ext cx="294005"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C</a:t>
            </a:r>
            <a:r>
              <a:rPr sz="450" spc="-37" baseline="-27777" dirty="0">
                <a:latin typeface="Lucida Sans"/>
                <a:cs typeface="Lucida Sans"/>
              </a:rPr>
              <a:t>2</a:t>
            </a:r>
            <a:endParaRPr sz="450" baseline="-27777">
              <a:latin typeface="Lucida Sans"/>
              <a:cs typeface="Lucida Sans"/>
            </a:endParaRPr>
          </a:p>
        </p:txBody>
      </p:sp>
      <p:sp>
        <p:nvSpPr>
          <p:cNvPr id="18" name="object 17">
            <a:extLst>
              <a:ext uri="{FF2B5EF4-FFF2-40B4-BE49-F238E27FC236}">
                <a16:creationId xmlns:a16="http://schemas.microsoft.com/office/drawing/2014/main" id="{FB19F0D6-4033-8F06-BC2D-4D6780A3C5EA}"/>
              </a:ext>
            </a:extLst>
          </p:cNvPr>
          <p:cNvSpPr txBox="1"/>
          <p:nvPr/>
        </p:nvSpPr>
        <p:spPr>
          <a:xfrm>
            <a:off x="5110109" y="4111908"/>
            <a:ext cx="287020"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B</a:t>
            </a:r>
            <a:r>
              <a:rPr sz="450" spc="-37" baseline="-27777" dirty="0">
                <a:latin typeface="Lucida Sans"/>
                <a:cs typeface="Lucida Sans"/>
              </a:rPr>
              <a:t>2</a:t>
            </a:r>
            <a:endParaRPr sz="450" baseline="-27777">
              <a:latin typeface="Lucida Sans"/>
              <a:cs typeface="Lucida Sans"/>
            </a:endParaRPr>
          </a:p>
        </p:txBody>
      </p:sp>
      <p:sp>
        <p:nvSpPr>
          <p:cNvPr id="19" name="object 18">
            <a:extLst>
              <a:ext uri="{FF2B5EF4-FFF2-40B4-BE49-F238E27FC236}">
                <a16:creationId xmlns:a16="http://schemas.microsoft.com/office/drawing/2014/main" id="{D3A04820-30A0-2845-93CA-78F25A6F6B82}"/>
              </a:ext>
            </a:extLst>
          </p:cNvPr>
          <p:cNvSpPr txBox="1"/>
          <p:nvPr/>
        </p:nvSpPr>
        <p:spPr>
          <a:xfrm>
            <a:off x="5125104" y="4558441"/>
            <a:ext cx="215900" cy="104775"/>
          </a:xfrm>
          <a:prstGeom prst="rect">
            <a:avLst/>
          </a:prstGeom>
        </p:spPr>
        <p:txBody>
          <a:bodyPr vert="horz" wrap="square" lIns="0" tIns="15240" rIns="0" bIns="0" rtlCol="0">
            <a:spAutoFit/>
          </a:bodyPr>
          <a:lstStyle/>
          <a:p>
            <a:pPr marL="12700">
              <a:lnSpc>
                <a:spcPct val="100000"/>
              </a:lnSpc>
              <a:spcBef>
                <a:spcPts val="120"/>
              </a:spcBef>
            </a:pPr>
            <a:r>
              <a:rPr sz="500" spc="-10" dirty="0">
                <a:latin typeface="Lucida Sans"/>
                <a:cs typeface="Lucida Sans"/>
              </a:rPr>
              <a:t>MSA-</a:t>
            </a:r>
            <a:r>
              <a:rPr sz="500" spc="-50" dirty="0">
                <a:latin typeface="Lucida Sans"/>
                <a:cs typeface="Lucida Sans"/>
              </a:rPr>
              <a:t>B</a:t>
            </a:r>
            <a:endParaRPr sz="500">
              <a:latin typeface="Lucida Sans"/>
              <a:cs typeface="Lucida Sans"/>
            </a:endParaRPr>
          </a:p>
        </p:txBody>
      </p:sp>
      <p:sp>
        <p:nvSpPr>
          <p:cNvPr id="20" name="object 19">
            <a:extLst>
              <a:ext uri="{FF2B5EF4-FFF2-40B4-BE49-F238E27FC236}">
                <a16:creationId xmlns:a16="http://schemas.microsoft.com/office/drawing/2014/main" id="{CD55D31D-7CAC-610B-E494-80E0441296A8}"/>
              </a:ext>
            </a:extLst>
          </p:cNvPr>
          <p:cNvSpPr txBox="1"/>
          <p:nvPr/>
        </p:nvSpPr>
        <p:spPr>
          <a:xfrm>
            <a:off x="5315492" y="4608049"/>
            <a:ext cx="64769" cy="71755"/>
          </a:xfrm>
          <a:prstGeom prst="rect">
            <a:avLst/>
          </a:prstGeom>
        </p:spPr>
        <p:txBody>
          <a:bodyPr vert="horz" wrap="square" lIns="0" tIns="12700" rIns="0" bIns="0" rtlCol="0">
            <a:spAutoFit/>
          </a:bodyPr>
          <a:lstStyle/>
          <a:p>
            <a:pPr marL="12700">
              <a:lnSpc>
                <a:spcPct val="100000"/>
              </a:lnSpc>
              <a:spcBef>
                <a:spcPts val="100"/>
              </a:spcBef>
            </a:pPr>
            <a:r>
              <a:rPr sz="300" spc="-25" dirty="0">
                <a:latin typeface="Lucida Sans"/>
                <a:cs typeface="Lucida Sans"/>
              </a:rPr>
              <a:t>10</a:t>
            </a:r>
            <a:endParaRPr sz="300">
              <a:latin typeface="Lucida Sans"/>
              <a:cs typeface="Lucida Sans"/>
            </a:endParaRPr>
          </a:p>
        </p:txBody>
      </p:sp>
      <p:sp>
        <p:nvSpPr>
          <p:cNvPr id="21" name="object 20">
            <a:extLst>
              <a:ext uri="{FF2B5EF4-FFF2-40B4-BE49-F238E27FC236}">
                <a16:creationId xmlns:a16="http://schemas.microsoft.com/office/drawing/2014/main" id="{82F53B20-82CA-3616-7C6F-E096FE8CAB19}"/>
              </a:ext>
            </a:extLst>
          </p:cNvPr>
          <p:cNvSpPr txBox="1"/>
          <p:nvPr/>
        </p:nvSpPr>
        <p:spPr>
          <a:xfrm>
            <a:off x="6154858" y="4558441"/>
            <a:ext cx="222885" cy="104775"/>
          </a:xfrm>
          <a:prstGeom prst="rect">
            <a:avLst/>
          </a:prstGeom>
        </p:spPr>
        <p:txBody>
          <a:bodyPr vert="horz" wrap="square" lIns="0" tIns="15240" rIns="0" bIns="0" rtlCol="0">
            <a:spAutoFit/>
          </a:bodyPr>
          <a:lstStyle/>
          <a:p>
            <a:pPr marL="12700">
              <a:lnSpc>
                <a:spcPct val="100000"/>
              </a:lnSpc>
              <a:spcBef>
                <a:spcPts val="120"/>
              </a:spcBef>
            </a:pPr>
            <a:r>
              <a:rPr sz="500" spc="-10" dirty="0">
                <a:latin typeface="Lucida Sans"/>
                <a:cs typeface="Lucida Sans"/>
              </a:rPr>
              <a:t>MSA-</a:t>
            </a:r>
            <a:r>
              <a:rPr sz="500" spc="-50" dirty="0">
                <a:latin typeface="Lucida Sans"/>
                <a:cs typeface="Lucida Sans"/>
              </a:rPr>
              <a:t>C</a:t>
            </a:r>
            <a:endParaRPr sz="500">
              <a:latin typeface="Lucida Sans"/>
              <a:cs typeface="Lucida Sans"/>
            </a:endParaRPr>
          </a:p>
        </p:txBody>
      </p:sp>
      <p:sp>
        <p:nvSpPr>
          <p:cNvPr id="22" name="object 21">
            <a:extLst>
              <a:ext uri="{FF2B5EF4-FFF2-40B4-BE49-F238E27FC236}">
                <a16:creationId xmlns:a16="http://schemas.microsoft.com/office/drawing/2014/main" id="{09A9B0E4-0E91-D918-60AB-57353650D5B9}"/>
              </a:ext>
            </a:extLst>
          </p:cNvPr>
          <p:cNvSpPr txBox="1"/>
          <p:nvPr/>
        </p:nvSpPr>
        <p:spPr>
          <a:xfrm>
            <a:off x="6351968" y="4608049"/>
            <a:ext cx="64769" cy="71755"/>
          </a:xfrm>
          <a:prstGeom prst="rect">
            <a:avLst/>
          </a:prstGeom>
        </p:spPr>
        <p:txBody>
          <a:bodyPr vert="horz" wrap="square" lIns="0" tIns="12700" rIns="0" bIns="0" rtlCol="0">
            <a:spAutoFit/>
          </a:bodyPr>
          <a:lstStyle/>
          <a:p>
            <a:pPr marL="12700">
              <a:lnSpc>
                <a:spcPct val="100000"/>
              </a:lnSpc>
              <a:spcBef>
                <a:spcPts val="100"/>
              </a:spcBef>
            </a:pPr>
            <a:r>
              <a:rPr sz="300" spc="-25" dirty="0">
                <a:latin typeface="Lucida Sans"/>
                <a:cs typeface="Lucida Sans"/>
              </a:rPr>
              <a:t>10</a:t>
            </a:r>
            <a:endParaRPr sz="300">
              <a:latin typeface="Lucida Sans"/>
              <a:cs typeface="Lucida Sans"/>
            </a:endParaRPr>
          </a:p>
        </p:txBody>
      </p:sp>
      <p:grpSp>
        <p:nvGrpSpPr>
          <p:cNvPr id="23" name="object 22">
            <a:extLst>
              <a:ext uri="{FF2B5EF4-FFF2-40B4-BE49-F238E27FC236}">
                <a16:creationId xmlns:a16="http://schemas.microsoft.com/office/drawing/2014/main" id="{31F382A0-4581-2D79-616B-B74F717B6D16}"/>
              </a:ext>
            </a:extLst>
          </p:cNvPr>
          <p:cNvGrpSpPr/>
          <p:nvPr/>
        </p:nvGrpSpPr>
        <p:grpSpPr>
          <a:xfrm>
            <a:off x="5971794" y="4008310"/>
            <a:ext cx="116205" cy="300355"/>
            <a:chOff x="6211426" y="4414375"/>
            <a:chExt cx="116205" cy="300355"/>
          </a:xfrm>
        </p:grpSpPr>
        <p:sp>
          <p:nvSpPr>
            <p:cNvPr id="24" name="object 23">
              <a:extLst>
                <a:ext uri="{FF2B5EF4-FFF2-40B4-BE49-F238E27FC236}">
                  <a16:creationId xmlns:a16="http://schemas.microsoft.com/office/drawing/2014/main" id="{61D60BF2-338A-4127-83DC-7916EFB0C662}"/>
                </a:ext>
              </a:extLst>
            </p:cNvPr>
            <p:cNvSpPr/>
            <p:nvPr/>
          </p:nvSpPr>
          <p:spPr>
            <a:xfrm>
              <a:off x="6238255" y="4698940"/>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0ADF0E49-85FF-16DB-E33B-99D2D2C22997}"/>
                </a:ext>
              </a:extLst>
            </p:cNvPr>
            <p:cNvSpPr/>
            <p:nvPr/>
          </p:nvSpPr>
          <p:spPr>
            <a:xfrm>
              <a:off x="6211417" y="4683518"/>
              <a:ext cx="116205" cy="31115"/>
            </a:xfrm>
            <a:custGeom>
              <a:avLst/>
              <a:gdLst/>
              <a:ahLst/>
              <a:cxnLst/>
              <a:rect l="l" t="t" r="r" b="b"/>
              <a:pathLst>
                <a:path w="116204" h="31114">
                  <a:moveTo>
                    <a:pt x="37833" y="0"/>
                  </a:moveTo>
                  <a:lnTo>
                    <a:pt x="0" y="15367"/>
                  </a:lnTo>
                  <a:lnTo>
                    <a:pt x="37769" y="30899"/>
                  </a:lnTo>
                  <a:lnTo>
                    <a:pt x="28829" y="15430"/>
                  </a:lnTo>
                  <a:lnTo>
                    <a:pt x="37833" y="0"/>
                  </a:lnTo>
                  <a:close/>
                </a:path>
                <a:path w="116204" h="31114">
                  <a:moveTo>
                    <a:pt x="115798" y="15621"/>
                  </a:moveTo>
                  <a:lnTo>
                    <a:pt x="78028" y="88"/>
                  </a:lnTo>
                  <a:lnTo>
                    <a:pt x="86956" y="15557"/>
                  </a:lnTo>
                  <a:lnTo>
                    <a:pt x="77952" y="30988"/>
                  </a:lnTo>
                  <a:lnTo>
                    <a:pt x="115798" y="15621"/>
                  </a:lnTo>
                  <a:close/>
                </a:path>
              </a:pathLst>
            </a:custGeom>
            <a:solidFill>
              <a:srgbClr val="000000"/>
            </a:solidFill>
          </p:spPr>
          <p:txBody>
            <a:bodyPr wrap="square" lIns="0" tIns="0" rIns="0" bIns="0" rtlCol="0"/>
            <a:lstStyle/>
            <a:p>
              <a:endParaRPr/>
            </a:p>
          </p:txBody>
        </p:sp>
        <p:sp>
          <p:nvSpPr>
            <p:cNvPr id="26" name="object 25">
              <a:extLst>
                <a:ext uri="{FF2B5EF4-FFF2-40B4-BE49-F238E27FC236}">
                  <a16:creationId xmlns:a16="http://schemas.microsoft.com/office/drawing/2014/main" id="{0692D255-46F4-DFB1-6FAF-4A6A44135183}"/>
                </a:ext>
              </a:extLst>
            </p:cNvPr>
            <p:cNvSpPr/>
            <p:nvPr/>
          </p:nvSpPr>
          <p:spPr>
            <a:xfrm>
              <a:off x="6238255" y="4429802"/>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08C3C2F3-B15E-46C0-C4BC-90DB504DFB3A}"/>
                </a:ext>
              </a:extLst>
            </p:cNvPr>
            <p:cNvSpPr/>
            <p:nvPr/>
          </p:nvSpPr>
          <p:spPr>
            <a:xfrm>
              <a:off x="6211417" y="4414380"/>
              <a:ext cx="116205" cy="31115"/>
            </a:xfrm>
            <a:custGeom>
              <a:avLst/>
              <a:gdLst/>
              <a:ahLst/>
              <a:cxnLst/>
              <a:rect l="l" t="t" r="r" b="b"/>
              <a:pathLst>
                <a:path w="116204" h="31114">
                  <a:moveTo>
                    <a:pt x="37833" y="0"/>
                  </a:moveTo>
                  <a:lnTo>
                    <a:pt x="0" y="15367"/>
                  </a:lnTo>
                  <a:lnTo>
                    <a:pt x="37769" y="30899"/>
                  </a:lnTo>
                  <a:lnTo>
                    <a:pt x="28829" y="15430"/>
                  </a:lnTo>
                  <a:lnTo>
                    <a:pt x="37833" y="0"/>
                  </a:lnTo>
                  <a:close/>
                </a:path>
                <a:path w="116204" h="31114">
                  <a:moveTo>
                    <a:pt x="115798" y="15621"/>
                  </a:moveTo>
                  <a:lnTo>
                    <a:pt x="78028" y="88"/>
                  </a:lnTo>
                  <a:lnTo>
                    <a:pt x="86956" y="15557"/>
                  </a:lnTo>
                  <a:lnTo>
                    <a:pt x="77952" y="30988"/>
                  </a:lnTo>
                  <a:lnTo>
                    <a:pt x="115798" y="15621"/>
                  </a:lnTo>
                  <a:close/>
                </a:path>
              </a:pathLst>
            </a:custGeom>
            <a:solidFill>
              <a:srgbClr val="000000"/>
            </a:solidFill>
          </p:spPr>
          <p:txBody>
            <a:bodyPr wrap="square" lIns="0" tIns="0" rIns="0" bIns="0" rtlCol="0"/>
            <a:lstStyle/>
            <a:p>
              <a:endParaRPr/>
            </a:p>
          </p:txBody>
        </p:sp>
      </p:grpSp>
      <p:sp>
        <p:nvSpPr>
          <p:cNvPr id="28" name="object 27">
            <a:extLst>
              <a:ext uri="{FF2B5EF4-FFF2-40B4-BE49-F238E27FC236}">
                <a16:creationId xmlns:a16="http://schemas.microsoft.com/office/drawing/2014/main" id="{A5F00A40-4A9E-54D3-AF21-629D8CB1E205}"/>
              </a:ext>
            </a:extLst>
          </p:cNvPr>
          <p:cNvSpPr txBox="1"/>
          <p:nvPr/>
        </p:nvSpPr>
        <p:spPr>
          <a:xfrm>
            <a:off x="5614190" y="3836154"/>
            <a:ext cx="281305"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B</a:t>
            </a:r>
            <a:r>
              <a:rPr sz="450" spc="-37" baseline="-27777" dirty="0">
                <a:latin typeface="Lucida Sans"/>
                <a:cs typeface="Lucida Sans"/>
              </a:rPr>
              <a:t>1</a:t>
            </a:r>
            <a:endParaRPr sz="450" baseline="-27777">
              <a:latin typeface="Lucida Sans"/>
              <a:cs typeface="Lucida Sans"/>
            </a:endParaRPr>
          </a:p>
        </p:txBody>
      </p:sp>
      <p:sp>
        <p:nvSpPr>
          <p:cNvPr id="29" name="object 28">
            <a:extLst>
              <a:ext uri="{FF2B5EF4-FFF2-40B4-BE49-F238E27FC236}">
                <a16:creationId xmlns:a16="http://schemas.microsoft.com/office/drawing/2014/main" id="{2F7AA4DD-AE52-D17A-2E7B-26C3637827ED}"/>
              </a:ext>
            </a:extLst>
          </p:cNvPr>
          <p:cNvSpPr txBox="1"/>
          <p:nvPr/>
        </p:nvSpPr>
        <p:spPr>
          <a:xfrm>
            <a:off x="5615517" y="4121067"/>
            <a:ext cx="287020" cy="104775"/>
          </a:xfrm>
          <a:prstGeom prst="rect">
            <a:avLst/>
          </a:prstGeom>
        </p:spPr>
        <p:txBody>
          <a:bodyPr vert="horz" wrap="square" lIns="0" tIns="15240" rIns="0" bIns="0" rtlCol="0">
            <a:spAutoFit/>
          </a:bodyPr>
          <a:lstStyle/>
          <a:p>
            <a:pPr marL="38100">
              <a:lnSpc>
                <a:spcPct val="100000"/>
              </a:lnSpc>
              <a:spcBef>
                <a:spcPts val="120"/>
              </a:spcBef>
            </a:pPr>
            <a:r>
              <a:rPr sz="500" spc="-10" dirty="0">
                <a:latin typeface="Lucida Sans"/>
                <a:cs typeface="Lucida Sans"/>
              </a:rPr>
              <a:t>MSA-</a:t>
            </a:r>
            <a:r>
              <a:rPr sz="500" spc="-25" dirty="0">
                <a:latin typeface="Lucida Sans"/>
                <a:cs typeface="Lucida Sans"/>
              </a:rPr>
              <a:t>B</a:t>
            </a:r>
            <a:r>
              <a:rPr sz="450" spc="-37" baseline="-27777" dirty="0">
                <a:latin typeface="Lucida Sans"/>
                <a:cs typeface="Lucida Sans"/>
              </a:rPr>
              <a:t>2</a:t>
            </a:r>
            <a:endParaRPr sz="450" baseline="-27777">
              <a:latin typeface="Lucida Sans"/>
              <a:cs typeface="Lucida Sans"/>
            </a:endParaRPr>
          </a:p>
        </p:txBody>
      </p:sp>
      <p:sp>
        <p:nvSpPr>
          <p:cNvPr id="30" name="object 29">
            <a:extLst>
              <a:ext uri="{FF2B5EF4-FFF2-40B4-BE49-F238E27FC236}">
                <a16:creationId xmlns:a16="http://schemas.microsoft.com/office/drawing/2014/main" id="{C0C40FF5-76D0-46A1-1187-42736C797C7D}"/>
              </a:ext>
            </a:extLst>
          </p:cNvPr>
          <p:cNvSpPr txBox="1"/>
          <p:nvPr/>
        </p:nvSpPr>
        <p:spPr>
          <a:xfrm>
            <a:off x="5631852" y="4558447"/>
            <a:ext cx="215900" cy="104775"/>
          </a:xfrm>
          <a:prstGeom prst="rect">
            <a:avLst/>
          </a:prstGeom>
        </p:spPr>
        <p:txBody>
          <a:bodyPr vert="horz" wrap="square" lIns="0" tIns="15240" rIns="0" bIns="0" rtlCol="0">
            <a:spAutoFit/>
          </a:bodyPr>
          <a:lstStyle/>
          <a:p>
            <a:pPr marL="12700">
              <a:lnSpc>
                <a:spcPct val="100000"/>
              </a:lnSpc>
              <a:spcBef>
                <a:spcPts val="120"/>
              </a:spcBef>
            </a:pPr>
            <a:r>
              <a:rPr sz="500" spc="-10" dirty="0">
                <a:latin typeface="Lucida Sans"/>
                <a:cs typeface="Lucida Sans"/>
              </a:rPr>
              <a:t>MSA-</a:t>
            </a:r>
            <a:r>
              <a:rPr sz="500" spc="-50" dirty="0">
                <a:latin typeface="Lucida Sans"/>
                <a:cs typeface="Lucida Sans"/>
              </a:rPr>
              <a:t>B</a:t>
            </a:r>
            <a:endParaRPr sz="500">
              <a:latin typeface="Lucida Sans"/>
              <a:cs typeface="Lucida Sans"/>
            </a:endParaRPr>
          </a:p>
        </p:txBody>
      </p:sp>
      <p:sp>
        <p:nvSpPr>
          <p:cNvPr id="31" name="object 30">
            <a:extLst>
              <a:ext uri="{FF2B5EF4-FFF2-40B4-BE49-F238E27FC236}">
                <a16:creationId xmlns:a16="http://schemas.microsoft.com/office/drawing/2014/main" id="{FEE05944-A077-6E93-6394-E1CBCE72B013}"/>
              </a:ext>
            </a:extLst>
          </p:cNvPr>
          <p:cNvSpPr txBox="1"/>
          <p:nvPr/>
        </p:nvSpPr>
        <p:spPr>
          <a:xfrm>
            <a:off x="5822240" y="4608055"/>
            <a:ext cx="64769" cy="71755"/>
          </a:xfrm>
          <a:prstGeom prst="rect">
            <a:avLst/>
          </a:prstGeom>
        </p:spPr>
        <p:txBody>
          <a:bodyPr vert="horz" wrap="square" lIns="0" tIns="12700" rIns="0" bIns="0" rtlCol="0">
            <a:spAutoFit/>
          </a:bodyPr>
          <a:lstStyle/>
          <a:p>
            <a:pPr marL="12700">
              <a:lnSpc>
                <a:spcPct val="100000"/>
              </a:lnSpc>
              <a:spcBef>
                <a:spcPts val="100"/>
              </a:spcBef>
            </a:pPr>
            <a:r>
              <a:rPr sz="300" spc="-25" dirty="0">
                <a:latin typeface="Lucida Sans"/>
                <a:cs typeface="Lucida Sans"/>
              </a:rPr>
              <a:t>10</a:t>
            </a:r>
            <a:endParaRPr sz="300">
              <a:latin typeface="Lucida Sans"/>
              <a:cs typeface="Lucida Sans"/>
            </a:endParaRPr>
          </a:p>
        </p:txBody>
      </p:sp>
      <p:grpSp>
        <p:nvGrpSpPr>
          <p:cNvPr id="32" name="object 31">
            <a:extLst>
              <a:ext uri="{FF2B5EF4-FFF2-40B4-BE49-F238E27FC236}">
                <a16:creationId xmlns:a16="http://schemas.microsoft.com/office/drawing/2014/main" id="{6FE15198-F0F1-0918-34A8-CA3A6B6512B7}"/>
              </a:ext>
            </a:extLst>
          </p:cNvPr>
          <p:cNvGrpSpPr/>
          <p:nvPr/>
        </p:nvGrpSpPr>
        <p:grpSpPr>
          <a:xfrm>
            <a:off x="4584094" y="3957451"/>
            <a:ext cx="993140" cy="854075"/>
            <a:chOff x="4823726" y="4363516"/>
            <a:chExt cx="993140" cy="854075"/>
          </a:xfrm>
        </p:grpSpPr>
        <p:sp>
          <p:nvSpPr>
            <p:cNvPr id="33" name="object 32">
              <a:extLst>
                <a:ext uri="{FF2B5EF4-FFF2-40B4-BE49-F238E27FC236}">
                  <a16:creationId xmlns:a16="http://schemas.microsoft.com/office/drawing/2014/main" id="{22E0E4BE-CA41-6379-F1CE-8E89F22D0870}"/>
                </a:ext>
              </a:extLst>
            </p:cNvPr>
            <p:cNvSpPr/>
            <p:nvPr/>
          </p:nvSpPr>
          <p:spPr>
            <a:xfrm>
              <a:off x="5727480" y="4430543"/>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1A5A9436-0BFF-C41F-AA21-54AB010FB7F1}"/>
                </a:ext>
              </a:extLst>
            </p:cNvPr>
            <p:cNvSpPr/>
            <p:nvPr/>
          </p:nvSpPr>
          <p:spPr>
            <a:xfrm>
              <a:off x="5700649" y="4415116"/>
              <a:ext cx="116205" cy="31115"/>
            </a:xfrm>
            <a:custGeom>
              <a:avLst/>
              <a:gdLst/>
              <a:ahLst/>
              <a:cxnLst/>
              <a:rect l="l" t="t" r="r" b="b"/>
              <a:pathLst>
                <a:path w="116204" h="31114">
                  <a:moveTo>
                    <a:pt x="37846" y="0"/>
                  </a:moveTo>
                  <a:lnTo>
                    <a:pt x="0" y="15367"/>
                  </a:lnTo>
                  <a:lnTo>
                    <a:pt x="37769" y="30899"/>
                  </a:lnTo>
                  <a:lnTo>
                    <a:pt x="28841" y="15430"/>
                  </a:lnTo>
                  <a:lnTo>
                    <a:pt x="37846" y="0"/>
                  </a:lnTo>
                  <a:close/>
                </a:path>
                <a:path w="116204" h="31114">
                  <a:moveTo>
                    <a:pt x="115785" y="15633"/>
                  </a:moveTo>
                  <a:lnTo>
                    <a:pt x="78016" y="101"/>
                  </a:lnTo>
                  <a:lnTo>
                    <a:pt x="86956" y="15570"/>
                  </a:lnTo>
                  <a:lnTo>
                    <a:pt x="77952" y="31000"/>
                  </a:lnTo>
                  <a:lnTo>
                    <a:pt x="115785" y="15633"/>
                  </a:lnTo>
                  <a:close/>
                </a:path>
              </a:pathLst>
            </a:custGeom>
            <a:solidFill>
              <a:srgbClr val="000000"/>
            </a:solidFill>
          </p:spPr>
          <p:txBody>
            <a:bodyPr wrap="square" lIns="0" tIns="0" rIns="0" bIns="0" rtlCol="0"/>
            <a:lstStyle/>
            <a:p>
              <a:endParaRPr/>
            </a:p>
          </p:txBody>
        </p:sp>
        <p:sp>
          <p:nvSpPr>
            <p:cNvPr id="35" name="object 34">
              <a:extLst>
                <a:ext uri="{FF2B5EF4-FFF2-40B4-BE49-F238E27FC236}">
                  <a16:creationId xmlns:a16="http://schemas.microsoft.com/office/drawing/2014/main" id="{9E23E8C5-4D1E-9594-F324-9E31F3A928D8}"/>
                </a:ext>
              </a:extLst>
            </p:cNvPr>
            <p:cNvSpPr/>
            <p:nvPr/>
          </p:nvSpPr>
          <p:spPr>
            <a:xfrm>
              <a:off x="5727480" y="4699682"/>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2D73B8E3-02D0-FBB1-BD24-4BC5D5B7286E}"/>
                </a:ext>
              </a:extLst>
            </p:cNvPr>
            <p:cNvSpPr/>
            <p:nvPr/>
          </p:nvSpPr>
          <p:spPr>
            <a:xfrm>
              <a:off x="5700649" y="4684267"/>
              <a:ext cx="116205" cy="31115"/>
            </a:xfrm>
            <a:custGeom>
              <a:avLst/>
              <a:gdLst/>
              <a:ahLst/>
              <a:cxnLst/>
              <a:rect l="l" t="t" r="r" b="b"/>
              <a:pathLst>
                <a:path w="116204" h="31114">
                  <a:moveTo>
                    <a:pt x="37846" y="0"/>
                  </a:moveTo>
                  <a:lnTo>
                    <a:pt x="0" y="15367"/>
                  </a:lnTo>
                  <a:lnTo>
                    <a:pt x="37769" y="30899"/>
                  </a:lnTo>
                  <a:lnTo>
                    <a:pt x="28841" y="15430"/>
                  </a:lnTo>
                  <a:lnTo>
                    <a:pt x="37846" y="0"/>
                  </a:lnTo>
                  <a:close/>
                </a:path>
                <a:path w="116204" h="31114">
                  <a:moveTo>
                    <a:pt x="115785" y="15621"/>
                  </a:moveTo>
                  <a:lnTo>
                    <a:pt x="78016" y="88"/>
                  </a:lnTo>
                  <a:lnTo>
                    <a:pt x="86956" y="15557"/>
                  </a:lnTo>
                  <a:lnTo>
                    <a:pt x="77952" y="30988"/>
                  </a:lnTo>
                  <a:lnTo>
                    <a:pt x="115785" y="15621"/>
                  </a:lnTo>
                  <a:close/>
                </a:path>
              </a:pathLst>
            </a:custGeom>
            <a:solidFill>
              <a:srgbClr val="000000"/>
            </a:solidFill>
          </p:spPr>
          <p:txBody>
            <a:bodyPr wrap="square" lIns="0" tIns="0" rIns="0" bIns="0" rtlCol="0"/>
            <a:lstStyle/>
            <a:p>
              <a:endParaRPr/>
            </a:p>
          </p:txBody>
        </p:sp>
        <p:sp>
          <p:nvSpPr>
            <p:cNvPr id="37" name="object 36">
              <a:extLst>
                <a:ext uri="{FF2B5EF4-FFF2-40B4-BE49-F238E27FC236}">
                  <a16:creationId xmlns:a16="http://schemas.microsoft.com/office/drawing/2014/main" id="{4D55F53D-E9BE-547B-76AA-DFC608E1C80D}"/>
                </a:ext>
              </a:extLst>
            </p:cNvPr>
            <p:cNvSpPr/>
            <p:nvPr/>
          </p:nvSpPr>
          <p:spPr>
            <a:xfrm>
              <a:off x="4823904" y="4363516"/>
              <a:ext cx="302895" cy="50800"/>
            </a:xfrm>
            <a:custGeom>
              <a:avLst/>
              <a:gdLst/>
              <a:ahLst/>
              <a:cxnLst/>
              <a:rect l="l" t="t" r="r" b="b"/>
              <a:pathLst>
                <a:path w="302895" h="50800">
                  <a:moveTo>
                    <a:pt x="301218" y="0"/>
                  </a:moveTo>
                  <a:lnTo>
                    <a:pt x="0" y="0"/>
                  </a:lnTo>
                  <a:lnTo>
                    <a:pt x="0" y="13817"/>
                  </a:lnTo>
                  <a:lnTo>
                    <a:pt x="301218" y="13817"/>
                  </a:lnTo>
                  <a:lnTo>
                    <a:pt x="301218" y="0"/>
                  </a:lnTo>
                  <a:close/>
                </a:path>
                <a:path w="302895" h="50800">
                  <a:moveTo>
                    <a:pt x="302310" y="36652"/>
                  </a:moveTo>
                  <a:lnTo>
                    <a:pt x="1092" y="36652"/>
                  </a:lnTo>
                  <a:lnTo>
                    <a:pt x="1092" y="50469"/>
                  </a:lnTo>
                  <a:lnTo>
                    <a:pt x="302310" y="50469"/>
                  </a:lnTo>
                  <a:lnTo>
                    <a:pt x="302310" y="36652"/>
                  </a:lnTo>
                  <a:close/>
                </a:path>
              </a:pathLst>
            </a:custGeom>
            <a:solidFill>
              <a:srgbClr val="D7242C"/>
            </a:solidFill>
          </p:spPr>
          <p:txBody>
            <a:bodyPr wrap="square" lIns="0" tIns="0" rIns="0" bIns="0" rtlCol="0"/>
            <a:lstStyle/>
            <a:p>
              <a:endParaRPr/>
            </a:p>
          </p:txBody>
        </p:sp>
        <p:sp>
          <p:nvSpPr>
            <p:cNvPr id="38" name="object 37">
              <a:extLst>
                <a:ext uri="{FF2B5EF4-FFF2-40B4-BE49-F238E27FC236}">
                  <a16:creationId xmlns:a16="http://schemas.microsoft.com/office/drawing/2014/main" id="{77A6CE2C-323A-9E29-6257-CA1A847F7F14}"/>
                </a:ext>
              </a:extLst>
            </p:cNvPr>
            <p:cNvSpPr/>
            <p:nvPr/>
          </p:nvSpPr>
          <p:spPr>
            <a:xfrm>
              <a:off x="4824996" y="4400160"/>
              <a:ext cx="301625" cy="13970"/>
            </a:xfrm>
            <a:custGeom>
              <a:avLst/>
              <a:gdLst/>
              <a:ahLst/>
              <a:cxnLst/>
              <a:rect l="l" t="t" r="r" b="b"/>
              <a:pathLst>
                <a:path w="301625" h="13970">
                  <a:moveTo>
                    <a:pt x="301218" y="13817"/>
                  </a:moveTo>
                  <a:lnTo>
                    <a:pt x="0" y="13817"/>
                  </a:lnTo>
                  <a:lnTo>
                    <a:pt x="0" y="0"/>
                  </a:lnTo>
                  <a:lnTo>
                    <a:pt x="301218" y="0"/>
                  </a:lnTo>
                  <a:lnTo>
                    <a:pt x="301218" y="13817"/>
                  </a:lnTo>
                  <a:close/>
                </a:path>
              </a:pathLst>
            </a:custGeom>
            <a:ln w="3175">
              <a:solidFill>
                <a:srgbClr val="D7242C"/>
              </a:solidFill>
            </a:ln>
          </p:spPr>
          <p:txBody>
            <a:bodyPr wrap="square" lIns="0" tIns="0" rIns="0" bIns="0" rtlCol="0"/>
            <a:lstStyle/>
            <a:p>
              <a:endParaRPr/>
            </a:p>
          </p:txBody>
        </p:sp>
        <p:sp>
          <p:nvSpPr>
            <p:cNvPr id="39" name="object 38">
              <a:extLst>
                <a:ext uri="{FF2B5EF4-FFF2-40B4-BE49-F238E27FC236}">
                  <a16:creationId xmlns:a16="http://schemas.microsoft.com/office/drawing/2014/main" id="{AD7A8D48-84FA-E8AD-0073-990B67D1AF58}"/>
                </a:ext>
              </a:extLst>
            </p:cNvPr>
            <p:cNvSpPr/>
            <p:nvPr/>
          </p:nvSpPr>
          <p:spPr>
            <a:xfrm>
              <a:off x="4915700" y="4436795"/>
              <a:ext cx="259715" cy="50800"/>
            </a:xfrm>
            <a:custGeom>
              <a:avLst/>
              <a:gdLst/>
              <a:ahLst/>
              <a:cxnLst/>
              <a:rect l="l" t="t" r="r" b="b"/>
              <a:pathLst>
                <a:path w="259714" h="50800">
                  <a:moveTo>
                    <a:pt x="258191" y="0"/>
                  </a:moveTo>
                  <a:lnTo>
                    <a:pt x="0" y="0"/>
                  </a:lnTo>
                  <a:lnTo>
                    <a:pt x="0" y="13817"/>
                  </a:lnTo>
                  <a:lnTo>
                    <a:pt x="258191" y="13817"/>
                  </a:lnTo>
                  <a:lnTo>
                    <a:pt x="258191" y="0"/>
                  </a:lnTo>
                  <a:close/>
                </a:path>
                <a:path w="259714" h="50800">
                  <a:moveTo>
                    <a:pt x="259181" y="36626"/>
                  </a:moveTo>
                  <a:lnTo>
                    <a:pt x="990" y="36626"/>
                  </a:lnTo>
                  <a:lnTo>
                    <a:pt x="990" y="50444"/>
                  </a:lnTo>
                  <a:lnTo>
                    <a:pt x="259181" y="50444"/>
                  </a:lnTo>
                  <a:lnTo>
                    <a:pt x="259181" y="36626"/>
                  </a:lnTo>
                  <a:close/>
                </a:path>
              </a:pathLst>
            </a:custGeom>
            <a:solidFill>
              <a:srgbClr val="D7242C"/>
            </a:solidFill>
          </p:spPr>
          <p:txBody>
            <a:bodyPr wrap="square" lIns="0" tIns="0" rIns="0" bIns="0" rtlCol="0"/>
            <a:lstStyle/>
            <a:p>
              <a:endParaRPr/>
            </a:p>
          </p:txBody>
        </p:sp>
        <p:sp>
          <p:nvSpPr>
            <p:cNvPr id="40" name="object 39">
              <a:extLst>
                <a:ext uri="{FF2B5EF4-FFF2-40B4-BE49-F238E27FC236}">
                  <a16:creationId xmlns:a16="http://schemas.microsoft.com/office/drawing/2014/main" id="{5953A306-DA85-FD5A-9EAB-5751BA1D812F}"/>
                </a:ext>
              </a:extLst>
            </p:cNvPr>
            <p:cNvSpPr/>
            <p:nvPr/>
          </p:nvSpPr>
          <p:spPr>
            <a:xfrm>
              <a:off x="4831766" y="4638624"/>
              <a:ext cx="351155" cy="124460"/>
            </a:xfrm>
            <a:custGeom>
              <a:avLst/>
              <a:gdLst/>
              <a:ahLst/>
              <a:cxnLst/>
              <a:rect l="l" t="t" r="r" b="b"/>
              <a:pathLst>
                <a:path w="351154" h="124460">
                  <a:moveTo>
                    <a:pt x="182562" y="0"/>
                  </a:moveTo>
                  <a:lnTo>
                    <a:pt x="0" y="0"/>
                  </a:lnTo>
                  <a:lnTo>
                    <a:pt x="0" y="13817"/>
                  </a:lnTo>
                  <a:lnTo>
                    <a:pt x="182562" y="13817"/>
                  </a:lnTo>
                  <a:lnTo>
                    <a:pt x="182562" y="0"/>
                  </a:lnTo>
                  <a:close/>
                </a:path>
                <a:path w="351154" h="124460">
                  <a:moveTo>
                    <a:pt x="283184" y="73520"/>
                  </a:moveTo>
                  <a:lnTo>
                    <a:pt x="91782" y="73520"/>
                  </a:lnTo>
                  <a:lnTo>
                    <a:pt x="91782" y="87337"/>
                  </a:lnTo>
                  <a:lnTo>
                    <a:pt x="283184" y="87337"/>
                  </a:lnTo>
                  <a:lnTo>
                    <a:pt x="283184" y="73520"/>
                  </a:lnTo>
                  <a:close/>
                </a:path>
                <a:path w="351154" h="124460">
                  <a:moveTo>
                    <a:pt x="292595" y="110299"/>
                  </a:moveTo>
                  <a:lnTo>
                    <a:pt x="34404" y="110299"/>
                  </a:lnTo>
                  <a:lnTo>
                    <a:pt x="34404" y="124117"/>
                  </a:lnTo>
                  <a:lnTo>
                    <a:pt x="292595" y="124117"/>
                  </a:lnTo>
                  <a:lnTo>
                    <a:pt x="292595" y="110299"/>
                  </a:lnTo>
                  <a:close/>
                </a:path>
                <a:path w="351154" h="124460">
                  <a:moveTo>
                    <a:pt x="350723" y="36753"/>
                  </a:moveTo>
                  <a:lnTo>
                    <a:pt x="173418" y="36753"/>
                  </a:lnTo>
                  <a:lnTo>
                    <a:pt x="173418" y="50571"/>
                  </a:lnTo>
                  <a:lnTo>
                    <a:pt x="350723" y="50571"/>
                  </a:lnTo>
                  <a:lnTo>
                    <a:pt x="350723" y="36753"/>
                  </a:lnTo>
                  <a:close/>
                </a:path>
              </a:pathLst>
            </a:custGeom>
            <a:solidFill>
              <a:srgbClr val="E17B5F"/>
            </a:solidFill>
          </p:spPr>
          <p:txBody>
            <a:bodyPr wrap="square" lIns="0" tIns="0" rIns="0" bIns="0" rtlCol="0"/>
            <a:lstStyle/>
            <a:p>
              <a:endParaRPr/>
            </a:p>
          </p:txBody>
        </p:sp>
        <p:sp>
          <p:nvSpPr>
            <p:cNvPr id="41" name="object 40">
              <a:extLst>
                <a:ext uri="{FF2B5EF4-FFF2-40B4-BE49-F238E27FC236}">
                  <a16:creationId xmlns:a16="http://schemas.microsoft.com/office/drawing/2014/main" id="{08CFF432-9068-38D8-F4F5-3ACC2797C9A2}"/>
                </a:ext>
              </a:extLst>
            </p:cNvPr>
            <p:cNvSpPr/>
            <p:nvPr/>
          </p:nvSpPr>
          <p:spPr>
            <a:xfrm>
              <a:off x="4842218" y="5078958"/>
              <a:ext cx="300990" cy="139065"/>
            </a:xfrm>
            <a:custGeom>
              <a:avLst/>
              <a:gdLst/>
              <a:ahLst/>
              <a:cxnLst/>
              <a:rect l="l" t="t" r="r" b="b"/>
              <a:pathLst>
                <a:path w="300989" h="139064">
                  <a:moveTo>
                    <a:pt x="177304" y="31153"/>
                  </a:moveTo>
                  <a:lnTo>
                    <a:pt x="0" y="31153"/>
                  </a:lnTo>
                  <a:lnTo>
                    <a:pt x="0" y="44970"/>
                  </a:lnTo>
                  <a:lnTo>
                    <a:pt x="177304" y="44970"/>
                  </a:lnTo>
                  <a:lnTo>
                    <a:pt x="177304" y="31153"/>
                  </a:lnTo>
                  <a:close/>
                </a:path>
                <a:path w="300989" h="139064">
                  <a:moveTo>
                    <a:pt x="184378" y="124637"/>
                  </a:moveTo>
                  <a:lnTo>
                    <a:pt x="3352" y="124637"/>
                  </a:lnTo>
                  <a:lnTo>
                    <a:pt x="3352" y="138455"/>
                  </a:lnTo>
                  <a:lnTo>
                    <a:pt x="184378" y="138455"/>
                  </a:lnTo>
                  <a:lnTo>
                    <a:pt x="184378" y="124637"/>
                  </a:lnTo>
                  <a:close/>
                </a:path>
                <a:path w="300989" h="139064">
                  <a:moveTo>
                    <a:pt x="214261" y="62306"/>
                  </a:moveTo>
                  <a:lnTo>
                    <a:pt x="120535" y="62306"/>
                  </a:lnTo>
                  <a:lnTo>
                    <a:pt x="120535" y="76123"/>
                  </a:lnTo>
                  <a:lnTo>
                    <a:pt x="214261" y="76123"/>
                  </a:lnTo>
                  <a:lnTo>
                    <a:pt x="214261" y="62306"/>
                  </a:lnTo>
                  <a:close/>
                </a:path>
                <a:path w="300989" h="139064">
                  <a:moveTo>
                    <a:pt x="219252" y="93472"/>
                  </a:moveTo>
                  <a:lnTo>
                    <a:pt x="133324" y="93472"/>
                  </a:lnTo>
                  <a:lnTo>
                    <a:pt x="133324" y="107289"/>
                  </a:lnTo>
                  <a:lnTo>
                    <a:pt x="219252" y="107289"/>
                  </a:lnTo>
                  <a:lnTo>
                    <a:pt x="219252" y="93472"/>
                  </a:lnTo>
                  <a:close/>
                </a:path>
                <a:path w="300989" h="139064">
                  <a:moveTo>
                    <a:pt x="300647" y="0"/>
                  </a:moveTo>
                  <a:lnTo>
                    <a:pt x="118084" y="0"/>
                  </a:lnTo>
                  <a:lnTo>
                    <a:pt x="118084" y="13817"/>
                  </a:lnTo>
                  <a:lnTo>
                    <a:pt x="300647" y="13817"/>
                  </a:lnTo>
                  <a:lnTo>
                    <a:pt x="300647" y="0"/>
                  </a:lnTo>
                  <a:close/>
                </a:path>
              </a:pathLst>
            </a:custGeom>
            <a:solidFill>
              <a:srgbClr val="E7C053"/>
            </a:solidFill>
          </p:spPr>
          <p:txBody>
            <a:bodyPr wrap="square" lIns="0" tIns="0" rIns="0" bIns="0" rtlCol="0"/>
            <a:lstStyle/>
            <a:p>
              <a:endParaRPr/>
            </a:p>
          </p:txBody>
        </p:sp>
      </p:grpSp>
      <p:sp>
        <p:nvSpPr>
          <p:cNvPr id="42" name="object 41">
            <a:extLst>
              <a:ext uri="{FF2B5EF4-FFF2-40B4-BE49-F238E27FC236}">
                <a16:creationId xmlns:a16="http://schemas.microsoft.com/office/drawing/2014/main" id="{3EF53BD0-4D6D-B304-542C-032913C35CD2}"/>
              </a:ext>
            </a:extLst>
          </p:cNvPr>
          <p:cNvSpPr txBox="1"/>
          <p:nvPr/>
        </p:nvSpPr>
        <p:spPr>
          <a:xfrm>
            <a:off x="4587338" y="3837617"/>
            <a:ext cx="282575" cy="104775"/>
          </a:xfrm>
          <a:prstGeom prst="rect">
            <a:avLst/>
          </a:prstGeom>
        </p:spPr>
        <p:txBody>
          <a:bodyPr vert="horz" wrap="square" lIns="0" tIns="15240" rIns="0" bIns="0" rtlCol="0">
            <a:spAutoFit/>
          </a:bodyPr>
          <a:lstStyle/>
          <a:p>
            <a:pPr marL="38100">
              <a:lnSpc>
                <a:spcPct val="100000"/>
              </a:lnSpc>
              <a:spcBef>
                <a:spcPts val="120"/>
              </a:spcBef>
            </a:pPr>
            <a:r>
              <a:rPr sz="500" spc="-20" dirty="0">
                <a:latin typeface="Lucida Sans"/>
                <a:cs typeface="Lucida Sans"/>
              </a:rPr>
              <a:t>MSA-</a:t>
            </a:r>
            <a:r>
              <a:rPr sz="500" spc="-25" dirty="0">
                <a:latin typeface="Lucida Sans"/>
                <a:cs typeface="Lucida Sans"/>
              </a:rPr>
              <a:t>A</a:t>
            </a:r>
            <a:r>
              <a:rPr sz="450" spc="-37" baseline="-27777" dirty="0">
                <a:latin typeface="Lucida Sans"/>
                <a:cs typeface="Lucida Sans"/>
              </a:rPr>
              <a:t>1</a:t>
            </a:r>
            <a:endParaRPr sz="450" baseline="-27777">
              <a:latin typeface="Lucida Sans"/>
              <a:cs typeface="Lucida Sans"/>
            </a:endParaRPr>
          </a:p>
        </p:txBody>
      </p:sp>
      <p:sp>
        <p:nvSpPr>
          <p:cNvPr id="43" name="object 42">
            <a:extLst>
              <a:ext uri="{FF2B5EF4-FFF2-40B4-BE49-F238E27FC236}">
                <a16:creationId xmlns:a16="http://schemas.microsoft.com/office/drawing/2014/main" id="{556352AC-0A23-6A7F-7A0E-44BC3A9CFBAB}"/>
              </a:ext>
            </a:extLst>
          </p:cNvPr>
          <p:cNvSpPr txBox="1"/>
          <p:nvPr/>
        </p:nvSpPr>
        <p:spPr>
          <a:xfrm>
            <a:off x="4584238" y="4114109"/>
            <a:ext cx="288290" cy="104775"/>
          </a:xfrm>
          <a:prstGeom prst="rect">
            <a:avLst/>
          </a:prstGeom>
        </p:spPr>
        <p:txBody>
          <a:bodyPr vert="horz" wrap="square" lIns="0" tIns="15240" rIns="0" bIns="0" rtlCol="0">
            <a:spAutoFit/>
          </a:bodyPr>
          <a:lstStyle/>
          <a:p>
            <a:pPr marL="38100">
              <a:lnSpc>
                <a:spcPct val="100000"/>
              </a:lnSpc>
              <a:spcBef>
                <a:spcPts val="120"/>
              </a:spcBef>
            </a:pPr>
            <a:r>
              <a:rPr sz="500" spc="-20" dirty="0">
                <a:latin typeface="Lucida Sans"/>
                <a:cs typeface="Lucida Sans"/>
              </a:rPr>
              <a:t>MSA-</a:t>
            </a:r>
            <a:r>
              <a:rPr sz="500" spc="-25" dirty="0">
                <a:latin typeface="Lucida Sans"/>
                <a:cs typeface="Lucida Sans"/>
              </a:rPr>
              <a:t>A</a:t>
            </a:r>
            <a:r>
              <a:rPr sz="450" spc="-37" baseline="-27777" dirty="0">
                <a:latin typeface="Lucida Sans"/>
                <a:cs typeface="Lucida Sans"/>
              </a:rPr>
              <a:t>2</a:t>
            </a:r>
            <a:endParaRPr sz="450" baseline="-27777">
              <a:latin typeface="Lucida Sans"/>
              <a:cs typeface="Lucida Sans"/>
            </a:endParaRPr>
          </a:p>
        </p:txBody>
      </p:sp>
      <p:sp>
        <p:nvSpPr>
          <p:cNvPr id="44" name="object 43">
            <a:extLst>
              <a:ext uri="{FF2B5EF4-FFF2-40B4-BE49-F238E27FC236}">
                <a16:creationId xmlns:a16="http://schemas.microsoft.com/office/drawing/2014/main" id="{BAFDBFEC-F16E-E222-F03C-5E89BD3551D7}"/>
              </a:ext>
            </a:extLst>
          </p:cNvPr>
          <p:cNvSpPr txBox="1"/>
          <p:nvPr/>
        </p:nvSpPr>
        <p:spPr>
          <a:xfrm>
            <a:off x="4601887" y="4558441"/>
            <a:ext cx="215900" cy="104775"/>
          </a:xfrm>
          <a:prstGeom prst="rect">
            <a:avLst/>
          </a:prstGeom>
        </p:spPr>
        <p:txBody>
          <a:bodyPr vert="horz" wrap="square" lIns="0" tIns="15240" rIns="0" bIns="0" rtlCol="0">
            <a:spAutoFit/>
          </a:bodyPr>
          <a:lstStyle/>
          <a:p>
            <a:pPr marL="12700">
              <a:lnSpc>
                <a:spcPct val="100000"/>
              </a:lnSpc>
              <a:spcBef>
                <a:spcPts val="120"/>
              </a:spcBef>
            </a:pPr>
            <a:r>
              <a:rPr sz="500" spc="-20" dirty="0">
                <a:latin typeface="Lucida Sans"/>
                <a:cs typeface="Lucida Sans"/>
              </a:rPr>
              <a:t>MSA-</a:t>
            </a:r>
            <a:r>
              <a:rPr sz="500" spc="-50" dirty="0">
                <a:latin typeface="Lucida Sans"/>
                <a:cs typeface="Lucida Sans"/>
              </a:rPr>
              <a:t>A</a:t>
            </a:r>
            <a:endParaRPr sz="500">
              <a:latin typeface="Lucida Sans"/>
              <a:cs typeface="Lucida Sans"/>
            </a:endParaRPr>
          </a:p>
        </p:txBody>
      </p:sp>
      <p:sp>
        <p:nvSpPr>
          <p:cNvPr id="45" name="object 44">
            <a:extLst>
              <a:ext uri="{FF2B5EF4-FFF2-40B4-BE49-F238E27FC236}">
                <a16:creationId xmlns:a16="http://schemas.microsoft.com/office/drawing/2014/main" id="{86867347-2DE3-2A65-0BA6-FD459350F3C0}"/>
              </a:ext>
            </a:extLst>
          </p:cNvPr>
          <p:cNvSpPr txBox="1"/>
          <p:nvPr/>
        </p:nvSpPr>
        <p:spPr>
          <a:xfrm>
            <a:off x="4793639" y="4608049"/>
            <a:ext cx="64769" cy="71755"/>
          </a:xfrm>
          <a:prstGeom prst="rect">
            <a:avLst/>
          </a:prstGeom>
        </p:spPr>
        <p:txBody>
          <a:bodyPr vert="horz" wrap="square" lIns="0" tIns="12700" rIns="0" bIns="0" rtlCol="0">
            <a:spAutoFit/>
          </a:bodyPr>
          <a:lstStyle/>
          <a:p>
            <a:pPr marL="12700">
              <a:lnSpc>
                <a:spcPct val="100000"/>
              </a:lnSpc>
              <a:spcBef>
                <a:spcPts val="100"/>
              </a:spcBef>
            </a:pPr>
            <a:r>
              <a:rPr sz="300" spc="-25" dirty="0">
                <a:latin typeface="Lucida Sans"/>
                <a:cs typeface="Lucida Sans"/>
              </a:rPr>
              <a:t>10</a:t>
            </a:r>
            <a:endParaRPr sz="300">
              <a:latin typeface="Lucida Sans"/>
              <a:cs typeface="Lucida Sans"/>
            </a:endParaRPr>
          </a:p>
        </p:txBody>
      </p:sp>
      <p:grpSp>
        <p:nvGrpSpPr>
          <p:cNvPr id="46" name="object 45">
            <a:extLst>
              <a:ext uri="{FF2B5EF4-FFF2-40B4-BE49-F238E27FC236}">
                <a16:creationId xmlns:a16="http://schemas.microsoft.com/office/drawing/2014/main" id="{7CE8F98E-B324-1783-5F35-85E6FF48D5DB}"/>
              </a:ext>
            </a:extLst>
          </p:cNvPr>
          <p:cNvGrpSpPr/>
          <p:nvPr/>
        </p:nvGrpSpPr>
        <p:grpSpPr>
          <a:xfrm>
            <a:off x="4535170" y="3959001"/>
            <a:ext cx="1924050" cy="854075"/>
            <a:chOff x="4774802" y="4365066"/>
            <a:chExt cx="1924050" cy="854075"/>
          </a:xfrm>
        </p:grpSpPr>
        <p:sp>
          <p:nvSpPr>
            <p:cNvPr id="47" name="object 46">
              <a:extLst>
                <a:ext uri="{FF2B5EF4-FFF2-40B4-BE49-F238E27FC236}">
                  <a16:creationId xmlns:a16="http://schemas.microsoft.com/office/drawing/2014/main" id="{68440A5C-2306-B450-8703-F803F1A3BD26}"/>
                </a:ext>
              </a:extLst>
            </p:cNvPr>
            <p:cNvSpPr/>
            <p:nvPr/>
          </p:nvSpPr>
          <p:spPr>
            <a:xfrm>
              <a:off x="5231519" y="4428014"/>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1DA87B96-56E3-91C0-CDB9-2BFB8A7DB108}"/>
                </a:ext>
              </a:extLst>
            </p:cNvPr>
            <p:cNvSpPr/>
            <p:nvPr/>
          </p:nvSpPr>
          <p:spPr>
            <a:xfrm>
              <a:off x="5204688" y="4412589"/>
              <a:ext cx="116205" cy="31115"/>
            </a:xfrm>
            <a:custGeom>
              <a:avLst/>
              <a:gdLst/>
              <a:ahLst/>
              <a:cxnLst/>
              <a:rect l="l" t="t" r="r" b="b"/>
              <a:pathLst>
                <a:path w="116204" h="31114">
                  <a:moveTo>
                    <a:pt x="37846" y="0"/>
                  </a:moveTo>
                  <a:lnTo>
                    <a:pt x="0" y="15367"/>
                  </a:lnTo>
                  <a:lnTo>
                    <a:pt x="37769" y="30899"/>
                  </a:lnTo>
                  <a:lnTo>
                    <a:pt x="28841" y="15430"/>
                  </a:lnTo>
                  <a:lnTo>
                    <a:pt x="37846" y="0"/>
                  </a:lnTo>
                  <a:close/>
                </a:path>
                <a:path w="116204" h="31114">
                  <a:moveTo>
                    <a:pt x="115798" y="15633"/>
                  </a:moveTo>
                  <a:lnTo>
                    <a:pt x="78028" y="101"/>
                  </a:lnTo>
                  <a:lnTo>
                    <a:pt x="86956" y="15570"/>
                  </a:lnTo>
                  <a:lnTo>
                    <a:pt x="77952" y="31000"/>
                  </a:lnTo>
                  <a:lnTo>
                    <a:pt x="115798" y="15633"/>
                  </a:lnTo>
                  <a:close/>
                </a:path>
              </a:pathLst>
            </a:custGeom>
            <a:solidFill>
              <a:srgbClr val="000000"/>
            </a:solidFill>
          </p:spPr>
          <p:txBody>
            <a:bodyPr wrap="square" lIns="0" tIns="0" rIns="0" bIns="0" rtlCol="0"/>
            <a:lstStyle/>
            <a:p>
              <a:endParaRPr/>
            </a:p>
          </p:txBody>
        </p:sp>
        <p:sp>
          <p:nvSpPr>
            <p:cNvPr id="49" name="object 48">
              <a:extLst>
                <a:ext uri="{FF2B5EF4-FFF2-40B4-BE49-F238E27FC236}">
                  <a16:creationId xmlns:a16="http://schemas.microsoft.com/office/drawing/2014/main" id="{6A5E60FA-5504-86BF-A21A-021DB8239F0F}"/>
                </a:ext>
              </a:extLst>
            </p:cNvPr>
            <p:cNvSpPr/>
            <p:nvPr/>
          </p:nvSpPr>
          <p:spPr>
            <a:xfrm>
              <a:off x="5231519" y="4697152"/>
              <a:ext cx="62230" cy="635"/>
            </a:xfrm>
            <a:custGeom>
              <a:avLst/>
              <a:gdLst/>
              <a:ahLst/>
              <a:cxnLst/>
              <a:rect l="l" t="t" r="r" b="b"/>
              <a:pathLst>
                <a:path w="62229" h="635">
                  <a:moveTo>
                    <a:pt x="0" y="0"/>
                  </a:moveTo>
                  <a:lnTo>
                    <a:pt x="62141" y="139"/>
                  </a:lnTo>
                </a:path>
              </a:pathLst>
            </a:custGeom>
            <a:ln w="7594">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88308884-7A9B-F441-B86E-C568F52948C4}"/>
                </a:ext>
              </a:extLst>
            </p:cNvPr>
            <p:cNvSpPr/>
            <p:nvPr/>
          </p:nvSpPr>
          <p:spPr>
            <a:xfrm>
              <a:off x="5204688" y="4681727"/>
              <a:ext cx="116205" cy="31115"/>
            </a:xfrm>
            <a:custGeom>
              <a:avLst/>
              <a:gdLst/>
              <a:ahLst/>
              <a:cxnLst/>
              <a:rect l="l" t="t" r="r" b="b"/>
              <a:pathLst>
                <a:path w="116204" h="31114">
                  <a:moveTo>
                    <a:pt x="37846" y="0"/>
                  </a:moveTo>
                  <a:lnTo>
                    <a:pt x="0" y="15367"/>
                  </a:lnTo>
                  <a:lnTo>
                    <a:pt x="37769" y="30899"/>
                  </a:lnTo>
                  <a:lnTo>
                    <a:pt x="28841" y="15430"/>
                  </a:lnTo>
                  <a:lnTo>
                    <a:pt x="37846" y="0"/>
                  </a:lnTo>
                  <a:close/>
                </a:path>
                <a:path w="116204" h="31114">
                  <a:moveTo>
                    <a:pt x="115798" y="15621"/>
                  </a:moveTo>
                  <a:lnTo>
                    <a:pt x="78028" y="88"/>
                  </a:lnTo>
                  <a:lnTo>
                    <a:pt x="86956" y="15557"/>
                  </a:lnTo>
                  <a:lnTo>
                    <a:pt x="77952" y="30988"/>
                  </a:lnTo>
                  <a:lnTo>
                    <a:pt x="115798" y="15621"/>
                  </a:lnTo>
                  <a:close/>
                </a:path>
              </a:pathLst>
            </a:custGeom>
            <a:solidFill>
              <a:srgbClr val="000000"/>
            </a:solidFill>
          </p:spPr>
          <p:txBody>
            <a:bodyPr wrap="square" lIns="0" tIns="0" rIns="0" bIns="0" rtlCol="0"/>
            <a:lstStyle/>
            <a:p>
              <a:endParaRPr/>
            </a:p>
          </p:txBody>
        </p:sp>
        <p:sp>
          <p:nvSpPr>
            <p:cNvPr id="51" name="object 50">
              <a:extLst>
                <a:ext uri="{FF2B5EF4-FFF2-40B4-BE49-F238E27FC236}">
                  <a16:creationId xmlns:a16="http://schemas.microsoft.com/office/drawing/2014/main" id="{585F8BDA-09F7-855D-E8EA-F161F4C73AAC}"/>
                </a:ext>
              </a:extLst>
            </p:cNvPr>
            <p:cNvSpPr/>
            <p:nvPr/>
          </p:nvSpPr>
          <p:spPr>
            <a:xfrm>
              <a:off x="5223318" y="4508233"/>
              <a:ext cx="71755" cy="104139"/>
            </a:xfrm>
            <a:custGeom>
              <a:avLst/>
              <a:gdLst/>
              <a:ahLst/>
              <a:cxnLst/>
              <a:rect l="l" t="t" r="r" b="b"/>
              <a:pathLst>
                <a:path w="71754" h="104139">
                  <a:moveTo>
                    <a:pt x="0" y="0"/>
                  </a:moveTo>
                  <a:lnTo>
                    <a:pt x="71373" y="104139"/>
                  </a:lnTo>
                </a:path>
              </a:pathLst>
            </a:custGeom>
            <a:ln w="7594">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6306D91F-652C-0909-CA90-0845CC312E36}"/>
                </a:ext>
              </a:extLst>
            </p:cNvPr>
            <p:cNvSpPr/>
            <p:nvPr/>
          </p:nvSpPr>
          <p:spPr>
            <a:xfrm>
              <a:off x="5208143" y="4486109"/>
              <a:ext cx="102235" cy="148590"/>
            </a:xfrm>
            <a:custGeom>
              <a:avLst/>
              <a:gdLst/>
              <a:ahLst/>
              <a:cxnLst/>
              <a:rect l="l" t="t" r="r" b="b"/>
              <a:pathLst>
                <a:path w="102235" h="148589">
                  <a:moveTo>
                    <a:pt x="34112" y="22453"/>
                  </a:moveTo>
                  <a:lnTo>
                    <a:pt x="0" y="0"/>
                  </a:lnTo>
                  <a:lnTo>
                    <a:pt x="8636" y="39916"/>
                  </a:lnTo>
                  <a:lnTo>
                    <a:pt x="16306" y="23787"/>
                  </a:lnTo>
                  <a:lnTo>
                    <a:pt x="34112" y="22453"/>
                  </a:lnTo>
                  <a:close/>
                </a:path>
                <a:path w="102235" h="148589">
                  <a:moveTo>
                    <a:pt x="101714" y="148399"/>
                  </a:moveTo>
                  <a:lnTo>
                    <a:pt x="93078" y="108483"/>
                  </a:lnTo>
                  <a:lnTo>
                    <a:pt x="85407" y="124612"/>
                  </a:lnTo>
                  <a:lnTo>
                    <a:pt x="67602" y="125945"/>
                  </a:lnTo>
                  <a:lnTo>
                    <a:pt x="101714" y="148399"/>
                  </a:lnTo>
                  <a:close/>
                </a:path>
              </a:pathLst>
            </a:custGeom>
            <a:solidFill>
              <a:srgbClr val="000000"/>
            </a:solidFill>
          </p:spPr>
          <p:txBody>
            <a:bodyPr wrap="square" lIns="0" tIns="0" rIns="0" bIns="0" rtlCol="0"/>
            <a:lstStyle/>
            <a:p>
              <a:endParaRPr/>
            </a:p>
          </p:txBody>
        </p:sp>
        <p:sp>
          <p:nvSpPr>
            <p:cNvPr id="53" name="object 52">
              <a:extLst>
                <a:ext uri="{FF2B5EF4-FFF2-40B4-BE49-F238E27FC236}">
                  <a16:creationId xmlns:a16="http://schemas.microsoft.com/office/drawing/2014/main" id="{37EF5F27-1631-4C67-B4DF-2344EE973E31}"/>
                </a:ext>
              </a:extLst>
            </p:cNvPr>
            <p:cNvSpPr/>
            <p:nvPr/>
          </p:nvSpPr>
          <p:spPr>
            <a:xfrm>
              <a:off x="6231638" y="4510641"/>
              <a:ext cx="71755" cy="104139"/>
            </a:xfrm>
            <a:custGeom>
              <a:avLst/>
              <a:gdLst/>
              <a:ahLst/>
              <a:cxnLst/>
              <a:rect l="l" t="t" r="r" b="b"/>
              <a:pathLst>
                <a:path w="71754" h="104139">
                  <a:moveTo>
                    <a:pt x="0" y="0"/>
                  </a:moveTo>
                  <a:lnTo>
                    <a:pt x="71373" y="104139"/>
                  </a:lnTo>
                </a:path>
              </a:pathLst>
            </a:custGeom>
            <a:ln w="7594">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4A148142-380B-8013-E164-13E9830B13A4}"/>
                </a:ext>
              </a:extLst>
            </p:cNvPr>
            <p:cNvSpPr/>
            <p:nvPr/>
          </p:nvSpPr>
          <p:spPr>
            <a:xfrm>
              <a:off x="6216472" y="4488522"/>
              <a:ext cx="102235" cy="148590"/>
            </a:xfrm>
            <a:custGeom>
              <a:avLst/>
              <a:gdLst/>
              <a:ahLst/>
              <a:cxnLst/>
              <a:rect l="l" t="t" r="r" b="b"/>
              <a:pathLst>
                <a:path w="102235" h="148589">
                  <a:moveTo>
                    <a:pt x="34112" y="22453"/>
                  </a:moveTo>
                  <a:lnTo>
                    <a:pt x="0" y="0"/>
                  </a:lnTo>
                  <a:lnTo>
                    <a:pt x="8636" y="39916"/>
                  </a:lnTo>
                  <a:lnTo>
                    <a:pt x="16306" y="23787"/>
                  </a:lnTo>
                  <a:lnTo>
                    <a:pt x="34112" y="22453"/>
                  </a:lnTo>
                  <a:close/>
                </a:path>
                <a:path w="102235" h="148589">
                  <a:moveTo>
                    <a:pt x="101701" y="148386"/>
                  </a:moveTo>
                  <a:lnTo>
                    <a:pt x="93065" y="108470"/>
                  </a:lnTo>
                  <a:lnTo>
                    <a:pt x="85394" y="124599"/>
                  </a:lnTo>
                  <a:lnTo>
                    <a:pt x="67589" y="125933"/>
                  </a:lnTo>
                  <a:lnTo>
                    <a:pt x="101701" y="148386"/>
                  </a:lnTo>
                  <a:close/>
                </a:path>
              </a:pathLst>
            </a:custGeom>
            <a:solidFill>
              <a:srgbClr val="000000"/>
            </a:solidFill>
          </p:spPr>
          <p:txBody>
            <a:bodyPr wrap="square" lIns="0" tIns="0" rIns="0" bIns="0" rtlCol="0"/>
            <a:lstStyle/>
            <a:p>
              <a:endParaRPr/>
            </a:p>
          </p:txBody>
        </p:sp>
        <p:sp>
          <p:nvSpPr>
            <p:cNvPr id="55" name="object 54">
              <a:extLst>
                <a:ext uri="{FF2B5EF4-FFF2-40B4-BE49-F238E27FC236}">
                  <a16:creationId xmlns:a16="http://schemas.microsoft.com/office/drawing/2014/main" id="{D263E25E-551F-6C2F-C76D-4D46B11F2911}"/>
                </a:ext>
              </a:extLst>
            </p:cNvPr>
            <p:cNvSpPr/>
            <p:nvPr/>
          </p:nvSpPr>
          <p:spPr>
            <a:xfrm>
              <a:off x="5226033" y="4507011"/>
              <a:ext cx="71755" cy="104139"/>
            </a:xfrm>
            <a:custGeom>
              <a:avLst/>
              <a:gdLst/>
              <a:ahLst/>
              <a:cxnLst/>
              <a:rect l="l" t="t" r="r" b="b"/>
              <a:pathLst>
                <a:path w="71754" h="104139">
                  <a:moveTo>
                    <a:pt x="71373" y="0"/>
                  </a:moveTo>
                  <a:lnTo>
                    <a:pt x="0" y="104139"/>
                  </a:lnTo>
                </a:path>
              </a:pathLst>
            </a:custGeom>
            <a:ln w="7594">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D6EE8D0C-A9A9-8343-71BC-461B9A77AF64}"/>
                </a:ext>
              </a:extLst>
            </p:cNvPr>
            <p:cNvSpPr/>
            <p:nvPr/>
          </p:nvSpPr>
          <p:spPr>
            <a:xfrm>
              <a:off x="5210861" y="4484890"/>
              <a:ext cx="102235" cy="148590"/>
            </a:xfrm>
            <a:custGeom>
              <a:avLst/>
              <a:gdLst/>
              <a:ahLst/>
              <a:cxnLst/>
              <a:rect l="l" t="t" r="r" b="b"/>
              <a:pathLst>
                <a:path w="102235" h="148589">
                  <a:moveTo>
                    <a:pt x="34112" y="125945"/>
                  </a:moveTo>
                  <a:lnTo>
                    <a:pt x="16306" y="124612"/>
                  </a:lnTo>
                  <a:lnTo>
                    <a:pt x="8636" y="108483"/>
                  </a:lnTo>
                  <a:lnTo>
                    <a:pt x="0" y="148399"/>
                  </a:lnTo>
                  <a:lnTo>
                    <a:pt x="34112" y="125945"/>
                  </a:lnTo>
                  <a:close/>
                </a:path>
                <a:path w="102235" h="148589">
                  <a:moveTo>
                    <a:pt x="101701" y="0"/>
                  </a:moveTo>
                  <a:lnTo>
                    <a:pt x="67589" y="22453"/>
                  </a:lnTo>
                  <a:lnTo>
                    <a:pt x="85394" y="23787"/>
                  </a:lnTo>
                  <a:lnTo>
                    <a:pt x="93065" y="39916"/>
                  </a:lnTo>
                  <a:lnTo>
                    <a:pt x="101701" y="0"/>
                  </a:lnTo>
                  <a:close/>
                </a:path>
              </a:pathLst>
            </a:custGeom>
            <a:solidFill>
              <a:srgbClr val="000000"/>
            </a:solidFill>
          </p:spPr>
          <p:txBody>
            <a:bodyPr wrap="square" lIns="0" tIns="0" rIns="0" bIns="0" rtlCol="0"/>
            <a:lstStyle/>
            <a:p>
              <a:endParaRPr/>
            </a:p>
          </p:txBody>
        </p:sp>
        <p:sp>
          <p:nvSpPr>
            <p:cNvPr id="57" name="object 56">
              <a:extLst>
                <a:ext uri="{FF2B5EF4-FFF2-40B4-BE49-F238E27FC236}">
                  <a16:creationId xmlns:a16="http://schemas.microsoft.com/office/drawing/2014/main" id="{AEDECAE8-0DC0-07E6-4F6C-372762EC6D7C}"/>
                </a:ext>
              </a:extLst>
            </p:cNvPr>
            <p:cNvSpPr/>
            <p:nvPr/>
          </p:nvSpPr>
          <p:spPr>
            <a:xfrm>
              <a:off x="6231363" y="4510809"/>
              <a:ext cx="71755" cy="104139"/>
            </a:xfrm>
            <a:custGeom>
              <a:avLst/>
              <a:gdLst/>
              <a:ahLst/>
              <a:cxnLst/>
              <a:rect l="l" t="t" r="r" b="b"/>
              <a:pathLst>
                <a:path w="71754" h="104139">
                  <a:moveTo>
                    <a:pt x="71373" y="0"/>
                  </a:moveTo>
                  <a:lnTo>
                    <a:pt x="0" y="104139"/>
                  </a:lnTo>
                </a:path>
              </a:pathLst>
            </a:custGeom>
            <a:ln w="7594">
              <a:solidFill>
                <a:srgbClr val="000000"/>
              </a:solidFill>
            </a:ln>
          </p:spPr>
          <p:txBody>
            <a:bodyPr wrap="square" lIns="0" tIns="0" rIns="0" bIns="0" rtlCol="0"/>
            <a:lstStyle/>
            <a:p>
              <a:endParaRPr/>
            </a:p>
          </p:txBody>
        </p:sp>
        <p:sp>
          <p:nvSpPr>
            <p:cNvPr id="58" name="object 57">
              <a:extLst>
                <a:ext uri="{FF2B5EF4-FFF2-40B4-BE49-F238E27FC236}">
                  <a16:creationId xmlns:a16="http://schemas.microsoft.com/office/drawing/2014/main" id="{F2FFA559-A5ED-6A1A-F873-9C2651BE9262}"/>
                </a:ext>
              </a:extLst>
            </p:cNvPr>
            <p:cNvSpPr/>
            <p:nvPr/>
          </p:nvSpPr>
          <p:spPr>
            <a:xfrm>
              <a:off x="6216193" y="4488687"/>
              <a:ext cx="102235" cy="148590"/>
            </a:xfrm>
            <a:custGeom>
              <a:avLst/>
              <a:gdLst/>
              <a:ahLst/>
              <a:cxnLst/>
              <a:rect l="l" t="t" r="r" b="b"/>
              <a:pathLst>
                <a:path w="102235" h="148589">
                  <a:moveTo>
                    <a:pt x="34112" y="125945"/>
                  </a:moveTo>
                  <a:lnTo>
                    <a:pt x="16306" y="124612"/>
                  </a:lnTo>
                  <a:lnTo>
                    <a:pt x="8636" y="108483"/>
                  </a:lnTo>
                  <a:lnTo>
                    <a:pt x="0" y="148399"/>
                  </a:lnTo>
                  <a:lnTo>
                    <a:pt x="34112" y="125945"/>
                  </a:lnTo>
                  <a:close/>
                </a:path>
                <a:path w="102235" h="148589">
                  <a:moveTo>
                    <a:pt x="101701" y="0"/>
                  </a:moveTo>
                  <a:lnTo>
                    <a:pt x="67589" y="22453"/>
                  </a:lnTo>
                  <a:lnTo>
                    <a:pt x="85394" y="23787"/>
                  </a:lnTo>
                  <a:lnTo>
                    <a:pt x="93065" y="39916"/>
                  </a:lnTo>
                  <a:lnTo>
                    <a:pt x="101701" y="0"/>
                  </a:lnTo>
                  <a:close/>
                </a:path>
              </a:pathLst>
            </a:custGeom>
            <a:solidFill>
              <a:srgbClr val="000000"/>
            </a:solidFill>
          </p:spPr>
          <p:txBody>
            <a:bodyPr wrap="square" lIns="0" tIns="0" rIns="0" bIns="0" rtlCol="0"/>
            <a:lstStyle/>
            <a:p>
              <a:endParaRPr/>
            </a:p>
          </p:txBody>
        </p:sp>
        <p:sp>
          <p:nvSpPr>
            <p:cNvPr id="59" name="object 58">
              <a:extLst>
                <a:ext uri="{FF2B5EF4-FFF2-40B4-BE49-F238E27FC236}">
                  <a16:creationId xmlns:a16="http://schemas.microsoft.com/office/drawing/2014/main" id="{64850774-15D2-BD9A-EBE8-B391D697EEDC}"/>
                </a:ext>
              </a:extLst>
            </p:cNvPr>
            <p:cNvSpPr/>
            <p:nvPr/>
          </p:nvSpPr>
          <p:spPr>
            <a:xfrm>
              <a:off x="5845226" y="4365078"/>
              <a:ext cx="351790" cy="156210"/>
            </a:xfrm>
            <a:custGeom>
              <a:avLst/>
              <a:gdLst/>
              <a:ahLst/>
              <a:cxnLst/>
              <a:rect l="l" t="t" r="r" b="b"/>
              <a:pathLst>
                <a:path w="351789" h="156210">
                  <a:moveTo>
                    <a:pt x="243827" y="71094"/>
                  </a:moveTo>
                  <a:lnTo>
                    <a:pt x="91770" y="71094"/>
                  </a:lnTo>
                  <a:lnTo>
                    <a:pt x="91770" y="84912"/>
                  </a:lnTo>
                  <a:lnTo>
                    <a:pt x="243827" y="84912"/>
                  </a:lnTo>
                  <a:lnTo>
                    <a:pt x="243827" y="71094"/>
                  </a:lnTo>
                  <a:close/>
                </a:path>
                <a:path w="351789" h="156210">
                  <a:moveTo>
                    <a:pt x="256819" y="0"/>
                  </a:moveTo>
                  <a:lnTo>
                    <a:pt x="0" y="0"/>
                  </a:lnTo>
                  <a:lnTo>
                    <a:pt x="0" y="13817"/>
                  </a:lnTo>
                  <a:lnTo>
                    <a:pt x="256819" y="13817"/>
                  </a:lnTo>
                  <a:lnTo>
                    <a:pt x="256819" y="0"/>
                  </a:lnTo>
                  <a:close/>
                </a:path>
                <a:path w="351789" h="156210">
                  <a:moveTo>
                    <a:pt x="302298" y="35534"/>
                  </a:moveTo>
                  <a:lnTo>
                    <a:pt x="1079" y="35534"/>
                  </a:lnTo>
                  <a:lnTo>
                    <a:pt x="1079" y="49352"/>
                  </a:lnTo>
                  <a:lnTo>
                    <a:pt x="302298" y="49352"/>
                  </a:lnTo>
                  <a:lnTo>
                    <a:pt x="302298" y="35534"/>
                  </a:lnTo>
                  <a:close/>
                </a:path>
                <a:path w="351789" h="156210">
                  <a:moveTo>
                    <a:pt x="350964" y="106641"/>
                  </a:moveTo>
                  <a:lnTo>
                    <a:pt x="203530" y="106641"/>
                  </a:lnTo>
                  <a:lnTo>
                    <a:pt x="203530" y="120459"/>
                  </a:lnTo>
                  <a:lnTo>
                    <a:pt x="350964" y="120459"/>
                  </a:lnTo>
                  <a:lnTo>
                    <a:pt x="350964" y="106641"/>
                  </a:lnTo>
                  <a:close/>
                </a:path>
                <a:path w="351789" h="156210">
                  <a:moveTo>
                    <a:pt x="351574" y="142176"/>
                  </a:moveTo>
                  <a:lnTo>
                    <a:pt x="187972" y="142176"/>
                  </a:lnTo>
                  <a:lnTo>
                    <a:pt x="187972" y="155994"/>
                  </a:lnTo>
                  <a:lnTo>
                    <a:pt x="351574" y="155994"/>
                  </a:lnTo>
                  <a:lnTo>
                    <a:pt x="351574" y="142176"/>
                  </a:lnTo>
                  <a:close/>
                </a:path>
              </a:pathLst>
            </a:custGeom>
            <a:solidFill>
              <a:srgbClr val="4B4B9B"/>
            </a:solidFill>
          </p:spPr>
          <p:txBody>
            <a:bodyPr wrap="square" lIns="0" tIns="0" rIns="0" bIns="0" rtlCol="0"/>
            <a:lstStyle/>
            <a:p>
              <a:endParaRPr/>
            </a:p>
          </p:txBody>
        </p:sp>
        <p:sp>
          <p:nvSpPr>
            <p:cNvPr id="60" name="object 59">
              <a:extLst>
                <a:ext uri="{FF2B5EF4-FFF2-40B4-BE49-F238E27FC236}">
                  <a16:creationId xmlns:a16="http://schemas.microsoft.com/office/drawing/2014/main" id="{DA34FDE1-9834-BF09-DC3E-65896AAA33F5}"/>
                </a:ext>
              </a:extLst>
            </p:cNvPr>
            <p:cNvSpPr/>
            <p:nvPr/>
          </p:nvSpPr>
          <p:spPr>
            <a:xfrm>
              <a:off x="5846381" y="4640173"/>
              <a:ext cx="364490" cy="124460"/>
            </a:xfrm>
            <a:custGeom>
              <a:avLst/>
              <a:gdLst/>
              <a:ahLst/>
              <a:cxnLst/>
              <a:rect l="l" t="t" r="r" b="b"/>
              <a:pathLst>
                <a:path w="364489" h="124460">
                  <a:moveTo>
                    <a:pt x="182562" y="0"/>
                  </a:moveTo>
                  <a:lnTo>
                    <a:pt x="0" y="0"/>
                  </a:lnTo>
                  <a:lnTo>
                    <a:pt x="0" y="13817"/>
                  </a:lnTo>
                  <a:lnTo>
                    <a:pt x="182562" y="13817"/>
                  </a:lnTo>
                  <a:lnTo>
                    <a:pt x="182562" y="0"/>
                  </a:lnTo>
                  <a:close/>
                </a:path>
                <a:path w="364489" h="124460">
                  <a:moveTo>
                    <a:pt x="277672" y="36766"/>
                  </a:moveTo>
                  <a:lnTo>
                    <a:pt x="100368" y="36766"/>
                  </a:lnTo>
                  <a:lnTo>
                    <a:pt x="100368" y="50584"/>
                  </a:lnTo>
                  <a:lnTo>
                    <a:pt x="277672" y="50584"/>
                  </a:lnTo>
                  <a:lnTo>
                    <a:pt x="277672" y="36766"/>
                  </a:lnTo>
                  <a:close/>
                </a:path>
                <a:path w="364489" h="124460">
                  <a:moveTo>
                    <a:pt x="283184" y="73520"/>
                  </a:moveTo>
                  <a:lnTo>
                    <a:pt x="91782" y="73520"/>
                  </a:lnTo>
                  <a:lnTo>
                    <a:pt x="91782" y="87337"/>
                  </a:lnTo>
                  <a:lnTo>
                    <a:pt x="283184" y="87337"/>
                  </a:lnTo>
                  <a:lnTo>
                    <a:pt x="283184" y="73520"/>
                  </a:lnTo>
                  <a:close/>
                </a:path>
                <a:path w="364489" h="124460">
                  <a:moveTo>
                    <a:pt x="364451" y="110286"/>
                  </a:moveTo>
                  <a:lnTo>
                    <a:pt x="106260" y="110286"/>
                  </a:lnTo>
                  <a:lnTo>
                    <a:pt x="106260" y="124104"/>
                  </a:lnTo>
                  <a:lnTo>
                    <a:pt x="364451" y="124104"/>
                  </a:lnTo>
                  <a:lnTo>
                    <a:pt x="364451" y="110286"/>
                  </a:lnTo>
                  <a:close/>
                </a:path>
              </a:pathLst>
            </a:custGeom>
            <a:solidFill>
              <a:srgbClr val="517AB3"/>
            </a:solidFill>
          </p:spPr>
          <p:txBody>
            <a:bodyPr wrap="square" lIns="0" tIns="0" rIns="0" bIns="0" rtlCol="0"/>
            <a:lstStyle/>
            <a:p>
              <a:endParaRPr/>
            </a:p>
          </p:txBody>
        </p:sp>
        <p:sp>
          <p:nvSpPr>
            <p:cNvPr id="61" name="object 60">
              <a:extLst>
                <a:ext uri="{FF2B5EF4-FFF2-40B4-BE49-F238E27FC236}">
                  <a16:creationId xmlns:a16="http://schemas.microsoft.com/office/drawing/2014/main" id="{C5908064-9532-55C0-B0CB-B5689DB183AB}"/>
                </a:ext>
              </a:extLst>
            </p:cNvPr>
            <p:cNvSpPr/>
            <p:nvPr/>
          </p:nvSpPr>
          <p:spPr>
            <a:xfrm>
              <a:off x="5863222" y="5080495"/>
              <a:ext cx="321945" cy="139065"/>
            </a:xfrm>
            <a:custGeom>
              <a:avLst/>
              <a:gdLst/>
              <a:ahLst/>
              <a:cxnLst/>
              <a:rect l="l" t="t" r="r" b="b"/>
              <a:pathLst>
                <a:path w="321945" h="139064">
                  <a:moveTo>
                    <a:pt x="210908" y="62318"/>
                  </a:moveTo>
                  <a:lnTo>
                    <a:pt x="117182" y="62318"/>
                  </a:lnTo>
                  <a:lnTo>
                    <a:pt x="117182" y="76136"/>
                  </a:lnTo>
                  <a:lnTo>
                    <a:pt x="210908" y="76136"/>
                  </a:lnTo>
                  <a:lnTo>
                    <a:pt x="210908" y="62318"/>
                  </a:lnTo>
                  <a:close/>
                </a:path>
                <a:path w="321945" h="139064">
                  <a:moveTo>
                    <a:pt x="215900" y="93497"/>
                  </a:moveTo>
                  <a:lnTo>
                    <a:pt x="129971" y="93497"/>
                  </a:lnTo>
                  <a:lnTo>
                    <a:pt x="129971" y="107315"/>
                  </a:lnTo>
                  <a:lnTo>
                    <a:pt x="215900" y="107315"/>
                  </a:lnTo>
                  <a:lnTo>
                    <a:pt x="215900" y="93497"/>
                  </a:lnTo>
                  <a:close/>
                </a:path>
                <a:path w="321945" h="139064">
                  <a:moveTo>
                    <a:pt x="229857" y="124650"/>
                  </a:moveTo>
                  <a:lnTo>
                    <a:pt x="0" y="124650"/>
                  </a:lnTo>
                  <a:lnTo>
                    <a:pt x="0" y="138468"/>
                  </a:lnTo>
                  <a:lnTo>
                    <a:pt x="229857" y="138468"/>
                  </a:lnTo>
                  <a:lnTo>
                    <a:pt x="229857" y="124650"/>
                  </a:lnTo>
                  <a:close/>
                </a:path>
                <a:path w="321945" h="139064">
                  <a:moveTo>
                    <a:pt x="297281" y="0"/>
                  </a:moveTo>
                  <a:lnTo>
                    <a:pt x="114719" y="0"/>
                  </a:lnTo>
                  <a:lnTo>
                    <a:pt x="114719" y="13817"/>
                  </a:lnTo>
                  <a:lnTo>
                    <a:pt x="297281" y="13817"/>
                  </a:lnTo>
                  <a:lnTo>
                    <a:pt x="297281" y="0"/>
                  </a:lnTo>
                  <a:close/>
                </a:path>
                <a:path w="321945" h="139064">
                  <a:moveTo>
                    <a:pt x="321335" y="31165"/>
                  </a:moveTo>
                  <a:lnTo>
                    <a:pt x="117983" y="31165"/>
                  </a:lnTo>
                  <a:lnTo>
                    <a:pt x="117983" y="44983"/>
                  </a:lnTo>
                  <a:lnTo>
                    <a:pt x="321335" y="44983"/>
                  </a:lnTo>
                  <a:lnTo>
                    <a:pt x="321335" y="31165"/>
                  </a:lnTo>
                  <a:close/>
                </a:path>
              </a:pathLst>
            </a:custGeom>
            <a:solidFill>
              <a:srgbClr val="8CA3CD"/>
            </a:solidFill>
          </p:spPr>
          <p:txBody>
            <a:bodyPr wrap="square" lIns="0" tIns="0" rIns="0" bIns="0" rtlCol="0"/>
            <a:lstStyle/>
            <a:p>
              <a:endParaRPr/>
            </a:p>
          </p:txBody>
        </p:sp>
        <p:sp>
          <p:nvSpPr>
            <p:cNvPr id="62" name="object 61">
              <a:extLst>
                <a:ext uri="{FF2B5EF4-FFF2-40B4-BE49-F238E27FC236}">
                  <a16:creationId xmlns:a16="http://schemas.microsoft.com/office/drawing/2014/main" id="{14C3D177-B6BF-5BA3-89A8-49100B9E66D2}"/>
                </a:ext>
              </a:extLst>
            </p:cNvPr>
            <p:cNvSpPr/>
            <p:nvPr/>
          </p:nvSpPr>
          <p:spPr>
            <a:xfrm>
              <a:off x="4779882" y="4810160"/>
              <a:ext cx="15240" cy="0"/>
            </a:xfrm>
            <a:custGeom>
              <a:avLst/>
              <a:gdLst/>
              <a:ahLst/>
              <a:cxnLst/>
              <a:rect l="l" t="t" r="r" b="b"/>
              <a:pathLst>
                <a:path w="15239">
                  <a:moveTo>
                    <a:pt x="0" y="0"/>
                  </a:moveTo>
                  <a:lnTo>
                    <a:pt x="15201" y="0"/>
                  </a:lnTo>
                </a:path>
              </a:pathLst>
            </a:custGeom>
            <a:ln w="10134">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74C4F1A2-E485-E386-DAA6-5522384228AE}"/>
                </a:ext>
              </a:extLst>
            </p:cNvPr>
            <p:cNvSpPr/>
            <p:nvPr/>
          </p:nvSpPr>
          <p:spPr>
            <a:xfrm>
              <a:off x="4825948" y="4810160"/>
              <a:ext cx="1837055" cy="0"/>
            </a:xfrm>
            <a:custGeom>
              <a:avLst/>
              <a:gdLst/>
              <a:ahLst/>
              <a:cxnLst/>
              <a:rect l="l" t="t" r="r" b="b"/>
              <a:pathLst>
                <a:path w="1837054">
                  <a:moveTo>
                    <a:pt x="0" y="0"/>
                  </a:moveTo>
                  <a:lnTo>
                    <a:pt x="1836559" y="0"/>
                  </a:lnTo>
                </a:path>
              </a:pathLst>
            </a:custGeom>
            <a:ln w="10134">
              <a:solidFill>
                <a:srgbClr val="000000"/>
              </a:solidFill>
              <a:prstDash val="dash"/>
            </a:ln>
          </p:spPr>
          <p:txBody>
            <a:bodyPr wrap="square" lIns="0" tIns="0" rIns="0" bIns="0" rtlCol="0"/>
            <a:lstStyle/>
            <a:p>
              <a:endParaRPr/>
            </a:p>
          </p:txBody>
        </p:sp>
        <p:sp>
          <p:nvSpPr>
            <p:cNvPr id="64" name="object 63">
              <a:extLst>
                <a:ext uri="{FF2B5EF4-FFF2-40B4-BE49-F238E27FC236}">
                  <a16:creationId xmlns:a16="http://schemas.microsoft.com/office/drawing/2014/main" id="{1584B32F-06E4-90AD-D6D7-ACFFCC8A05A0}"/>
                </a:ext>
              </a:extLst>
            </p:cNvPr>
            <p:cNvSpPr/>
            <p:nvPr/>
          </p:nvSpPr>
          <p:spPr>
            <a:xfrm>
              <a:off x="6677944" y="4810160"/>
              <a:ext cx="15240" cy="0"/>
            </a:xfrm>
            <a:custGeom>
              <a:avLst/>
              <a:gdLst/>
              <a:ahLst/>
              <a:cxnLst/>
              <a:rect l="l" t="t" r="r" b="b"/>
              <a:pathLst>
                <a:path w="15240">
                  <a:moveTo>
                    <a:pt x="0" y="0"/>
                  </a:moveTo>
                  <a:lnTo>
                    <a:pt x="15201" y="0"/>
                  </a:lnTo>
                </a:path>
              </a:pathLst>
            </a:custGeom>
            <a:ln w="10134">
              <a:solidFill>
                <a:srgbClr val="000000"/>
              </a:solidFill>
            </a:ln>
          </p:spPr>
          <p:txBody>
            <a:bodyPr wrap="square" lIns="0" tIns="0" rIns="0" bIns="0" rtlCol="0"/>
            <a:lstStyle/>
            <a:p>
              <a:endParaRPr/>
            </a:p>
          </p:txBody>
        </p:sp>
      </p:grpSp>
      <p:sp>
        <p:nvSpPr>
          <p:cNvPr id="65" name="object 64">
            <a:extLst>
              <a:ext uri="{FF2B5EF4-FFF2-40B4-BE49-F238E27FC236}">
                <a16:creationId xmlns:a16="http://schemas.microsoft.com/office/drawing/2014/main" id="{198B214D-363F-6B0C-5079-3FE9D9C0B6DA}"/>
              </a:ext>
            </a:extLst>
          </p:cNvPr>
          <p:cNvSpPr txBox="1"/>
          <p:nvPr/>
        </p:nvSpPr>
        <p:spPr>
          <a:xfrm>
            <a:off x="4101601" y="4265902"/>
            <a:ext cx="401320" cy="250825"/>
          </a:xfrm>
          <a:prstGeom prst="rect">
            <a:avLst/>
          </a:prstGeom>
        </p:spPr>
        <p:txBody>
          <a:bodyPr vert="horz" wrap="square" lIns="0" tIns="10795" rIns="0" bIns="0" rtlCol="0">
            <a:spAutoFit/>
          </a:bodyPr>
          <a:lstStyle/>
          <a:p>
            <a:pPr marL="12700" marR="5080" indent="-635" algn="ctr">
              <a:lnSpc>
                <a:spcPct val="105800"/>
              </a:lnSpc>
              <a:spcBef>
                <a:spcPts val="85"/>
              </a:spcBef>
            </a:pPr>
            <a:r>
              <a:rPr sz="500" spc="-10" dirty="0">
                <a:latin typeface="Lucida Sans"/>
                <a:cs typeface="Lucida Sans"/>
              </a:rPr>
              <a:t>Keep </a:t>
            </a:r>
            <a:r>
              <a:rPr sz="500" spc="-20" dirty="0">
                <a:latin typeface="Lucida Sans"/>
                <a:cs typeface="Lucida Sans"/>
              </a:rPr>
              <a:t>&lt;</a:t>
            </a:r>
            <a:r>
              <a:rPr sz="450" spc="-20" dirty="0">
                <a:latin typeface="Lucida Sans"/>
                <a:cs typeface="Lucida Sans"/>
              </a:rPr>
              <a:t>100</a:t>
            </a:r>
            <a:r>
              <a:rPr sz="450" spc="500" dirty="0">
                <a:latin typeface="Lucida Sans"/>
                <a:cs typeface="Lucida Sans"/>
              </a:rPr>
              <a:t> </a:t>
            </a:r>
            <a:r>
              <a:rPr sz="450" spc="-10" dirty="0">
                <a:latin typeface="Lucida Sans"/>
                <a:cs typeface="Lucida Sans"/>
              </a:rPr>
              <a:t>pairing</a:t>
            </a:r>
            <a:r>
              <a:rPr sz="450" spc="500" dirty="0">
                <a:latin typeface="Lucida Sans"/>
                <a:cs typeface="Lucida Sans"/>
              </a:rPr>
              <a:t> </a:t>
            </a:r>
            <a:r>
              <a:rPr sz="450" spc="-10" dirty="0">
                <a:latin typeface="Lucida Sans"/>
                <a:cs typeface="Lucida Sans"/>
              </a:rPr>
              <a:t>combinations</a:t>
            </a:r>
            <a:endParaRPr sz="450">
              <a:latin typeface="Lucida Sans"/>
              <a:cs typeface="Lucida Sans"/>
            </a:endParaRPr>
          </a:p>
        </p:txBody>
      </p:sp>
      <p:grpSp>
        <p:nvGrpSpPr>
          <p:cNvPr id="66" name="object 65">
            <a:extLst>
              <a:ext uri="{FF2B5EF4-FFF2-40B4-BE49-F238E27FC236}">
                <a16:creationId xmlns:a16="http://schemas.microsoft.com/office/drawing/2014/main" id="{BD261170-508E-13E1-7AB7-DB4CF569366D}"/>
              </a:ext>
            </a:extLst>
          </p:cNvPr>
          <p:cNvGrpSpPr/>
          <p:nvPr/>
        </p:nvGrpSpPr>
        <p:grpSpPr>
          <a:xfrm>
            <a:off x="4572435" y="3942469"/>
            <a:ext cx="1903095" cy="887730"/>
            <a:chOff x="4812067" y="4348534"/>
            <a:chExt cx="1903095" cy="887730"/>
          </a:xfrm>
        </p:grpSpPr>
        <p:sp>
          <p:nvSpPr>
            <p:cNvPr id="67" name="object 66">
              <a:extLst>
                <a:ext uri="{FF2B5EF4-FFF2-40B4-BE49-F238E27FC236}">
                  <a16:creationId xmlns:a16="http://schemas.microsoft.com/office/drawing/2014/main" id="{DC1B3F9C-EF26-F467-3EB6-4225879C98FD}"/>
                </a:ext>
              </a:extLst>
            </p:cNvPr>
            <p:cNvSpPr/>
            <p:nvPr/>
          </p:nvSpPr>
          <p:spPr>
            <a:xfrm>
              <a:off x="4824506" y="4370861"/>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68" name="object 67">
              <a:extLst>
                <a:ext uri="{FF2B5EF4-FFF2-40B4-BE49-F238E27FC236}">
                  <a16:creationId xmlns:a16="http://schemas.microsoft.com/office/drawing/2014/main" id="{61168EF3-A821-1AA2-D326-E965E4652A90}"/>
                </a:ext>
              </a:extLst>
            </p:cNvPr>
            <p:cNvSpPr/>
            <p:nvPr/>
          </p:nvSpPr>
          <p:spPr>
            <a:xfrm>
              <a:off x="4868796" y="4370861"/>
              <a:ext cx="276860" cy="0"/>
            </a:xfrm>
            <a:custGeom>
              <a:avLst/>
              <a:gdLst/>
              <a:ahLst/>
              <a:cxnLst/>
              <a:rect l="l" t="t" r="r" b="b"/>
              <a:pathLst>
                <a:path w="276860">
                  <a:moveTo>
                    <a:pt x="0" y="0"/>
                  </a:moveTo>
                  <a:lnTo>
                    <a:pt x="276352" y="0"/>
                  </a:lnTo>
                </a:path>
              </a:pathLst>
            </a:custGeom>
            <a:ln w="10134">
              <a:solidFill>
                <a:srgbClr val="D7242C"/>
              </a:solidFill>
              <a:prstDash val="dash"/>
            </a:ln>
          </p:spPr>
          <p:txBody>
            <a:bodyPr wrap="square" lIns="0" tIns="0" rIns="0" bIns="0" rtlCol="0"/>
            <a:lstStyle/>
            <a:p>
              <a:endParaRPr/>
            </a:p>
          </p:txBody>
        </p:sp>
        <p:sp>
          <p:nvSpPr>
            <p:cNvPr id="69" name="object 68">
              <a:extLst>
                <a:ext uri="{FF2B5EF4-FFF2-40B4-BE49-F238E27FC236}">
                  <a16:creationId xmlns:a16="http://schemas.microsoft.com/office/drawing/2014/main" id="{FE074794-A5EE-773B-D61B-88523DF0B7C4}"/>
                </a:ext>
              </a:extLst>
            </p:cNvPr>
            <p:cNvSpPr/>
            <p:nvPr/>
          </p:nvSpPr>
          <p:spPr>
            <a:xfrm>
              <a:off x="5159689" y="4370861"/>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0" name="object 69">
              <a:extLst>
                <a:ext uri="{FF2B5EF4-FFF2-40B4-BE49-F238E27FC236}">
                  <a16:creationId xmlns:a16="http://schemas.microsoft.com/office/drawing/2014/main" id="{AF569D52-4378-445A-ACF7-9687B15A9F57}"/>
                </a:ext>
              </a:extLst>
            </p:cNvPr>
            <p:cNvSpPr/>
            <p:nvPr/>
          </p:nvSpPr>
          <p:spPr>
            <a:xfrm>
              <a:off x="4824506" y="4409807"/>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1" name="object 70">
              <a:extLst>
                <a:ext uri="{FF2B5EF4-FFF2-40B4-BE49-F238E27FC236}">
                  <a16:creationId xmlns:a16="http://schemas.microsoft.com/office/drawing/2014/main" id="{E958EDC8-2097-DE12-23B0-820E9C925E07}"/>
                </a:ext>
              </a:extLst>
            </p:cNvPr>
            <p:cNvSpPr/>
            <p:nvPr/>
          </p:nvSpPr>
          <p:spPr>
            <a:xfrm>
              <a:off x="4868796" y="4409807"/>
              <a:ext cx="276860" cy="0"/>
            </a:xfrm>
            <a:custGeom>
              <a:avLst/>
              <a:gdLst/>
              <a:ahLst/>
              <a:cxnLst/>
              <a:rect l="l" t="t" r="r" b="b"/>
              <a:pathLst>
                <a:path w="276860">
                  <a:moveTo>
                    <a:pt x="0" y="0"/>
                  </a:moveTo>
                  <a:lnTo>
                    <a:pt x="276352" y="0"/>
                  </a:lnTo>
                </a:path>
              </a:pathLst>
            </a:custGeom>
            <a:ln w="10134">
              <a:solidFill>
                <a:srgbClr val="D7242C"/>
              </a:solidFill>
              <a:prstDash val="dash"/>
            </a:ln>
          </p:spPr>
          <p:txBody>
            <a:bodyPr wrap="square" lIns="0" tIns="0" rIns="0" bIns="0" rtlCol="0"/>
            <a:lstStyle/>
            <a:p>
              <a:endParaRPr/>
            </a:p>
          </p:txBody>
        </p:sp>
        <p:sp>
          <p:nvSpPr>
            <p:cNvPr id="72" name="object 71">
              <a:extLst>
                <a:ext uri="{FF2B5EF4-FFF2-40B4-BE49-F238E27FC236}">
                  <a16:creationId xmlns:a16="http://schemas.microsoft.com/office/drawing/2014/main" id="{9CE26D21-8937-D89C-39A4-E956C513901F}"/>
                </a:ext>
              </a:extLst>
            </p:cNvPr>
            <p:cNvSpPr/>
            <p:nvPr/>
          </p:nvSpPr>
          <p:spPr>
            <a:xfrm>
              <a:off x="5159689" y="4409807"/>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3" name="object 72">
              <a:extLst>
                <a:ext uri="{FF2B5EF4-FFF2-40B4-BE49-F238E27FC236}">
                  <a16:creationId xmlns:a16="http://schemas.microsoft.com/office/drawing/2014/main" id="{5569B220-84AF-F190-A08F-EE028A54D1E1}"/>
                </a:ext>
              </a:extLst>
            </p:cNvPr>
            <p:cNvSpPr/>
            <p:nvPr/>
          </p:nvSpPr>
          <p:spPr>
            <a:xfrm>
              <a:off x="4824506" y="4443491"/>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4" name="object 73">
              <a:extLst>
                <a:ext uri="{FF2B5EF4-FFF2-40B4-BE49-F238E27FC236}">
                  <a16:creationId xmlns:a16="http://schemas.microsoft.com/office/drawing/2014/main" id="{2D2A0B32-C814-28DB-9503-3AEC72C4DC18}"/>
                </a:ext>
              </a:extLst>
            </p:cNvPr>
            <p:cNvSpPr/>
            <p:nvPr/>
          </p:nvSpPr>
          <p:spPr>
            <a:xfrm>
              <a:off x="4868796" y="4443491"/>
              <a:ext cx="276860" cy="0"/>
            </a:xfrm>
            <a:custGeom>
              <a:avLst/>
              <a:gdLst/>
              <a:ahLst/>
              <a:cxnLst/>
              <a:rect l="l" t="t" r="r" b="b"/>
              <a:pathLst>
                <a:path w="276860">
                  <a:moveTo>
                    <a:pt x="0" y="0"/>
                  </a:moveTo>
                  <a:lnTo>
                    <a:pt x="276352" y="0"/>
                  </a:lnTo>
                </a:path>
              </a:pathLst>
            </a:custGeom>
            <a:ln w="10134">
              <a:solidFill>
                <a:srgbClr val="D7242C"/>
              </a:solidFill>
              <a:prstDash val="dash"/>
            </a:ln>
          </p:spPr>
          <p:txBody>
            <a:bodyPr wrap="square" lIns="0" tIns="0" rIns="0" bIns="0" rtlCol="0"/>
            <a:lstStyle/>
            <a:p>
              <a:endParaRPr/>
            </a:p>
          </p:txBody>
        </p:sp>
        <p:sp>
          <p:nvSpPr>
            <p:cNvPr id="75" name="object 74">
              <a:extLst>
                <a:ext uri="{FF2B5EF4-FFF2-40B4-BE49-F238E27FC236}">
                  <a16:creationId xmlns:a16="http://schemas.microsoft.com/office/drawing/2014/main" id="{BA9E8436-038D-FC77-65D1-2E32CB91688B}"/>
                </a:ext>
              </a:extLst>
            </p:cNvPr>
            <p:cNvSpPr/>
            <p:nvPr/>
          </p:nvSpPr>
          <p:spPr>
            <a:xfrm>
              <a:off x="5159689" y="4443491"/>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6" name="object 75">
              <a:extLst>
                <a:ext uri="{FF2B5EF4-FFF2-40B4-BE49-F238E27FC236}">
                  <a16:creationId xmlns:a16="http://schemas.microsoft.com/office/drawing/2014/main" id="{646C54F4-0BD2-CC7D-2B94-A70CC3773280}"/>
                </a:ext>
              </a:extLst>
            </p:cNvPr>
            <p:cNvSpPr/>
            <p:nvPr/>
          </p:nvSpPr>
          <p:spPr>
            <a:xfrm>
              <a:off x="4824506" y="4481385"/>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7" name="object 76">
              <a:extLst>
                <a:ext uri="{FF2B5EF4-FFF2-40B4-BE49-F238E27FC236}">
                  <a16:creationId xmlns:a16="http://schemas.microsoft.com/office/drawing/2014/main" id="{342B74C3-F42C-A5A4-F738-6BF101945442}"/>
                </a:ext>
              </a:extLst>
            </p:cNvPr>
            <p:cNvSpPr/>
            <p:nvPr/>
          </p:nvSpPr>
          <p:spPr>
            <a:xfrm>
              <a:off x="4868796" y="4481385"/>
              <a:ext cx="276860" cy="0"/>
            </a:xfrm>
            <a:custGeom>
              <a:avLst/>
              <a:gdLst/>
              <a:ahLst/>
              <a:cxnLst/>
              <a:rect l="l" t="t" r="r" b="b"/>
              <a:pathLst>
                <a:path w="276860">
                  <a:moveTo>
                    <a:pt x="0" y="0"/>
                  </a:moveTo>
                  <a:lnTo>
                    <a:pt x="276352" y="0"/>
                  </a:lnTo>
                </a:path>
              </a:pathLst>
            </a:custGeom>
            <a:ln w="10134">
              <a:solidFill>
                <a:srgbClr val="D7242C"/>
              </a:solidFill>
              <a:prstDash val="dash"/>
            </a:ln>
          </p:spPr>
          <p:txBody>
            <a:bodyPr wrap="square" lIns="0" tIns="0" rIns="0" bIns="0" rtlCol="0"/>
            <a:lstStyle/>
            <a:p>
              <a:endParaRPr/>
            </a:p>
          </p:txBody>
        </p:sp>
        <p:sp>
          <p:nvSpPr>
            <p:cNvPr id="78" name="object 77">
              <a:extLst>
                <a:ext uri="{FF2B5EF4-FFF2-40B4-BE49-F238E27FC236}">
                  <a16:creationId xmlns:a16="http://schemas.microsoft.com/office/drawing/2014/main" id="{FB39FDFF-550A-6B21-5D09-432CA729847F}"/>
                </a:ext>
              </a:extLst>
            </p:cNvPr>
            <p:cNvSpPr/>
            <p:nvPr/>
          </p:nvSpPr>
          <p:spPr>
            <a:xfrm>
              <a:off x="5159689" y="4481385"/>
              <a:ext cx="15240" cy="0"/>
            </a:xfrm>
            <a:custGeom>
              <a:avLst/>
              <a:gdLst/>
              <a:ahLst/>
              <a:cxnLst/>
              <a:rect l="l" t="t" r="r" b="b"/>
              <a:pathLst>
                <a:path w="15239">
                  <a:moveTo>
                    <a:pt x="0" y="0"/>
                  </a:moveTo>
                  <a:lnTo>
                    <a:pt x="15201" y="0"/>
                  </a:lnTo>
                </a:path>
              </a:pathLst>
            </a:custGeom>
            <a:ln w="10134">
              <a:solidFill>
                <a:srgbClr val="D7242C"/>
              </a:solidFill>
            </a:ln>
          </p:spPr>
          <p:txBody>
            <a:bodyPr wrap="square" lIns="0" tIns="0" rIns="0" bIns="0" rtlCol="0"/>
            <a:lstStyle/>
            <a:p>
              <a:endParaRPr/>
            </a:p>
          </p:txBody>
        </p:sp>
        <p:sp>
          <p:nvSpPr>
            <p:cNvPr id="79" name="object 78">
              <a:extLst>
                <a:ext uri="{FF2B5EF4-FFF2-40B4-BE49-F238E27FC236}">
                  <a16:creationId xmlns:a16="http://schemas.microsoft.com/office/drawing/2014/main" id="{CE6E0083-02B8-6DC1-82E9-659958523E50}"/>
                </a:ext>
              </a:extLst>
            </p:cNvPr>
            <p:cNvSpPr/>
            <p:nvPr/>
          </p:nvSpPr>
          <p:spPr>
            <a:xfrm>
              <a:off x="4832263" y="4645914"/>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0" name="object 79">
              <a:extLst>
                <a:ext uri="{FF2B5EF4-FFF2-40B4-BE49-F238E27FC236}">
                  <a16:creationId xmlns:a16="http://schemas.microsoft.com/office/drawing/2014/main" id="{8D3567D4-A4B3-94A3-B908-A3636E1D8C7B}"/>
                </a:ext>
              </a:extLst>
            </p:cNvPr>
            <p:cNvSpPr/>
            <p:nvPr/>
          </p:nvSpPr>
          <p:spPr>
            <a:xfrm>
              <a:off x="4876552" y="4645914"/>
              <a:ext cx="276860" cy="0"/>
            </a:xfrm>
            <a:custGeom>
              <a:avLst/>
              <a:gdLst/>
              <a:ahLst/>
              <a:cxnLst/>
              <a:rect l="l" t="t" r="r" b="b"/>
              <a:pathLst>
                <a:path w="276860">
                  <a:moveTo>
                    <a:pt x="0" y="0"/>
                  </a:moveTo>
                  <a:lnTo>
                    <a:pt x="276352" y="0"/>
                  </a:lnTo>
                </a:path>
              </a:pathLst>
            </a:custGeom>
            <a:ln w="10134">
              <a:solidFill>
                <a:srgbClr val="E17B5F"/>
              </a:solidFill>
              <a:prstDash val="dash"/>
            </a:ln>
          </p:spPr>
          <p:txBody>
            <a:bodyPr wrap="square" lIns="0" tIns="0" rIns="0" bIns="0" rtlCol="0"/>
            <a:lstStyle/>
            <a:p>
              <a:endParaRPr/>
            </a:p>
          </p:txBody>
        </p:sp>
        <p:sp>
          <p:nvSpPr>
            <p:cNvPr id="81" name="object 80">
              <a:extLst>
                <a:ext uri="{FF2B5EF4-FFF2-40B4-BE49-F238E27FC236}">
                  <a16:creationId xmlns:a16="http://schemas.microsoft.com/office/drawing/2014/main" id="{80AD20E5-CB41-EE54-D6A3-0ABC68F4251F}"/>
                </a:ext>
              </a:extLst>
            </p:cNvPr>
            <p:cNvSpPr/>
            <p:nvPr/>
          </p:nvSpPr>
          <p:spPr>
            <a:xfrm>
              <a:off x="5167445" y="4645914"/>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2" name="object 81">
              <a:extLst>
                <a:ext uri="{FF2B5EF4-FFF2-40B4-BE49-F238E27FC236}">
                  <a16:creationId xmlns:a16="http://schemas.microsoft.com/office/drawing/2014/main" id="{A4A49C4F-CE8A-639C-587C-ACA599D3C349}"/>
                </a:ext>
              </a:extLst>
            </p:cNvPr>
            <p:cNvSpPr/>
            <p:nvPr/>
          </p:nvSpPr>
          <p:spPr>
            <a:xfrm>
              <a:off x="4832263" y="4684860"/>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3" name="object 82">
              <a:extLst>
                <a:ext uri="{FF2B5EF4-FFF2-40B4-BE49-F238E27FC236}">
                  <a16:creationId xmlns:a16="http://schemas.microsoft.com/office/drawing/2014/main" id="{4535834E-E328-DF80-A39F-DA1E6F7B7F54}"/>
                </a:ext>
              </a:extLst>
            </p:cNvPr>
            <p:cNvSpPr/>
            <p:nvPr/>
          </p:nvSpPr>
          <p:spPr>
            <a:xfrm>
              <a:off x="4876552" y="4684860"/>
              <a:ext cx="276860" cy="0"/>
            </a:xfrm>
            <a:custGeom>
              <a:avLst/>
              <a:gdLst/>
              <a:ahLst/>
              <a:cxnLst/>
              <a:rect l="l" t="t" r="r" b="b"/>
              <a:pathLst>
                <a:path w="276860">
                  <a:moveTo>
                    <a:pt x="0" y="0"/>
                  </a:moveTo>
                  <a:lnTo>
                    <a:pt x="276352" y="0"/>
                  </a:lnTo>
                </a:path>
              </a:pathLst>
            </a:custGeom>
            <a:ln w="10134">
              <a:solidFill>
                <a:srgbClr val="E17B5F"/>
              </a:solidFill>
              <a:prstDash val="dash"/>
            </a:ln>
          </p:spPr>
          <p:txBody>
            <a:bodyPr wrap="square" lIns="0" tIns="0" rIns="0" bIns="0" rtlCol="0"/>
            <a:lstStyle/>
            <a:p>
              <a:endParaRPr/>
            </a:p>
          </p:txBody>
        </p:sp>
        <p:sp>
          <p:nvSpPr>
            <p:cNvPr id="84" name="object 83">
              <a:extLst>
                <a:ext uri="{FF2B5EF4-FFF2-40B4-BE49-F238E27FC236}">
                  <a16:creationId xmlns:a16="http://schemas.microsoft.com/office/drawing/2014/main" id="{1579B9C9-5309-3903-EA8D-E30C367F0816}"/>
                </a:ext>
              </a:extLst>
            </p:cNvPr>
            <p:cNvSpPr/>
            <p:nvPr/>
          </p:nvSpPr>
          <p:spPr>
            <a:xfrm>
              <a:off x="5167445" y="4684860"/>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5" name="object 84">
              <a:extLst>
                <a:ext uri="{FF2B5EF4-FFF2-40B4-BE49-F238E27FC236}">
                  <a16:creationId xmlns:a16="http://schemas.microsoft.com/office/drawing/2014/main" id="{8B70BEF2-E12B-FDC2-74D0-DB858616F8CF}"/>
                </a:ext>
              </a:extLst>
            </p:cNvPr>
            <p:cNvSpPr/>
            <p:nvPr/>
          </p:nvSpPr>
          <p:spPr>
            <a:xfrm>
              <a:off x="4832263" y="4718544"/>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6" name="object 85">
              <a:extLst>
                <a:ext uri="{FF2B5EF4-FFF2-40B4-BE49-F238E27FC236}">
                  <a16:creationId xmlns:a16="http://schemas.microsoft.com/office/drawing/2014/main" id="{4CC195F4-00E5-37A2-AA8E-55C1613ACF54}"/>
                </a:ext>
              </a:extLst>
            </p:cNvPr>
            <p:cNvSpPr/>
            <p:nvPr/>
          </p:nvSpPr>
          <p:spPr>
            <a:xfrm>
              <a:off x="4876552" y="4718544"/>
              <a:ext cx="276860" cy="0"/>
            </a:xfrm>
            <a:custGeom>
              <a:avLst/>
              <a:gdLst/>
              <a:ahLst/>
              <a:cxnLst/>
              <a:rect l="l" t="t" r="r" b="b"/>
              <a:pathLst>
                <a:path w="276860">
                  <a:moveTo>
                    <a:pt x="0" y="0"/>
                  </a:moveTo>
                  <a:lnTo>
                    <a:pt x="276352" y="0"/>
                  </a:lnTo>
                </a:path>
              </a:pathLst>
            </a:custGeom>
            <a:ln w="10134">
              <a:solidFill>
                <a:srgbClr val="E17B5F"/>
              </a:solidFill>
              <a:prstDash val="dash"/>
            </a:ln>
          </p:spPr>
          <p:txBody>
            <a:bodyPr wrap="square" lIns="0" tIns="0" rIns="0" bIns="0" rtlCol="0"/>
            <a:lstStyle/>
            <a:p>
              <a:endParaRPr/>
            </a:p>
          </p:txBody>
        </p:sp>
        <p:sp>
          <p:nvSpPr>
            <p:cNvPr id="87" name="object 86">
              <a:extLst>
                <a:ext uri="{FF2B5EF4-FFF2-40B4-BE49-F238E27FC236}">
                  <a16:creationId xmlns:a16="http://schemas.microsoft.com/office/drawing/2014/main" id="{F8282BC1-BBE3-3906-9141-2D2567B80320}"/>
                </a:ext>
              </a:extLst>
            </p:cNvPr>
            <p:cNvSpPr/>
            <p:nvPr/>
          </p:nvSpPr>
          <p:spPr>
            <a:xfrm>
              <a:off x="5167445" y="4718544"/>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8" name="object 87">
              <a:extLst>
                <a:ext uri="{FF2B5EF4-FFF2-40B4-BE49-F238E27FC236}">
                  <a16:creationId xmlns:a16="http://schemas.microsoft.com/office/drawing/2014/main" id="{5E894901-AA3C-101B-BA1B-8E9D0CEC5A4B}"/>
                </a:ext>
              </a:extLst>
            </p:cNvPr>
            <p:cNvSpPr/>
            <p:nvPr/>
          </p:nvSpPr>
          <p:spPr>
            <a:xfrm>
              <a:off x="4832263" y="4756437"/>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89" name="object 88">
              <a:extLst>
                <a:ext uri="{FF2B5EF4-FFF2-40B4-BE49-F238E27FC236}">
                  <a16:creationId xmlns:a16="http://schemas.microsoft.com/office/drawing/2014/main" id="{94CDE1C8-BDD1-2085-3BD2-B238D6C2D299}"/>
                </a:ext>
              </a:extLst>
            </p:cNvPr>
            <p:cNvSpPr/>
            <p:nvPr/>
          </p:nvSpPr>
          <p:spPr>
            <a:xfrm>
              <a:off x="4876552" y="4756437"/>
              <a:ext cx="276860" cy="0"/>
            </a:xfrm>
            <a:custGeom>
              <a:avLst/>
              <a:gdLst/>
              <a:ahLst/>
              <a:cxnLst/>
              <a:rect l="l" t="t" r="r" b="b"/>
              <a:pathLst>
                <a:path w="276860">
                  <a:moveTo>
                    <a:pt x="0" y="0"/>
                  </a:moveTo>
                  <a:lnTo>
                    <a:pt x="276352" y="0"/>
                  </a:lnTo>
                </a:path>
              </a:pathLst>
            </a:custGeom>
            <a:ln w="10134">
              <a:solidFill>
                <a:srgbClr val="E17B5F"/>
              </a:solidFill>
              <a:prstDash val="dash"/>
            </a:ln>
          </p:spPr>
          <p:txBody>
            <a:bodyPr wrap="square" lIns="0" tIns="0" rIns="0" bIns="0" rtlCol="0"/>
            <a:lstStyle/>
            <a:p>
              <a:endParaRPr/>
            </a:p>
          </p:txBody>
        </p:sp>
        <p:sp>
          <p:nvSpPr>
            <p:cNvPr id="90" name="object 89">
              <a:extLst>
                <a:ext uri="{FF2B5EF4-FFF2-40B4-BE49-F238E27FC236}">
                  <a16:creationId xmlns:a16="http://schemas.microsoft.com/office/drawing/2014/main" id="{D0D48C92-0369-0279-3BF6-886B80B280C4}"/>
                </a:ext>
              </a:extLst>
            </p:cNvPr>
            <p:cNvSpPr/>
            <p:nvPr/>
          </p:nvSpPr>
          <p:spPr>
            <a:xfrm>
              <a:off x="5167445" y="4756437"/>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91" name="object 90">
              <a:extLst>
                <a:ext uri="{FF2B5EF4-FFF2-40B4-BE49-F238E27FC236}">
                  <a16:creationId xmlns:a16="http://schemas.microsoft.com/office/drawing/2014/main" id="{2F23E43F-2A40-C75F-FDF3-713862DC3340}"/>
                </a:ext>
              </a:extLst>
            </p:cNvPr>
            <p:cNvSpPr/>
            <p:nvPr/>
          </p:nvSpPr>
          <p:spPr>
            <a:xfrm>
              <a:off x="4827843" y="5087281"/>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92" name="object 91">
              <a:extLst>
                <a:ext uri="{FF2B5EF4-FFF2-40B4-BE49-F238E27FC236}">
                  <a16:creationId xmlns:a16="http://schemas.microsoft.com/office/drawing/2014/main" id="{A212E6C1-52A2-9191-33AB-5E0F496A6C5F}"/>
                </a:ext>
              </a:extLst>
            </p:cNvPr>
            <p:cNvSpPr/>
            <p:nvPr/>
          </p:nvSpPr>
          <p:spPr>
            <a:xfrm>
              <a:off x="4872132" y="5087281"/>
              <a:ext cx="276860" cy="0"/>
            </a:xfrm>
            <a:custGeom>
              <a:avLst/>
              <a:gdLst/>
              <a:ahLst/>
              <a:cxnLst/>
              <a:rect l="l" t="t" r="r" b="b"/>
              <a:pathLst>
                <a:path w="276860">
                  <a:moveTo>
                    <a:pt x="0" y="0"/>
                  </a:moveTo>
                  <a:lnTo>
                    <a:pt x="276352" y="0"/>
                  </a:lnTo>
                </a:path>
              </a:pathLst>
            </a:custGeom>
            <a:ln w="10134">
              <a:solidFill>
                <a:srgbClr val="E7C053"/>
              </a:solidFill>
              <a:prstDash val="dash"/>
            </a:ln>
          </p:spPr>
          <p:txBody>
            <a:bodyPr wrap="square" lIns="0" tIns="0" rIns="0" bIns="0" rtlCol="0"/>
            <a:lstStyle/>
            <a:p>
              <a:endParaRPr/>
            </a:p>
          </p:txBody>
        </p:sp>
        <p:sp>
          <p:nvSpPr>
            <p:cNvPr id="93" name="object 92">
              <a:extLst>
                <a:ext uri="{FF2B5EF4-FFF2-40B4-BE49-F238E27FC236}">
                  <a16:creationId xmlns:a16="http://schemas.microsoft.com/office/drawing/2014/main" id="{B7EC85DE-1900-1A32-5298-AE93D41847E7}"/>
                </a:ext>
              </a:extLst>
            </p:cNvPr>
            <p:cNvSpPr/>
            <p:nvPr/>
          </p:nvSpPr>
          <p:spPr>
            <a:xfrm>
              <a:off x="5163026" y="5087281"/>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94" name="object 93">
              <a:extLst>
                <a:ext uri="{FF2B5EF4-FFF2-40B4-BE49-F238E27FC236}">
                  <a16:creationId xmlns:a16="http://schemas.microsoft.com/office/drawing/2014/main" id="{D060803B-DE34-F9CA-6D15-1DFB084F6EDE}"/>
                </a:ext>
              </a:extLst>
            </p:cNvPr>
            <p:cNvSpPr/>
            <p:nvPr/>
          </p:nvSpPr>
          <p:spPr>
            <a:xfrm>
              <a:off x="4827843" y="5119977"/>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95" name="object 94">
              <a:extLst>
                <a:ext uri="{FF2B5EF4-FFF2-40B4-BE49-F238E27FC236}">
                  <a16:creationId xmlns:a16="http://schemas.microsoft.com/office/drawing/2014/main" id="{6B6D2289-DA12-99DC-9AE1-41BE49991365}"/>
                </a:ext>
              </a:extLst>
            </p:cNvPr>
            <p:cNvSpPr/>
            <p:nvPr/>
          </p:nvSpPr>
          <p:spPr>
            <a:xfrm>
              <a:off x="4872132" y="5119977"/>
              <a:ext cx="276860" cy="0"/>
            </a:xfrm>
            <a:custGeom>
              <a:avLst/>
              <a:gdLst/>
              <a:ahLst/>
              <a:cxnLst/>
              <a:rect l="l" t="t" r="r" b="b"/>
              <a:pathLst>
                <a:path w="276860">
                  <a:moveTo>
                    <a:pt x="0" y="0"/>
                  </a:moveTo>
                  <a:lnTo>
                    <a:pt x="276352" y="0"/>
                  </a:lnTo>
                </a:path>
              </a:pathLst>
            </a:custGeom>
            <a:ln w="10134">
              <a:solidFill>
                <a:srgbClr val="E7C053"/>
              </a:solidFill>
              <a:prstDash val="dash"/>
            </a:ln>
          </p:spPr>
          <p:txBody>
            <a:bodyPr wrap="square" lIns="0" tIns="0" rIns="0" bIns="0" rtlCol="0"/>
            <a:lstStyle/>
            <a:p>
              <a:endParaRPr/>
            </a:p>
          </p:txBody>
        </p:sp>
        <p:sp>
          <p:nvSpPr>
            <p:cNvPr id="96" name="object 95">
              <a:extLst>
                <a:ext uri="{FF2B5EF4-FFF2-40B4-BE49-F238E27FC236}">
                  <a16:creationId xmlns:a16="http://schemas.microsoft.com/office/drawing/2014/main" id="{B883A844-D8B4-B2F7-B517-B5B441889581}"/>
                </a:ext>
              </a:extLst>
            </p:cNvPr>
            <p:cNvSpPr/>
            <p:nvPr/>
          </p:nvSpPr>
          <p:spPr>
            <a:xfrm>
              <a:off x="5163026" y="5119977"/>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97" name="object 96">
              <a:extLst>
                <a:ext uri="{FF2B5EF4-FFF2-40B4-BE49-F238E27FC236}">
                  <a16:creationId xmlns:a16="http://schemas.microsoft.com/office/drawing/2014/main" id="{5AA96F36-BC02-6112-A552-C91211A3448D}"/>
                </a:ext>
              </a:extLst>
            </p:cNvPr>
            <p:cNvSpPr/>
            <p:nvPr/>
          </p:nvSpPr>
          <p:spPr>
            <a:xfrm>
              <a:off x="4827843" y="5148256"/>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98" name="object 97">
              <a:extLst>
                <a:ext uri="{FF2B5EF4-FFF2-40B4-BE49-F238E27FC236}">
                  <a16:creationId xmlns:a16="http://schemas.microsoft.com/office/drawing/2014/main" id="{5F2F4B8D-0D6F-9B8D-47A7-715BFD2A883D}"/>
                </a:ext>
              </a:extLst>
            </p:cNvPr>
            <p:cNvSpPr/>
            <p:nvPr/>
          </p:nvSpPr>
          <p:spPr>
            <a:xfrm>
              <a:off x="4872132" y="5148256"/>
              <a:ext cx="276860" cy="0"/>
            </a:xfrm>
            <a:custGeom>
              <a:avLst/>
              <a:gdLst/>
              <a:ahLst/>
              <a:cxnLst/>
              <a:rect l="l" t="t" r="r" b="b"/>
              <a:pathLst>
                <a:path w="276860">
                  <a:moveTo>
                    <a:pt x="0" y="0"/>
                  </a:moveTo>
                  <a:lnTo>
                    <a:pt x="276352" y="0"/>
                  </a:lnTo>
                </a:path>
              </a:pathLst>
            </a:custGeom>
            <a:ln w="10134">
              <a:solidFill>
                <a:srgbClr val="E7C053"/>
              </a:solidFill>
              <a:prstDash val="dash"/>
            </a:ln>
          </p:spPr>
          <p:txBody>
            <a:bodyPr wrap="square" lIns="0" tIns="0" rIns="0" bIns="0" rtlCol="0"/>
            <a:lstStyle/>
            <a:p>
              <a:endParaRPr/>
            </a:p>
          </p:txBody>
        </p:sp>
        <p:sp>
          <p:nvSpPr>
            <p:cNvPr id="99" name="object 98">
              <a:extLst>
                <a:ext uri="{FF2B5EF4-FFF2-40B4-BE49-F238E27FC236}">
                  <a16:creationId xmlns:a16="http://schemas.microsoft.com/office/drawing/2014/main" id="{57094117-60B3-8C03-4EAE-9E3EC886C3AD}"/>
                </a:ext>
              </a:extLst>
            </p:cNvPr>
            <p:cNvSpPr/>
            <p:nvPr/>
          </p:nvSpPr>
          <p:spPr>
            <a:xfrm>
              <a:off x="5163026" y="5148256"/>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100" name="object 99">
              <a:extLst>
                <a:ext uri="{FF2B5EF4-FFF2-40B4-BE49-F238E27FC236}">
                  <a16:creationId xmlns:a16="http://schemas.microsoft.com/office/drawing/2014/main" id="{D053E75F-D6E3-4CC0-A9F2-0ED397272E9B}"/>
                </a:ext>
              </a:extLst>
            </p:cNvPr>
            <p:cNvSpPr/>
            <p:nvPr/>
          </p:nvSpPr>
          <p:spPr>
            <a:xfrm>
              <a:off x="4827843" y="5180068"/>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101" name="object 100">
              <a:extLst>
                <a:ext uri="{FF2B5EF4-FFF2-40B4-BE49-F238E27FC236}">
                  <a16:creationId xmlns:a16="http://schemas.microsoft.com/office/drawing/2014/main" id="{2C608E75-0BEA-72EE-CF99-F72A762C481D}"/>
                </a:ext>
              </a:extLst>
            </p:cNvPr>
            <p:cNvSpPr/>
            <p:nvPr/>
          </p:nvSpPr>
          <p:spPr>
            <a:xfrm>
              <a:off x="4872132" y="5180068"/>
              <a:ext cx="276860" cy="0"/>
            </a:xfrm>
            <a:custGeom>
              <a:avLst/>
              <a:gdLst/>
              <a:ahLst/>
              <a:cxnLst/>
              <a:rect l="l" t="t" r="r" b="b"/>
              <a:pathLst>
                <a:path w="276860">
                  <a:moveTo>
                    <a:pt x="0" y="0"/>
                  </a:moveTo>
                  <a:lnTo>
                    <a:pt x="276352" y="0"/>
                  </a:lnTo>
                </a:path>
              </a:pathLst>
            </a:custGeom>
            <a:ln w="10134">
              <a:solidFill>
                <a:srgbClr val="E7C053"/>
              </a:solidFill>
              <a:prstDash val="dash"/>
            </a:ln>
          </p:spPr>
          <p:txBody>
            <a:bodyPr wrap="square" lIns="0" tIns="0" rIns="0" bIns="0" rtlCol="0"/>
            <a:lstStyle/>
            <a:p>
              <a:endParaRPr/>
            </a:p>
          </p:txBody>
        </p:sp>
        <p:sp>
          <p:nvSpPr>
            <p:cNvPr id="102" name="object 101">
              <a:extLst>
                <a:ext uri="{FF2B5EF4-FFF2-40B4-BE49-F238E27FC236}">
                  <a16:creationId xmlns:a16="http://schemas.microsoft.com/office/drawing/2014/main" id="{BE5103FF-2674-656B-DB09-B4767F7C1B21}"/>
                </a:ext>
              </a:extLst>
            </p:cNvPr>
            <p:cNvSpPr/>
            <p:nvPr/>
          </p:nvSpPr>
          <p:spPr>
            <a:xfrm>
              <a:off x="5163026" y="5180068"/>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103" name="object 102">
              <a:extLst>
                <a:ext uri="{FF2B5EF4-FFF2-40B4-BE49-F238E27FC236}">
                  <a16:creationId xmlns:a16="http://schemas.microsoft.com/office/drawing/2014/main" id="{6E234394-4B15-CE17-DB86-5DE0A46796CB}"/>
                </a:ext>
              </a:extLst>
            </p:cNvPr>
            <p:cNvSpPr/>
            <p:nvPr/>
          </p:nvSpPr>
          <p:spPr>
            <a:xfrm>
              <a:off x="4829385" y="5212140"/>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104" name="object 103">
              <a:extLst>
                <a:ext uri="{FF2B5EF4-FFF2-40B4-BE49-F238E27FC236}">
                  <a16:creationId xmlns:a16="http://schemas.microsoft.com/office/drawing/2014/main" id="{EBD63B3E-152D-AF0D-9D21-87A1C668DB0B}"/>
                </a:ext>
              </a:extLst>
            </p:cNvPr>
            <p:cNvSpPr/>
            <p:nvPr/>
          </p:nvSpPr>
          <p:spPr>
            <a:xfrm>
              <a:off x="4873674" y="5212140"/>
              <a:ext cx="276860" cy="0"/>
            </a:xfrm>
            <a:custGeom>
              <a:avLst/>
              <a:gdLst/>
              <a:ahLst/>
              <a:cxnLst/>
              <a:rect l="l" t="t" r="r" b="b"/>
              <a:pathLst>
                <a:path w="276860">
                  <a:moveTo>
                    <a:pt x="0" y="0"/>
                  </a:moveTo>
                  <a:lnTo>
                    <a:pt x="276352" y="0"/>
                  </a:lnTo>
                </a:path>
              </a:pathLst>
            </a:custGeom>
            <a:ln w="10134">
              <a:solidFill>
                <a:srgbClr val="E7C053"/>
              </a:solidFill>
              <a:prstDash val="dash"/>
            </a:ln>
          </p:spPr>
          <p:txBody>
            <a:bodyPr wrap="square" lIns="0" tIns="0" rIns="0" bIns="0" rtlCol="0"/>
            <a:lstStyle/>
            <a:p>
              <a:endParaRPr/>
            </a:p>
          </p:txBody>
        </p:sp>
        <p:sp>
          <p:nvSpPr>
            <p:cNvPr id="105" name="object 104">
              <a:extLst>
                <a:ext uri="{FF2B5EF4-FFF2-40B4-BE49-F238E27FC236}">
                  <a16:creationId xmlns:a16="http://schemas.microsoft.com/office/drawing/2014/main" id="{D67DE73E-5592-9F17-19CE-79C5C45D8756}"/>
                </a:ext>
              </a:extLst>
            </p:cNvPr>
            <p:cNvSpPr/>
            <p:nvPr/>
          </p:nvSpPr>
          <p:spPr>
            <a:xfrm>
              <a:off x="5164567" y="5212140"/>
              <a:ext cx="15240" cy="0"/>
            </a:xfrm>
            <a:custGeom>
              <a:avLst/>
              <a:gdLst/>
              <a:ahLst/>
              <a:cxnLst/>
              <a:rect l="l" t="t" r="r" b="b"/>
              <a:pathLst>
                <a:path w="15239">
                  <a:moveTo>
                    <a:pt x="0" y="0"/>
                  </a:moveTo>
                  <a:lnTo>
                    <a:pt x="15201" y="0"/>
                  </a:lnTo>
                </a:path>
              </a:pathLst>
            </a:custGeom>
            <a:ln w="10134">
              <a:solidFill>
                <a:srgbClr val="E7C053"/>
              </a:solidFill>
            </a:ln>
          </p:spPr>
          <p:txBody>
            <a:bodyPr wrap="square" lIns="0" tIns="0" rIns="0" bIns="0" rtlCol="0"/>
            <a:lstStyle/>
            <a:p>
              <a:endParaRPr/>
            </a:p>
          </p:txBody>
        </p:sp>
        <p:sp>
          <p:nvSpPr>
            <p:cNvPr id="106" name="object 105">
              <a:extLst>
                <a:ext uri="{FF2B5EF4-FFF2-40B4-BE49-F238E27FC236}">
                  <a16:creationId xmlns:a16="http://schemas.microsoft.com/office/drawing/2014/main" id="{F63DBF39-351F-055B-5A81-2EFCFD98F92A}"/>
                </a:ext>
              </a:extLst>
            </p:cNvPr>
            <p:cNvSpPr/>
            <p:nvPr/>
          </p:nvSpPr>
          <p:spPr>
            <a:xfrm>
              <a:off x="5342264" y="4373133"/>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7" name="object 106">
              <a:extLst>
                <a:ext uri="{FF2B5EF4-FFF2-40B4-BE49-F238E27FC236}">
                  <a16:creationId xmlns:a16="http://schemas.microsoft.com/office/drawing/2014/main" id="{317FD0B8-14FB-54A2-E990-9B1EB9C76DAC}"/>
                </a:ext>
              </a:extLst>
            </p:cNvPr>
            <p:cNvSpPr/>
            <p:nvPr/>
          </p:nvSpPr>
          <p:spPr>
            <a:xfrm>
              <a:off x="5386445" y="4373133"/>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08" name="object 107">
              <a:extLst>
                <a:ext uri="{FF2B5EF4-FFF2-40B4-BE49-F238E27FC236}">
                  <a16:creationId xmlns:a16="http://schemas.microsoft.com/office/drawing/2014/main" id="{41D270B7-A1F4-05AB-E24E-821105EFD5C6}"/>
                </a:ext>
              </a:extLst>
            </p:cNvPr>
            <p:cNvSpPr/>
            <p:nvPr/>
          </p:nvSpPr>
          <p:spPr>
            <a:xfrm>
              <a:off x="5676267" y="4373133"/>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9" name="object 108">
              <a:extLst>
                <a:ext uri="{FF2B5EF4-FFF2-40B4-BE49-F238E27FC236}">
                  <a16:creationId xmlns:a16="http://schemas.microsoft.com/office/drawing/2014/main" id="{5CA423F7-345C-9595-205A-6E092F24F3C3}"/>
                </a:ext>
              </a:extLst>
            </p:cNvPr>
            <p:cNvSpPr/>
            <p:nvPr/>
          </p:nvSpPr>
          <p:spPr>
            <a:xfrm>
              <a:off x="5342264" y="441089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0" name="object 109">
              <a:extLst>
                <a:ext uri="{FF2B5EF4-FFF2-40B4-BE49-F238E27FC236}">
                  <a16:creationId xmlns:a16="http://schemas.microsoft.com/office/drawing/2014/main" id="{73F22615-8295-EFEC-7C61-B5CA912480D1}"/>
                </a:ext>
              </a:extLst>
            </p:cNvPr>
            <p:cNvSpPr/>
            <p:nvPr/>
          </p:nvSpPr>
          <p:spPr>
            <a:xfrm>
              <a:off x="5386445" y="4410894"/>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11" name="object 110">
              <a:extLst>
                <a:ext uri="{FF2B5EF4-FFF2-40B4-BE49-F238E27FC236}">
                  <a16:creationId xmlns:a16="http://schemas.microsoft.com/office/drawing/2014/main" id="{A7952E0B-9D52-49D4-86FD-E2BBF4CB3C79}"/>
                </a:ext>
              </a:extLst>
            </p:cNvPr>
            <p:cNvSpPr/>
            <p:nvPr/>
          </p:nvSpPr>
          <p:spPr>
            <a:xfrm>
              <a:off x="5676267" y="441089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2" name="object 111">
              <a:extLst>
                <a:ext uri="{FF2B5EF4-FFF2-40B4-BE49-F238E27FC236}">
                  <a16:creationId xmlns:a16="http://schemas.microsoft.com/office/drawing/2014/main" id="{2A52FFA0-E433-7383-3338-E7BD157E661A}"/>
                </a:ext>
              </a:extLst>
            </p:cNvPr>
            <p:cNvSpPr/>
            <p:nvPr/>
          </p:nvSpPr>
          <p:spPr>
            <a:xfrm>
              <a:off x="5342264" y="444355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3" name="object 112">
              <a:extLst>
                <a:ext uri="{FF2B5EF4-FFF2-40B4-BE49-F238E27FC236}">
                  <a16:creationId xmlns:a16="http://schemas.microsoft.com/office/drawing/2014/main" id="{FDE62128-E213-E0F5-9B07-A821BDAE5D55}"/>
                </a:ext>
              </a:extLst>
            </p:cNvPr>
            <p:cNvSpPr/>
            <p:nvPr/>
          </p:nvSpPr>
          <p:spPr>
            <a:xfrm>
              <a:off x="5386445" y="4443555"/>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14" name="object 113">
              <a:extLst>
                <a:ext uri="{FF2B5EF4-FFF2-40B4-BE49-F238E27FC236}">
                  <a16:creationId xmlns:a16="http://schemas.microsoft.com/office/drawing/2014/main" id="{3DF56759-0DDC-7474-1285-F119553F7EED}"/>
                </a:ext>
              </a:extLst>
            </p:cNvPr>
            <p:cNvSpPr/>
            <p:nvPr/>
          </p:nvSpPr>
          <p:spPr>
            <a:xfrm>
              <a:off x="5676267" y="444355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 name="object 114">
              <a:extLst>
                <a:ext uri="{FF2B5EF4-FFF2-40B4-BE49-F238E27FC236}">
                  <a16:creationId xmlns:a16="http://schemas.microsoft.com/office/drawing/2014/main" id="{12BBA34A-5009-7C42-966D-C1F8AA95CDDC}"/>
                </a:ext>
              </a:extLst>
            </p:cNvPr>
            <p:cNvSpPr/>
            <p:nvPr/>
          </p:nvSpPr>
          <p:spPr>
            <a:xfrm>
              <a:off x="5342264" y="448029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6" name="object 115">
              <a:extLst>
                <a:ext uri="{FF2B5EF4-FFF2-40B4-BE49-F238E27FC236}">
                  <a16:creationId xmlns:a16="http://schemas.microsoft.com/office/drawing/2014/main" id="{273F2639-7E12-0912-F4BB-F6B1FF7B912A}"/>
                </a:ext>
              </a:extLst>
            </p:cNvPr>
            <p:cNvSpPr/>
            <p:nvPr/>
          </p:nvSpPr>
          <p:spPr>
            <a:xfrm>
              <a:off x="5386445" y="4480296"/>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17" name="object 116">
              <a:extLst>
                <a:ext uri="{FF2B5EF4-FFF2-40B4-BE49-F238E27FC236}">
                  <a16:creationId xmlns:a16="http://schemas.microsoft.com/office/drawing/2014/main" id="{A658CC3E-6A74-A2BF-0B50-B7965D085B29}"/>
                </a:ext>
              </a:extLst>
            </p:cNvPr>
            <p:cNvSpPr/>
            <p:nvPr/>
          </p:nvSpPr>
          <p:spPr>
            <a:xfrm>
              <a:off x="5676267" y="448029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8" name="object 117">
              <a:extLst>
                <a:ext uri="{FF2B5EF4-FFF2-40B4-BE49-F238E27FC236}">
                  <a16:creationId xmlns:a16="http://schemas.microsoft.com/office/drawing/2014/main" id="{C134C238-78D7-F308-678D-1A1F4E8566CC}"/>
                </a:ext>
              </a:extLst>
            </p:cNvPr>
            <p:cNvSpPr/>
            <p:nvPr/>
          </p:nvSpPr>
          <p:spPr>
            <a:xfrm>
              <a:off x="5343800" y="451733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9" name="object 118">
              <a:extLst>
                <a:ext uri="{FF2B5EF4-FFF2-40B4-BE49-F238E27FC236}">
                  <a16:creationId xmlns:a16="http://schemas.microsoft.com/office/drawing/2014/main" id="{D309073E-B576-5DAB-9336-04D4D47472B8}"/>
                </a:ext>
              </a:extLst>
            </p:cNvPr>
            <p:cNvSpPr/>
            <p:nvPr/>
          </p:nvSpPr>
          <p:spPr>
            <a:xfrm>
              <a:off x="5387982" y="4517338"/>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20" name="object 119">
              <a:extLst>
                <a:ext uri="{FF2B5EF4-FFF2-40B4-BE49-F238E27FC236}">
                  <a16:creationId xmlns:a16="http://schemas.microsoft.com/office/drawing/2014/main" id="{96B957A5-71B6-9527-59FD-DD820BBD738B}"/>
                </a:ext>
              </a:extLst>
            </p:cNvPr>
            <p:cNvSpPr/>
            <p:nvPr/>
          </p:nvSpPr>
          <p:spPr>
            <a:xfrm>
              <a:off x="5677804" y="451733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1" name="object 120">
              <a:extLst>
                <a:ext uri="{FF2B5EF4-FFF2-40B4-BE49-F238E27FC236}">
                  <a16:creationId xmlns:a16="http://schemas.microsoft.com/office/drawing/2014/main" id="{BDCCDA9C-F876-82BD-BAB3-C5B1B71AD542}"/>
                </a:ext>
              </a:extLst>
            </p:cNvPr>
            <p:cNvSpPr/>
            <p:nvPr/>
          </p:nvSpPr>
          <p:spPr>
            <a:xfrm>
              <a:off x="5846577" y="437186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2" name="object 121">
              <a:extLst>
                <a:ext uri="{FF2B5EF4-FFF2-40B4-BE49-F238E27FC236}">
                  <a16:creationId xmlns:a16="http://schemas.microsoft.com/office/drawing/2014/main" id="{94A1E4EB-34AE-B821-1FEA-F39E16080427}"/>
                </a:ext>
              </a:extLst>
            </p:cNvPr>
            <p:cNvSpPr/>
            <p:nvPr/>
          </p:nvSpPr>
          <p:spPr>
            <a:xfrm>
              <a:off x="5890757" y="4371866"/>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23" name="object 122">
              <a:extLst>
                <a:ext uri="{FF2B5EF4-FFF2-40B4-BE49-F238E27FC236}">
                  <a16:creationId xmlns:a16="http://schemas.microsoft.com/office/drawing/2014/main" id="{300028DD-4B1A-A0C8-86A8-FD4BFC00D884}"/>
                </a:ext>
              </a:extLst>
            </p:cNvPr>
            <p:cNvSpPr/>
            <p:nvPr/>
          </p:nvSpPr>
          <p:spPr>
            <a:xfrm>
              <a:off x="6180580" y="437186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4" name="object 123">
              <a:extLst>
                <a:ext uri="{FF2B5EF4-FFF2-40B4-BE49-F238E27FC236}">
                  <a16:creationId xmlns:a16="http://schemas.microsoft.com/office/drawing/2014/main" id="{4AFCE4F5-546A-FDB8-6315-9CE30E6D1EBE}"/>
                </a:ext>
              </a:extLst>
            </p:cNvPr>
            <p:cNvSpPr/>
            <p:nvPr/>
          </p:nvSpPr>
          <p:spPr>
            <a:xfrm>
              <a:off x="5846577" y="440962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 name="object 124">
              <a:extLst>
                <a:ext uri="{FF2B5EF4-FFF2-40B4-BE49-F238E27FC236}">
                  <a16:creationId xmlns:a16="http://schemas.microsoft.com/office/drawing/2014/main" id="{DD5F4DDA-FA6E-1637-6ADC-C204B4C01292}"/>
                </a:ext>
              </a:extLst>
            </p:cNvPr>
            <p:cNvSpPr/>
            <p:nvPr/>
          </p:nvSpPr>
          <p:spPr>
            <a:xfrm>
              <a:off x="5890757" y="4409629"/>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26" name="object 125">
              <a:extLst>
                <a:ext uri="{FF2B5EF4-FFF2-40B4-BE49-F238E27FC236}">
                  <a16:creationId xmlns:a16="http://schemas.microsoft.com/office/drawing/2014/main" id="{3DBBF11B-D0EC-C541-6889-908AEFA517AA}"/>
                </a:ext>
              </a:extLst>
            </p:cNvPr>
            <p:cNvSpPr/>
            <p:nvPr/>
          </p:nvSpPr>
          <p:spPr>
            <a:xfrm>
              <a:off x="6180580" y="440962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7" name="object 126">
              <a:extLst>
                <a:ext uri="{FF2B5EF4-FFF2-40B4-BE49-F238E27FC236}">
                  <a16:creationId xmlns:a16="http://schemas.microsoft.com/office/drawing/2014/main" id="{27B30083-3795-F5ED-D70B-078A0131A058}"/>
                </a:ext>
              </a:extLst>
            </p:cNvPr>
            <p:cNvSpPr/>
            <p:nvPr/>
          </p:nvSpPr>
          <p:spPr>
            <a:xfrm>
              <a:off x="5846577" y="444228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8" name="object 127">
              <a:extLst>
                <a:ext uri="{FF2B5EF4-FFF2-40B4-BE49-F238E27FC236}">
                  <a16:creationId xmlns:a16="http://schemas.microsoft.com/office/drawing/2014/main" id="{6AAABF75-E8A2-B104-8112-0BBC8B3084C7}"/>
                </a:ext>
              </a:extLst>
            </p:cNvPr>
            <p:cNvSpPr/>
            <p:nvPr/>
          </p:nvSpPr>
          <p:spPr>
            <a:xfrm>
              <a:off x="5890757" y="4442288"/>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29" name="object 128">
              <a:extLst>
                <a:ext uri="{FF2B5EF4-FFF2-40B4-BE49-F238E27FC236}">
                  <a16:creationId xmlns:a16="http://schemas.microsoft.com/office/drawing/2014/main" id="{673FEA75-0A9F-68C8-0E5D-BA8B5D856BCA}"/>
                </a:ext>
              </a:extLst>
            </p:cNvPr>
            <p:cNvSpPr/>
            <p:nvPr/>
          </p:nvSpPr>
          <p:spPr>
            <a:xfrm>
              <a:off x="6180580" y="444228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4CC8388-6007-F912-FFB4-4E97E9719330}"/>
                </a:ext>
              </a:extLst>
            </p:cNvPr>
            <p:cNvSpPr/>
            <p:nvPr/>
          </p:nvSpPr>
          <p:spPr>
            <a:xfrm>
              <a:off x="5846577" y="447903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 name="object 130">
              <a:extLst>
                <a:ext uri="{FF2B5EF4-FFF2-40B4-BE49-F238E27FC236}">
                  <a16:creationId xmlns:a16="http://schemas.microsoft.com/office/drawing/2014/main" id="{E6E9FEC2-B0EF-6F37-3A94-4DCB6BB9B8F7}"/>
                </a:ext>
              </a:extLst>
            </p:cNvPr>
            <p:cNvSpPr/>
            <p:nvPr/>
          </p:nvSpPr>
          <p:spPr>
            <a:xfrm>
              <a:off x="5890757" y="4479030"/>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32" name="object 131">
              <a:extLst>
                <a:ext uri="{FF2B5EF4-FFF2-40B4-BE49-F238E27FC236}">
                  <a16:creationId xmlns:a16="http://schemas.microsoft.com/office/drawing/2014/main" id="{F8FC75E9-3697-9BD6-4F4E-F0DE777EBA18}"/>
                </a:ext>
              </a:extLst>
            </p:cNvPr>
            <p:cNvSpPr/>
            <p:nvPr/>
          </p:nvSpPr>
          <p:spPr>
            <a:xfrm>
              <a:off x="6180580" y="447903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3" name="object 132">
              <a:extLst>
                <a:ext uri="{FF2B5EF4-FFF2-40B4-BE49-F238E27FC236}">
                  <a16:creationId xmlns:a16="http://schemas.microsoft.com/office/drawing/2014/main" id="{F5FDE871-3BFE-32C4-4504-427D0FEABBEF}"/>
                </a:ext>
              </a:extLst>
            </p:cNvPr>
            <p:cNvSpPr/>
            <p:nvPr/>
          </p:nvSpPr>
          <p:spPr>
            <a:xfrm>
              <a:off x="5848114" y="451607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4" name="object 133">
              <a:extLst>
                <a:ext uri="{FF2B5EF4-FFF2-40B4-BE49-F238E27FC236}">
                  <a16:creationId xmlns:a16="http://schemas.microsoft.com/office/drawing/2014/main" id="{9937351D-F001-1C50-9702-A181F135114B}"/>
                </a:ext>
              </a:extLst>
            </p:cNvPr>
            <p:cNvSpPr/>
            <p:nvPr/>
          </p:nvSpPr>
          <p:spPr>
            <a:xfrm>
              <a:off x="5892295" y="4516072"/>
              <a:ext cx="275590" cy="0"/>
            </a:xfrm>
            <a:custGeom>
              <a:avLst/>
              <a:gdLst/>
              <a:ahLst/>
              <a:cxnLst/>
              <a:rect l="l" t="t" r="r" b="b"/>
              <a:pathLst>
                <a:path w="275589">
                  <a:moveTo>
                    <a:pt x="0" y="0"/>
                  </a:moveTo>
                  <a:lnTo>
                    <a:pt x="275336" y="0"/>
                  </a:lnTo>
                </a:path>
              </a:pathLst>
            </a:custGeom>
            <a:ln w="10134">
              <a:solidFill>
                <a:srgbClr val="4B4B9B"/>
              </a:solidFill>
              <a:prstDash val="dash"/>
            </a:ln>
          </p:spPr>
          <p:txBody>
            <a:bodyPr wrap="square" lIns="0" tIns="0" rIns="0" bIns="0" rtlCol="0"/>
            <a:lstStyle/>
            <a:p>
              <a:endParaRPr/>
            </a:p>
          </p:txBody>
        </p:sp>
        <p:sp>
          <p:nvSpPr>
            <p:cNvPr id="135" name="object 134">
              <a:extLst>
                <a:ext uri="{FF2B5EF4-FFF2-40B4-BE49-F238E27FC236}">
                  <a16:creationId xmlns:a16="http://schemas.microsoft.com/office/drawing/2014/main" id="{DB8F570D-1750-CDE0-1714-62EAD57CDDAF}"/>
                </a:ext>
              </a:extLst>
            </p:cNvPr>
            <p:cNvSpPr/>
            <p:nvPr/>
          </p:nvSpPr>
          <p:spPr>
            <a:xfrm>
              <a:off x="6182117" y="451607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6" name="object 135">
              <a:extLst>
                <a:ext uri="{FF2B5EF4-FFF2-40B4-BE49-F238E27FC236}">
                  <a16:creationId xmlns:a16="http://schemas.microsoft.com/office/drawing/2014/main" id="{2D940AC9-4E9B-F96F-0F87-16D036C2AE00}"/>
                </a:ext>
              </a:extLst>
            </p:cNvPr>
            <p:cNvSpPr/>
            <p:nvPr/>
          </p:nvSpPr>
          <p:spPr>
            <a:xfrm>
              <a:off x="5332608" y="4648399"/>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37" name="object 136">
              <a:extLst>
                <a:ext uri="{FF2B5EF4-FFF2-40B4-BE49-F238E27FC236}">
                  <a16:creationId xmlns:a16="http://schemas.microsoft.com/office/drawing/2014/main" id="{22C0FE3D-FAB5-FF2D-E454-27842A2FA921}"/>
                </a:ext>
              </a:extLst>
            </p:cNvPr>
            <p:cNvSpPr/>
            <p:nvPr/>
          </p:nvSpPr>
          <p:spPr>
            <a:xfrm>
              <a:off x="5377991" y="4648399"/>
              <a:ext cx="287020" cy="0"/>
            </a:xfrm>
            <a:custGeom>
              <a:avLst/>
              <a:gdLst/>
              <a:ahLst/>
              <a:cxnLst/>
              <a:rect l="l" t="t" r="r" b="b"/>
              <a:pathLst>
                <a:path w="287020">
                  <a:moveTo>
                    <a:pt x="0" y="0"/>
                  </a:moveTo>
                  <a:lnTo>
                    <a:pt x="286753" y="0"/>
                  </a:lnTo>
                </a:path>
              </a:pathLst>
            </a:custGeom>
            <a:ln w="7594">
              <a:solidFill>
                <a:srgbClr val="517AB3"/>
              </a:solidFill>
              <a:prstDash val="dash"/>
            </a:ln>
          </p:spPr>
          <p:txBody>
            <a:bodyPr wrap="square" lIns="0" tIns="0" rIns="0" bIns="0" rtlCol="0"/>
            <a:lstStyle/>
            <a:p>
              <a:endParaRPr/>
            </a:p>
          </p:txBody>
        </p:sp>
        <p:sp>
          <p:nvSpPr>
            <p:cNvPr id="138" name="object 137">
              <a:extLst>
                <a:ext uri="{FF2B5EF4-FFF2-40B4-BE49-F238E27FC236}">
                  <a16:creationId xmlns:a16="http://schemas.microsoft.com/office/drawing/2014/main" id="{ECD1AD9F-084F-CB5B-950C-F60A34645719}"/>
                </a:ext>
              </a:extLst>
            </p:cNvPr>
            <p:cNvSpPr/>
            <p:nvPr/>
          </p:nvSpPr>
          <p:spPr>
            <a:xfrm>
              <a:off x="5679831" y="4648399"/>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39" name="object 138">
              <a:extLst>
                <a:ext uri="{FF2B5EF4-FFF2-40B4-BE49-F238E27FC236}">
                  <a16:creationId xmlns:a16="http://schemas.microsoft.com/office/drawing/2014/main" id="{6EA2A8A7-D5AE-0298-2B12-EF04F0F75877}"/>
                </a:ext>
              </a:extLst>
            </p:cNvPr>
            <p:cNvSpPr/>
            <p:nvPr/>
          </p:nvSpPr>
          <p:spPr>
            <a:xfrm>
              <a:off x="5332608" y="4687345"/>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0" name="object 139">
              <a:extLst>
                <a:ext uri="{FF2B5EF4-FFF2-40B4-BE49-F238E27FC236}">
                  <a16:creationId xmlns:a16="http://schemas.microsoft.com/office/drawing/2014/main" id="{2CFE70B7-8DD5-204F-6544-C710BEAB9589}"/>
                </a:ext>
              </a:extLst>
            </p:cNvPr>
            <p:cNvSpPr/>
            <p:nvPr/>
          </p:nvSpPr>
          <p:spPr>
            <a:xfrm>
              <a:off x="5377991" y="4687345"/>
              <a:ext cx="287020" cy="0"/>
            </a:xfrm>
            <a:custGeom>
              <a:avLst/>
              <a:gdLst/>
              <a:ahLst/>
              <a:cxnLst/>
              <a:rect l="l" t="t" r="r" b="b"/>
              <a:pathLst>
                <a:path w="287020">
                  <a:moveTo>
                    <a:pt x="0" y="0"/>
                  </a:moveTo>
                  <a:lnTo>
                    <a:pt x="286753" y="0"/>
                  </a:lnTo>
                </a:path>
              </a:pathLst>
            </a:custGeom>
            <a:ln w="7594">
              <a:solidFill>
                <a:srgbClr val="517AB3"/>
              </a:solidFill>
              <a:prstDash val="dash"/>
            </a:ln>
          </p:spPr>
          <p:txBody>
            <a:bodyPr wrap="square" lIns="0" tIns="0" rIns="0" bIns="0" rtlCol="0"/>
            <a:lstStyle/>
            <a:p>
              <a:endParaRPr/>
            </a:p>
          </p:txBody>
        </p:sp>
        <p:sp>
          <p:nvSpPr>
            <p:cNvPr id="141" name="object 140">
              <a:extLst>
                <a:ext uri="{FF2B5EF4-FFF2-40B4-BE49-F238E27FC236}">
                  <a16:creationId xmlns:a16="http://schemas.microsoft.com/office/drawing/2014/main" id="{EFE03356-892B-BF94-7F48-352BD399DC48}"/>
                </a:ext>
              </a:extLst>
            </p:cNvPr>
            <p:cNvSpPr/>
            <p:nvPr/>
          </p:nvSpPr>
          <p:spPr>
            <a:xfrm>
              <a:off x="5679831" y="4687345"/>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2" name="object 141">
              <a:extLst>
                <a:ext uri="{FF2B5EF4-FFF2-40B4-BE49-F238E27FC236}">
                  <a16:creationId xmlns:a16="http://schemas.microsoft.com/office/drawing/2014/main" id="{F6FAC942-BC63-3B98-65A5-720DA58F306D}"/>
                </a:ext>
              </a:extLst>
            </p:cNvPr>
            <p:cNvSpPr/>
            <p:nvPr/>
          </p:nvSpPr>
          <p:spPr>
            <a:xfrm>
              <a:off x="5332608" y="4721028"/>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3" name="object 142">
              <a:extLst>
                <a:ext uri="{FF2B5EF4-FFF2-40B4-BE49-F238E27FC236}">
                  <a16:creationId xmlns:a16="http://schemas.microsoft.com/office/drawing/2014/main" id="{A0029914-7D1C-BCD9-B418-2FCD2A50697A}"/>
                </a:ext>
              </a:extLst>
            </p:cNvPr>
            <p:cNvSpPr/>
            <p:nvPr/>
          </p:nvSpPr>
          <p:spPr>
            <a:xfrm>
              <a:off x="5377991" y="4721028"/>
              <a:ext cx="287020" cy="0"/>
            </a:xfrm>
            <a:custGeom>
              <a:avLst/>
              <a:gdLst/>
              <a:ahLst/>
              <a:cxnLst/>
              <a:rect l="l" t="t" r="r" b="b"/>
              <a:pathLst>
                <a:path w="287020">
                  <a:moveTo>
                    <a:pt x="0" y="0"/>
                  </a:moveTo>
                  <a:lnTo>
                    <a:pt x="286753" y="0"/>
                  </a:lnTo>
                </a:path>
              </a:pathLst>
            </a:custGeom>
            <a:ln w="7594">
              <a:solidFill>
                <a:srgbClr val="517AB3"/>
              </a:solidFill>
              <a:prstDash val="dash"/>
            </a:ln>
          </p:spPr>
          <p:txBody>
            <a:bodyPr wrap="square" lIns="0" tIns="0" rIns="0" bIns="0" rtlCol="0"/>
            <a:lstStyle/>
            <a:p>
              <a:endParaRPr/>
            </a:p>
          </p:txBody>
        </p:sp>
        <p:sp>
          <p:nvSpPr>
            <p:cNvPr id="144" name="object 143">
              <a:extLst>
                <a:ext uri="{FF2B5EF4-FFF2-40B4-BE49-F238E27FC236}">
                  <a16:creationId xmlns:a16="http://schemas.microsoft.com/office/drawing/2014/main" id="{BE7B1DEB-8A99-5C9A-121C-4464C1767214}"/>
                </a:ext>
              </a:extLst>
            </p:cNvPr>
            <p:cNvSpPr/>
            <p:nvPr/>
          </p:nvSpPr>
          <p:spPr>
            <a:xfrm>
              <a:off x="5679831" y="4721028"/>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5" name="object 144">
              <a:extLst>
                <a:ext uri="{FF2B5EF4-FFF2-40B4-BE49-F238E27FC236}">
                  <a16:creationId xmlns:a16="http://schemas.microsoft.com/office/drawing/2014/main" id="{4AAF8F61-19A8-7B9F-F356-898D1C616321}"/>
                </a:ext>
              </a:extLst>
            </p:cNvPr>
            <p:cNvSpPr/>
            <p:nvPr/>
          </p:nvSpPr>
          <p:spPr>
            <a:xfrm>
              <a:off x="5332608" y="4758922"/>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6" name="object 145">
              <a:extLst>
                <a:ext uri="{FF2B5EF4-FFF2-40B4-BE49-F238E27FC236}">
                  <a16:creationId xmlns:a16="http://schemas.microsoft.com/office/drawing/2014/main" id="{921C4227-83B0-EA44-FFE8-C2556421350D}"/>
                </a:ext>
              </a:extLst>
            </p:cNvPr>
            <p:cNvSpPr/>
            <p:nvPr/>
          </p:nvSpPr>
          <p:spPr>
            <a:xfrm>
              <a:off x="5377991" y="4758922"/>
              <a:ext cx="287020" cy="0"/>
            </a:xfrm>
            <a:custGeom>
              <a:avLst/>
              <a:gdLst/>
              <a:ahLst/>
              <a:cxnLst/>
              <a:rect l="l" t="t" r="r" b="b"/>
              <a:pathLst>
                <a:path w="287020">
                  <a:moveTo>
                    <a:pt x="0" y="0"/>
                  </a:moveTo>
                  <a:lnTo>
                    <a:pt x="286753" y="0"/>
                  </a:lnTo>
                </a:path>
              </a:pathLst>
            </a:custGeom>
            <a:ln w="7594">
              <a:solidFill>
                <a:srgbClr val="517AB3"/>
              </a:solidFill>
              <a:prstDash val="dash"/>
            </a:ln>
          </p:spPr>
          <p:txBody>
            <a:bodyPr wrap="square" lIns="0" tIns="0" rIns="0" bIns="0" rtlCol="0"/>
            <a:lstStyle/>
            <a:p>
              <a:endParaRPr/>
            </a:p>
          </p:txBody>
        </p:sp>
        <p:sp>
          <p:nvSpPr>
            <p:cNvPr id="147" name="object 146">
              <a:extLst>
                <a:ext uri="{FF2B5EF4-FFF2-40B4-BE49-F238E27FC236}">
                  <a16:creationId xmlns:a16="http://schemas.microsoft.com/office/drawing/2014/main" id="{70F0C06C-56C0-0C20-EDA2-F0B1FDF8A8C3}"/>
                </a:ext>
              </a:extLst>
            </p:cNvPr>
            <p:cNvSpPr/>
            <p:nvPr/>
          </p:nvSpPr>
          <p:spPr>
            <a:xfrm>
              <a:off x="5679831" y="4758922"/>
              <a:ext cx="15240" cy="0"/>
            </a:xfrm>
            <a:custGeom>
              <a:avLst/>
              <a:gdLst/>
              <a:ahLst/>
              <a:cxnLst/>
              <a:rect l="l" t="t" r="r" b="b"/>
              <a:pathLst>
                <a:path w="15239">
                  <a:moveTo>
                    <a:pt x="0" y="0"/>
                  </a:moveTo>
                  <a:lnTo>
                    <a:pt x="15201" y="0"/>
                  </a:lnTo>
                </a:path>
              </a:pathLst>
            </a:custGeom>
            <a:ln w="7594">
              <a:solidFill>
                <a:srgbClr val="517AB3"/>
              </a:solidFill>
            </a:ln>
          </p:spPr>
          <p:txBody>
            <a:bodyPr wrap="square" lIns="0" tIns="0" rIns="0" bIns="0" rtlCol="0"/>
            <a:lstStyle/>
            <a:p>
              <a:endParaRPr/>
            </a:p>
          </p:txBody>
        </p:sp>
        <p:sp>
          <p:nvSpPr>
            <p:cNvPr id="148" name="object 147">
              <a:extLst>
                <a:ext uri="{FF2B5EF4-FFF2-40B4-BE49-F238E27FC236}">
                  <a16:creationId xmlns:a16="http://schemas.microsoft.com/office/drawing/2014/main" id="{0F293E56-6247-A2D1-7D03-FFE68F0497E1}"/>
                </a:ext>
              </a:extLst>
            </p:cNvPr>
            <p:cNvSpPr/>
            <p:nvPr/>
          </p:nvSpPr>
          <p:spPr>
            <a:xfrm>
              <a:off x="5846678" y="4647426"/>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49" name="object 148">
              <a:extLst>
                <a:ext uri="{FF2B5EF4-FFF2-40B4-BE49-F238E27FC236}">
                  <a16:creationId xmlns:a16="http://schemas.microsoft.com/office/drawing/2014/main" id="{4A9957D7-35D4-484F-F8B1-4CB5F26F4230}"/>
                </a:ext>
              </a:extLst>
            </p:cNvPr>
            <p:cNvSpPr/>
            <p:nvPr/>
          </p:nvSpPr>
          <p:spPr>
            <a:xfrm>
              <a:off x="5892061" y="4647426"/>
              <a:ext cx="287020" cy="0"/>
            </a:xfrm>
            <a:custGeom>
              <a:avLst/>
              <a:gdLst/>
              <a:ahLst/>
              <a:cxnLst/>
              <a:rect l="l" t="t" r="r" b="b"/>
              <a:pathLst>
                <a:path w="287020">
                  <a:moveTo>
                    <a:pt x="0" y="0"/>
                  </a:moveTo>
                  <a:lnTo>
                    <a:pt x="286753" y="0"/>
                  </a:lnTo>
                </a:path>
              </a:pathLst>
            </a:custGeom>
            <a:ln w="10134">
              <a:solidFill>
                <a:srgbClr val="517AB3"/>
              </a:solidFill>
              <a:prstDash val="dash"/>
            </a:ln>
          </p:spPr>
          <p:txBody>
            <a:bodyPr wrap="square" lIns="0" tIns="0" rIns="0" bIns="0" rtlCol="0"/>
            <a:lstStyle/>
            <a:p>
              <a:endParaRPr/>
            </a:p>
          </p:txBody>
        </p:sp>
        <p:sp>
          <p:nvSpPr>
            <p:cNvPr id="150" name="object 149">
              <a:extLst>
                <a:ext uri="{FF2B5EF4-FFF2-40B4-BE49-F238E27FC236}">
                  <a16:creationId xmlns:a16="http://schemas.microsoft.com/office/drawing/2014/main" id="{85BBDB73-ACB3-5B21-563D-2637B60E2641}"/>
                </a:ext>
              </a:extLst>
            </p:cNvPr>
            <p:cNvSpPr/>
            <p:nvPr/>
          </p:nvSpPr>
          <p:spPr>
            <a:xfrm>
              <a:off x="6193904" y="4647426"/>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1" name="object 150">
              <a:extLst>
                <a:ext uri="{FF2B5EF4-FFF2-40B4-BE49-F238E27FC236}">
                  <a16:creationId xmlns:a16="http://schemas.microsoft.com/office/drawing/2014/main" id="{9496C9D8-5989-B432-6F2F-AC3972E02511}"/>
                </a:ext>
              </a:extLst>
            </p:cNvPr>
            <p:cNvSpPr/>
            <p:nvPr/>
          </p:nvSpPr>
          <p:spPr>
            <a:xfrm>
              <a:off x="5846678" y="4686372"/>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2" name="object 151">
              <a:extLst>
                <a:ext uri="{FF2B5EF4-FFF2-40B4-BE49-F238E27FC236}">
                  <a16:creationId xmlns:a16="http://schemas.microsoft.com/office/drawing/2014/main" id="{99356528-BA63-890C-7E0E-F25596F7BABB}"/>
                </a:ext>
              </a:extLst>
            </p:cNvPr>
            <p:cNvSpPr/>
            <p:nvPr/>
          </p:nvSpPr>
          <p:spPr>
            <a:xfrm>
              <a:off x="5892061" y="4686372"/>
              <a:ext cx="287020" cy="0"/>
            </a:xfrm>
            <a:custGeom>
              <a:avLst/>
              <a:gdLst/>
              <a:ahLst/>
              <a:cxnLst/>
              <a:rect l="l" t="t" r="r" b="b"/>
              <a:pathLst>
                <a:path w="287020">
                  <a:moveTo>
                    <a:pt x="0" y="0"/>
                  </a:moveTo>
                  <a:lnTo>
                    <a:pt x="286753" y="0"/>
                  </a:lnTo>
                </a:path>
              </a:pathLst>
            </a:custGeom>
            <a:ln w="10134">
              <a:solidFill>
                <a:srgbClr val="517AB3"/>
              </a:solidFill>
              <a:prstDash val="dash"/>
            </a:ln>
          </p:spPr>
          <p:txBody>
            <a:bodyPr wrap="square" lIns="0" tIns="0" rIns="0" bIns="0" rtlCol="0"/>
            <a:lstStyle/>
            <a:p>
              <a:endParaRPr/>
            </a:p>
          </p:txBody>
        </p:sp>
        <p:sp>
          <p:nvSpPr>
            <p:cNvPr id="153" name="object 152">
              <a:extLst>
                <a:ext uri="{FF2B5EF4-FFF2-40B4-BE49-F238E27FC236}">
                  <a16:creationId xmlns:a16="http://schemas.microsoft.com/office/drawing/2014/main" id="{34A3A8AF-B5C2-C52D-1B99-BC2284704BFC}"/>
                </a:ext>
              </a:extLst>
            </p:cNvPr>
            <p:cNvSpPr/>
            <p:nvPr/>
          </p:nvSpPr>
          <p:spPr>
            <a:xfrm>
              <a:off x="6193904" y="4686372"/>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4" name="object 153">
              <a:extLst>
                <a:ext uri="{FF2B5EF4-FFF2-40B4-BE49-F238E27FC236}">
                  <a16:creationId xmlns:a16="http://schemas.microsoft.com/office/drawing/2014/main" id="{510962B1-4E60-1ED2-E692-40DB5FB67591}"/>
                </a:ext>
              </a:extLst>
            </p:cNvPr>
            <p:cNvSpPr/>
            <p:nvPr/>
          </p:nvSpPr>
          <p:spPr>
            <a:xfrm>
              <a:off x="5846678" y="4720055"/>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5" name="object 154">
              <a:extLst>
                <a:ext uri="{FF2B5EF4-FFF2-40B4-BE49-F238E27FC236}">
                  <a16:creationId xmlns:a16="http://schemas.microsoft.com/office/drawing/2014/main" id="{7F385F38-5C19-67C0-28E9-03B56F53D3AC}"/>
                </a:ext>
              </a:extLst>
            </p:cNvPr>
            <p:cNvSpPr/>
            <p:nvPr/>
          </p:nvSpPr>
          <p:spPr>
            <a:xfrm>
              <a:off x="5892061" y="4720055"/>
              <a:ext cx="287020" cy="0"/>
            </a:xfrm>
            <a:custGeom>
              <a:avLst/>
              <a:gdLst/>
              <a:ahLst/>
              <a:cxnLst/>
              <a:rect l="l" t="t" r="r" b="b"/>
              <a:pathLst>
                <a:path w="287020">
                  <a:moveTo>
                    <a:pt x="0" y="0"/>
                  </a:moveTo>
                  <a:lnTo>
                    <a:pt x="286753" y="0"/>
                  </a:lnTo>
                </a:path>
              </a:pathLst>
            </a:custGeom>
            <a:ln w="10134">
              <a:solidFill>
                <a:srgbClr val="517AB3"/>
              </a:solidFill>
              <a:prstDash val="dash"/>
            </a:ln>
          </p:spPr>
          <p:txBody>
            <a:bodyPr wrap="square" lIns="0" tIns="0" rIns="0" bIns="0" rtlCol="0"/>
            <a:lstStyle/>
            <a:p>
              <a:endParaRPr/>
            </a:p>
          </p:txBody>
        </p:sp>
        <p:sp>
          <p:nvSpPr>
            <p:cNvPr id="156" name="object 155">
              <a:extLst>
                <a:ext uri="{FF2B5EF4-FFF2-40B4-BE49-F238E27FC236}">
                  <a16:creationId xmlns:a16="http://schemas.microsoft.com/office/drawing/2014/main" id="{FD790D6F-0AC4-DECB-F254-5A462F71ACC4}"/>
                </a:ext>
              </a:extLst>
            </p:cNvPr>
            <p:cNvSpPr/>
            <p:nvPr/>
          </p:nvSpPr>
          <p:spPr>
            <a:xfrm>
              <a:off x="6193904" y="4720055"/>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7" name="object 156">
              <a:extLst>
                <a:ext uri="{FF2B5EF4-FFF2-40B4-BE49-F238E27FC236}">
                  <a16:creationId xmlns:a16="http://schemas.microsoft.com/office/drawing/2014/main" id="{472D95EA-7AAA-65DA-3ECC-C3F45E93C42A}"/>
                </a:ext>
              </a:extLst>
            </p:cNvPr>
            <p:cNvSpPr/>
            <p:nvPr/>
          </p:nvSpPr>
          <p:spPr>
            <a:xfrm>
              <a:off x="5846678" y="4757949"/>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58" name="object 157">
              <a:extLst>
                <a:ext uri="{FF2B5EF4-FFF2-40B4-BE49-F238E27FC236}">
                  <a16:creationId xmlns:a16="http://schemas.microsoft.com/office/drawing/2014/main" id="{AE1CECEB-6DD3-575E-317D-07C3DDBB9921}"/>
                </a:ext>
              </a:extLst>
            </p:cNvPr>
            <p:cNvSpPr/>
            <p:nvPr/>
          </p:nvSpPr>
          <p:spPr>
            <a:xfrm>
              <a:off x="5892061" y="4757949"/>
              <a:ext cx="287020" cy="0"/>
            </a:xfrm>
            <a:custGeom>
              <a:avLst/>
              <a:gdLst/>
              <a:ahLst/>
              <a:cxnLst/>
              <a:rect l="l" t="t" r="r" b="b"/>
              <a:pathLst>
                <a:path w="287020">
                  <a:moveTo>
                    <a:pt x="0" y="0"/>
                  </a:moveTo>
                  <a:lnTo>
                    <a:pt x="286753" y="0"/>
                  </a:lnTo>
                </a:path>
              </a:pathLst>
            </a:custGeom>
            <a:ln w="10134">
              <a:solidFill>
                <a:srgbClr val="517AB3"/>
              </a:solidFill>
              <a:prstDash val="dash"/>
            </a:ln>
          </p:spPr>
          <p:txBody>
            <a:bodyPr wrap="square" lIns="0" tIns="0" rIns="0" bIns="0" rtlCol="0"/>
            <a:lstStyle/>
            <a:p>
              <a:endParaRPr/>
            </a:p>
          </p:txBody>
        </p:sp>
        <p:sp>
          <p:nvSpPr>
            <p:cNvPr id="159" name="object 158">
              <a:extLst>
                <a:ext uri="{FF2B5EF4-FFF2-40B4-BE49-F238E27FC236}">
                  <a16:creationId xmlns:a16="http://schemas.microsoft.com/office/drawing/2014/main" id="{D8CD8AC8-58B4-A9B1-82EF-0A57219DD07C}"/>
                </a:ext>
              </a:extLst>
            </p:cNvPr>
            <p:cNvSpPr/>
            <p:nvPr/>
          </p:nvSpPr>
          <p:spPr>
            <a:xfrm>
              <a:off x="6193904" y="4757949"/>
              <a:ext cx="15240" cy="0"/>
            </a:xfrm>
            <a:custGeom>
              <a:avLst/>
              <a:gdLst/>
              <a:ahLst/>
              <a:cxnLst/>
              <a:rect l="l" t="t" r="r" b="b"/>
              <a:pathLst>
                <a:path w="15239">
                  <a:moveTo>
                    <a:pt x="0" y="0"/>
                  </a:moveTo>
                  <a:lnTo>
                    <a:pt x="15201" y="0"/>
                  </a:lnTo>
                </a:path>
              </a:pathLst>
            </a:custGeom>
            <a:ln w="10134">
              <a:solidFill>
                <a:srgbClr val="517AB3"/>
              </a:solidFill>
            </a:ln>
          </p:spPr>
          <p:txBody>
            <a:bodyPr wrap="square" lIns="0" tIns="0" rIns="0" bIns="0" rtlCol="0"/>
            <a:lstStyle/>
            <a:p>
              <a:endParaRPr/>
            </a:p>
          </p:txBody>
        </p:sp>
        <p:sp>
          <p:nvSpPr>
            <p:cNvPr id="160" name="object 159">
              <a:extLst>
                <a:ext uri="{FF2B5EF4-FFF2-40B4-BE49-F238E27FC236}">
                  <a16:creationId xmlns:a16="http://schemas.microsoft.com/office/drawing/2014/main" id="{F18180E8-BD35-A75D-1AE5-A0776B6024E3}"/>
                </a:ext>
              </a:extLst>
            </p:cNvPr>
            <p:cNvSpPr/>
            <p:nvPr/>
          </p:nvSpPr>
          <p:spPr>
            <a:xfrm>
              <a:off x="5348278" y="5087849"/>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1" name="object 160">
              <a:extLst>
                <a:ext uri="{FF2B5EF4-FFF2-40B4-BE49-F238E27FC236}">
                  <a16:creationId xmlns:a16="http://schemas.microsoft.com/office/drawing/2014/main" id="{D9548C1C-FFD6-5932-9C9C-7114D1FDEEB8}"/>
                </a:ext>
              </a:extLst>
            </p:cNvPr>
            <p:cNvSpPr/>
            <p:nvPr/>
          </p:nvSpPr>
          <p:spPr>
            <a:xfrm>
              <a:off x="5395610" y="5087849"/>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62" name="object 161">
              <a:extLst>
                <a:ext uri="{FF2B5EF4-FFF2-40B4-BE49-F238E27FC236}">
                  <a16:creationId xmlns:a16="http://schemas.microsoft.com/office/drawing/2014/main" id="{7F629B3B-928B-9C54-1873-DCB606935DC7}"/>
                </a:ext>
              </a:extLst>
            </p:cNvPr>
            <p:cNvSpPr/>
            <p:nvPr/>
          </p:nvSpPr>
          <p:spPr>
            <a:xfrm>
              <a:off x="5652666" y="5087849"/>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3" name="object 162">
              <a:extLst>
                <a:ext uri="{FF2B5EF4-FFF2-40B4-BE49-F238E27FC236}">
                  <a16:creationId xmlns:a16="http://schemas.microsoft.com/office/drawing/2014/main" id="{59AC8A5F-EAF2-B26B-3EC4-BA57F6D52AEF}"/>
                </a:ext>
              </a:extLst>
            </p:cNvPr>
            <p:cNvSpPr/>
            <p:nvPr/>
          </p:nvSpPr>
          <p:spPr>
            <a:xfrm>
              <a:off x="5348278" y="5120738"/>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4" name="object 163">
              <a:extLst>
                <a:ext uri="{FF2B5EF4-FFF2-40B4-BE49-F238E27FC236}">
                  <a16:creationId xmlns:a16="http://schemas.microsoft.com/office/drawing/2014/main" id="{8F67BE86-0A98-4085-CA57-A97B037D0403}"/>
                </a:ext>
              </a:extLst>
            </p:cNvPr>
            <p:cNvSpPr/>
            <p:nvPr/>
          </p:nvSpPr>
          <p:spPr>
            <a:xfrm>
              <a:off x="5395610" y="5120738"/>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65" name="object 164">
              <a:extLst>
                <a:ext uri="{FF2B5EF4-FFF2-40B4-BE49-F238E27FC236}">
                  <a16:creationId xmlns:a16="http://schemas.microsoft.com/office/drawing/2014/main" id="{DE25FBF6-1EE9-ABD5-97A4-F02CB891A0F0}"/>
                </a:ext>
              </a:extLst>
            </p:cNvPr>
            <p:cNvSpPr/>
            <p:nvPr/>
          </p:nvSpPr>
          <p:spPr>
            <a:xfrm>
              <a:off x="5652666" y="5120738"/>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6" name="object 165">
              <a:extLst>
                <a:ext uri="{FF2B5EF4-FFF2-40B4-BE49-F238E27FC236}">
                  <a16:creationId xmlns:a16="http://schemas.microsoft.com/office/drawing/2014/main" id="{EF77886B-ED28-B768-1523-7C6651FCFFB3}"/>
                </a:ext>
              </a:extLst>
            </p:cNvPr>
            <p:cNvSpPr/>
            <p:nvPr/>
          </p:nvSpPr>
          <p:spPr>
            <a:xfrm>
              <a:off x="5348278" y="5149183"/>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7" name="object 166">
              <a:extLst>
                <a:ext uri="{FF2B5EF4-FFF2-40B4-BE49-F238E27FC236}">
                  <a16:creationId xmlns:a16="http://schemas.microsoft.com/office/drawing/2014/main" id="{273938C8-BE4C-0C1F-4CB4-8768330A45D4}"/>
                </a:ext>
              </a:extLst>
            </p:cNvPr>
            <p:cNvSpPr/>
            <p:nvPr/>
          </p:nvSpPr>
          <p:spPr>
            <a:xfrm>
              <a:off x="5395610" y="5149183"/>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68" name="object 167">
              <a:extLst>
                <a:ext uri="{FF2B5EF4-FFF2-40B4-BE49-F238E27FC236}">
                  <a16:creationId xmlns:a16="http://schemas.microsoft.com/office/drawing/2014/main" id="{A850F4F3-C1EC-5039-3E75-E1C72E3B6495}"/>
                </a:ext>
              </a:extLst>
            </p:cNvPr>
            <p:cNvSpPr/>
            <p:nvPr/>
          </p:nvSpPr>
          <p:spPr>
            <a:xfrm>
              <a:off x="5652666" y="5149183"/>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69" name="object 168">
              <a:extLst>
                <a:ext uri="{FF2B5EF4-FFF2-40B4-BE49-F238E27FC236}">
                  <a16:creationId xmlns:a16="http://schemas.microsoft.com/office/drawing/2014/main" id="{558E6FDB-512F-AEDE-BAC7-70B39A679EC6}"/>
                </a:ext>
              </a:extLst>
            </p:cNvPr>
            <p:cNvSpPr/>
            <p:nvPr/>
          </p:nvSpPr>
          <p:spPr>
            <a:xfrm>
              <a:off x="5348278" y="5181183"/>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0" name="object 169">
              <a:extLst>
                <a:ext uri="{FF2B5EF4-FFF2-40B4-BE49-F238E27FC236}">
                  <a16:creationId xmlns:a16="http://schemas.microsoft.com/office/drawing/2014/main" id="{A8279548-6A01-2FFB-A31D-959E44625EAC}"/>
                </a:ext>
              </a:extLst>
            </p:cNvPr>
            <p:cNvSpPr/>
            <p:nvPr/>
          </p:nvSpPr>
          <p:spPr>
            <a:xfrm>
              <a:off x="5395610" y="5181183"/>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71" name="object 170">
              <a:extLst>
                <a:ext uri="{FF2B5EF4-FFF2-40B4-BE49-F238E27FC236}">
                  <a16:creationId xmlns:a16="http://schemas.microsoft.com/office/drawing/2014/main" id="{92282D9D-863F-CCE6-9583-AECE8867D139}"/>
                </a:ext>
              </a:extLst>
            </p:cNvPr>
            <p:cNvSpPr/>
            <p:nvPr/>
          </p:nvSpPr>
          <p:spPr>
            <a:xfrm>
              <a:off x="5652666" y="5181183"/>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2" name="object 171">
              <a:extLst>
                <a:ext uri="{FF2B5EF4-FFF2-40B4-BE49-F238E27FC236}">
                  <a16:creationId xmlns:a16="http://schemas.microsoft.com/office/drawing/2014/main" id="{51BCF09D-9069-300A-AF76-7B918C7645B1}"/>
                </a:ext>
              </a:extLst>
            </p:cNvPr>
            <p:cNvSpPr/>
            <p:nvPr/>
          </p:nvSpPr>
          <p:spPr>
            <a:xfrm>
              <a:off x="5349685" y="5213445"/>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3" name="object 172">
              <a:extLst>
                <a:ext uri="{FF2B5EF4-FFF2-40B4-BE49-F238E27FC236}">
                  <a16:creationId xmlns:a16="http://schemas.microsoft.com/office/drawing/2014/main" id="{338F1062-D8E7-0851-0866-A171EE760DB9}"/>
                </a:ext>
              </a:extLst>
            </p:cNvPr>
            <p:cNvSpPr/>
            <p:nvPr/>
          </p:nvSpPr>
          <p:spPr>
            <a:xfrm>
              <a:off x="5397017" y="5213445"/>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74" name="object 173">
              <a:extLst>
                <a:ext uri="{FF2B5EF4-FFF2-40B4-BE49-F238E27FC236}">
                  <a16:creationId xmlns:a16="http://schemas.microsoft.com/office/drawing/2014/main" id="{27A3D0DC-4800-9966-5CAA-408FFE881C94}"/>
                </a:ext>
              </a:extLst>
            </p:cNvPr>
            <p:cNvSpPr/>
            <p:nvPr/>
          </p:nvSpPr>
          <p:spPr>
            <a:xfrm>
              <a:off x="5654076" y="5213445"/>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5" name="object 174">
              <a:extLst>
                <a:ext uri="{FF2B5EF4-FFF2-40B4-BE49-F238E27FC236}">
                  <a16:creationId xmlns:a16="http://schemas.microsoft.com/office/drawing/2014/main" id="{1D7F97A1-2372-FFB3-54E9-32F7E6319D38}"/>
                </a:ext>
              </a:extLst>
            </p:cNvPr>
            <p:cNvSpPr/>
            <p:nvPr/>
          </p:nvSpPr>
          <p:spPr>
            <a:xfrm>
              <a:off x="5862855" y="5088270"/>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6" name="object 175">
              <a:extLst>
                <a:ext uri="{FF2B5EF4-FFF2-40B4-BE49-F238E27FC236}">
                  <a16:creationId xmlns:a16="http://schemas.microsoft.com/office/drawing/2014/main" id="{78C929CE-EAFC-CF95-E353-CFDC7BBBD33A}"/>
                </a:ext>
              </a:extLst>
            </p:cNvPr>
            <p:cNvSpPr/>
            <p:nvPr/>
          </p:nvSpPr>
          <p:spPr>
            <a:xfrm>
              <a:off x="5910185" y="5088270"/>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77" name="object 176">
              <a:extLst>
                <a:ext uri="{FF2B5EF4-FFF2-40B4-BE49-F238E27FC236}">
                  <a16:creationId xmlns:a16="http://schemas.microsoft.com/office/drawing/2014/main" id="{1D466BD0-85D2-3631-0BE8-6AC0AAAF0577}"/>
                </a:ext>
              </a:extLst>
            </p:cNvPr>
            <p:cNvSpPr/>
            <p:nvPr/>
          </p:nvSpPr>
          <p:spPr>
            <a:xfrm>
              <a:off x="6167244" y="5088270"/>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8" name="object 177">
              <a:extLst>
                <a:ext uri="{FF2B5EF4-FFF2-40B4-BE49-F238E27FC236}">
                  <a16:creationId xmlns:a16="http://schemas.microsoft.com/office/drawing/2014/main" id="{0DF1E4EE-86CB-92A5-34C0-89F48CE52414}"/>
                </a:ext>
              </a:extLst>
            </p:cNvPr>
            <p:cNvSpPr/>
            <p:nvPr/>
          </p:nvSpPr>
          <p:spPr>
            <a:xfrm>
              <a:off x="5862855" y="5121161"/>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79" name="object 178">
              <a:extLst>
                <a:ext uri="{FF2B5EF4-FFF2-40B4-BE49-F238E27FC236}">
                  <a16:creationId xmlns:a16="http://schemas.microsoft.com/office/drawing/2014/main" id="{48389FE0-6190-7F01-4AB7-1D922011B2AA}"/>
                </a:ext>
              </a:extLst>
            </p:cNvPr>
            <p:cNvSpPr/>
            <p:nvPr/>
          </p:nvSpPr>
          <p:spPr>
            <a:xfrm>
              <a:off x="5910185" y="5121161"/>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80" name="object 179">
              <a:extLst>
                <a:ext uri="{FF2B5EF4-FFF2-40B4-BE49-F238E27FC236}">
                  <a16:creationId xmlns:a16="http://schemas.microsoft.com/office/drawing/2014/main" id="{D664CDCC-7FD0-001E-7417-C1B62E69C78F}"/>
                </a:ext>
              </a:extLst>
            </p:cNvPr>
            <p:cNvSpPr/>
            <p:nvPr/>
          </p:nvSpPr>
          <p:spPr>
            <a:xfrm>
              <a:off x="6167244" y="5121161"/>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1" name="object 180">
              <a:extLst>
                <a:ext uri="{FF2B5EF4-FFF2-40B4-BE49-F238E27FC236}">
                  <a16:creationId xmlns:a16="http://schemas.microsoft.com/office/drawing/2014/main" id="{666031EA-0870-A3AE-B77A-9E039689B1C7}"/>
                </a:ext>
              </a:extLst>
            </p:cNvPr>
            <p:cNvSpPr/>
            <p:nvPr/>
          </p:nvSpPr>
          <p:spPr>
            <a:xfrm>
              <a:off x="5862855" y="5149605"/>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2" name="object 181">
              <a:extLst>
                <a:ext uri="{FF2B5EF4-FFF2-40B4-BE49-F238E27FC236}">
                  <a16:creationId xmlns:a16="http://schemas.microsoft.com/office/drawing/2014/main" id="{F0981B66-6E0B-CB8D-4ED4-46153D7276DC}"/>
                </a:ext>
              </a:extLst>
            </p:cNvPr>
            <p:cNvSpPr/>
            <p:nvPr/>
          </p:nvSpPr>
          <p:spPr>
            <a:xfrm>
              <a:off x="5910185" y="5149605"/>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83" name="object 182">
              <a:extLst>
                <a:ext uri="{FF2B5EF4-FFF2-40B4-BE49-F238E27FC236}">
                  <a16:creationId xmlns:a16="http://schemas.microsoft.com/office/drawing/2014/main" id="{7F5A362A-C4C8-6E88-20FF-C4162F411777}"/>
                </a:ext>
              </a:extLst>
            </p:cNvPr>
            <p:cNvSpPr/>
            <p:nvPr/>
          </p:nvSpPr>
          <p:spPr>
            <a:xfrm>
              <a:off x="6167244" y="5149605"/>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4" name="object 183">
              <a:extLst>
                <a:ext uri="{FF2B5EF4-FFF2-40B4-BE49-F238E27FC236}">
                  <a16:creationId xmlns:a16="http://schemas.microsoft.com/office/drawing/2014/main" id="{2A507F8B-3130-167E-7D1C-B9A0D466DE17}"/>
                </a:ext>
              </a:extLst>
            </p:cNvPr>
            <p:cNvSpPr/>
            <p:nvPr/>
          </p:nvSpPr>
          <p:spPr>
            <a:xfrm>
              <a:off x="5862855" y="5181606"/>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5" name="object 184">
              <a:extLst>
                <a:ext uri="{FF2B5EF4-FFF2-40B4-BE49-F238E27FC236}">
                  <a16:creationId xmlns:a16="http://schemas.microsoft.com/office/drawing/2014/main" id="{58ED011A-F07D-243E-1CC2-EF9E8F76E088}"/>
                </a:ext>
              </a:extLst>
            </p:cNvPr>
            <p:cNvSpPr/>
            <p:nvPr/>
          </p:nvSpPr>
          <p:spPr>
            <a:xfrm>
              <a:off x="5910185" y="5181606"/>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86" name="object 185">
              <a:extLst>
                <a:ext uri="{FF2B5EF4-FFF2-40B4-BE49-F238E27FC236}">
                  <a16:creationId xmlns:a16="http://schemas.microsoft.com/office/drawing/2014/main" id="{FE7C64A9-4D42-A251-DD2D-F6CF1FF91076}"/>
                </a:ext>
              </a:extLst>
            </p:cNvPr>
            <p:cNvSpPr/>
            <p:nvPr/>
          </p:nvSpPr>
          <p:spPr>
            <a:xfrm>
              <a:off x="6167244" y="5181606"/>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7" name="object 186">
              <a:extLst>
                <a:ext uri="{FF2B5EF4-FFF2-40B4-BE49-F238E27FC236}">
                  <a16:creationId xmlns:a16="http://schemas.microsoft.com/office/drawing/2014/main" id="{0E2BE97D-050D-B913-69A7-992EEC6E1BC2}"/>
                </a:ext>
              </a:extLst>
            </p:cNvPr>
            <p:cNvSpPr/>
            <p:nvPr/>
          </p:nvSpPr>
          <p:spPr>
            <a:xfrm>
              <a:off x="5864261" y="5213868"/>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88" name="object 187">
              <a:extLst>
                <a:ext uri="{FF2B5EF4-FFF2-40B4-BE49-F238E27FC236}">
                  <a16:creationId xmlns:a16="http://schemas.microsoft.com/office/drawing/2014/main" id="{3AC9AF85-5223-5E9A-37B2-D7FF154D3B3D}"/>
                </a:ext>
              </a:extLst>
            </p:cNvPr>
            <p:cNvSpPr/>
            <p:nvPr/>
          </p:nvSpPr>
          <p:spPr>
            <a:xfrm>
              <a:off x="5911594" y="5213868"/>
              <a:ext cx="241300" cy="0"/>
            </a:xfrm>
            <a:custGeom>
              <a:avLst/>
              <a:gdLst/>
              <a:ahLst/>
              <a:cxnLst/>
              <a:rect l="l" t="t" r="r" b="b"/>
              <a:pathLst>
                <a:path w="241300">
                  <a:moveTo>
                    <a:pt x="0" y="0"/>
                  </a:moveTo>
                  <a:lnTo>
                    <a:pt x="240995" y="0"/>
                  </a:lnTo>
                </a:path>
              </a:pathLst>
            </a:custGeom>
            <a:ln w="10134">
              <a:solidFill>
                <a:srgbClr val="8CA3CD"/>
              </a:solidFill>
              <a:prstDash val="dash"/>
            </a:ln>
          </p:spPr>
          <p:txBody>
            <a:bodyPr wrap="square" lIns="0" tIns="0" rIns="0" bIns="0" rtlCol="0"/>
            <a:lstStyle/>
            <a:p>
              <a:endParaRPr/>
            </a:p>
          </p:txBody>
        </p:sp>
        <p:sp>
          <p:nvSpPr>
            <p:cNvPr id="189" name="object 188">
              <a:extLst>
                <a:ext uri="{FF2B5EF4-FFF2-40B4-BE49-F238E27FC236}">
                  <a16:creationId xmlns:a16="http://schemas.microsoft.com/office/drawing/2014/main" id="{9F26AD38-B3B8-9E57-EFD7-D566DB8A4174}"/>
                </a:ext>
              </a:extLst>
            </p:cNvPr>
            <p:cNvSpPr/>
            <p:nvPr/>
          </p:nvSpPr>
          <p:spPr>
            <a:xfrm>
              <a:off x="6168651" y="5213868"/>
              <a:ext cx="15240" cy="0"/>
            </a:xfrm>
            <a:custGeom>
              <a:avLst/>
              <a:gdLst/>
              <a:ahLst/>
              <a:cxnLst/>
              <a:rect l="l" t="t" r="r" b="b"/>
              <a:pathLst>
                <a:path w="15239">
                  <a:moveTo>
                    <a:pt x="0" y="0"/>
                  </a:moveTo>
                  <a:lnTo>
                    <a:pt x="15201" y="0"/>
                  </a:lnTo>
                </a:path>
              </a:pathLst>
            </a:custGeom>
            <a:ln w="10134">
              <a:solidFill>
                <a:srgbClr val="8CA3CD"/>
              </a:solidFill>
            </a:ln>
          </p:spPr>
          <p:txBody>
            <a:bodyPr wrap="square" lIns="0" tIns="0" rIns="0" bIns="0" rtlCol="0"/>
            <a:lstStyle/>
            <a:p>
              <a:endParaRPr/>
            </a:p>
          </p:txBody>
        </p:sp>
        <p:sp>
          <p:nvSpPr>
            <p:cNvPr id="190" name="object 189">
              <a:extLst>
                <a:ext uri="{FF2B5EF4-FFF2-40B4-BE49-F238E27FC236}">
                  <a16:creationId xmlns:a16="http://schemas.microsoft.com/office/drawing/2014/main" id="{8C7A703A-B2AC-7972-A563-996166F92B4A}"/>
                </a:ext>
              </a:extLst>
            </p:cNvPr>
            <p:cNvSpPr/>
            <p:nvPr/>
          </p:nvSpPr>
          <p:spPr>
            <a:xfrm>
              <a:off x="6355425" y="5092711"/>
              <a:ext cx="15240" cy="0"/>
            </a:xfrm>
            <a:custGeom>
              <a:avLst/>
              <a:gdLst/>
              <a:ahLst/>
              <a:cxnLst/>
              <a:rect l="l" t="t" r="r" b="b"/>
              <a:pathLst>
                <a:path w="15239">
                  <a:moveTo>
                    <a:pt x="0" y="0"/>
                  </a:moveTo>
                  <a:lnTo>
                    <a:pt x="15201" y="0"/>
                  </a:lnTo>
                </a:path>
              </a:pathLst>
            </a:custGeom>
            <a:ln w="10134">
              <a:solidFill>
                <a:srgbClr val="AED1B8"/>
              </a:solidFill>
            </a:ln>
          </p:spPr>
          <p:txBody>
            <a:bodyPr wrap="square" lIns="0" tIns="0" rIns="0" bIns="0" rtlCol="0"/>
            <a:lstStyle/>
            <a:p>
              <a:endParaRPr/>
            </a:p>
          </p:txBody>
        </p:sp>
        <p:sp>
          <p:nvSpPr>
            <p:cNvPr id="191" name="object 190">
              <a:extLst>
                <a:ext uri="{FF2B5EF4-FFF2-40B4-BE49-F238E27FC236}">
                  <a16:creationId xmlns:a16="http://schemas.microsoft.com/office/drawing/2014/main" id="{DA5C4683-706E-3D00-6F99-63E7CD4EE3BF}"/>
                </a:ext>
              </a:extLst>
            </p:cNvPr>
            <p:cNvSpPr/>
            <p:nvPr/>
          </p:nvSpPr>
          <p:spPr>
            <a:xfrm>
              <a:off x="6400119" y="5092711"/>
              <a:ext cx="221615" cy="0"/>
            </a:xfrm>
            <a:custGeom>
              <a:avLst/>
              <a:gdLst/>
              <a:ahLst/>
              <a:cxnLst/>
              <a:rect l="l" t="t" r="r" b="b"/>
              <a:pathLst>
                <a:path w="221615">
                  <a:moveTo>
                    <a:pt x="0" y="0"/>
                  </a:moveTo>
                  <a:lnTo>
                    <a:pt x="221208" y="0"/>
                  </a:lnTo>
                </a:path>
              </a:pathLst>
            </a:custGeom>
            <a:ln w="10134">
              <a:solidFill>
                <a:srgbClr val="AED1B8"/>
              </a:solidFill>
              <a:prstDash val="dash"/>
            </a:ln>
          </p:spPr>
          <p:txBody>
            <a:bodyPr wrap="square" lIns="0" tIns="0" rIns="0" bIns="0" rtlCol="0"/>
            <a:lstStyle/>
            <a:p>
              <a:endParaRPr/>
            </a:p>
          </p:txBody>
        </p:sp>
        <p:sp>
          <p:nvSpPr>
            <p:cNvPr id="192" name="object 191">
              <a:extLst>
                <a:ext uri="{FF2B5EF4-FFF2-40B4-BE49-F238E27FC236}">
                  <a16:creationId xmlns:a16="http://schemas.microsoft.com/office/drawing/2014/main" id="{4A7C426D-57DF-7F33-28F0-FAE54E94426A}"/>
                </a:ext>
              </a:extLst>
            </p:cNvPr>
            <p:cNvSpPr/>
            <p:nvPr/>
          </p:nvSpPr>
          <p:spPr>
            <a:xfrm>
              <a:off x="6636081" y="5092711"/>
              <a:ext cx="15240" cy="0"/>
            </a:xfrm>
            <a:custGeom>
              <a:avLst/>
              <a:gdLst/>
              <a:ahLst/>
              <a:cxnLst/>
              <a:rect l="l" t="t" r="r" b="b"/>
              <a:pathLst>
                <a:path w="15240">
                  <a:moveTo>
                    <a:pt x="0" y="0"/>
                  </a:moveTo>
                  <a:lnTo>
                    <a:pt x="15201" y="0"/>
                  </a:lnTo>
                </a:path>
              </a:pathLst>
            </a:custGeom>
            <a:ln w="10134">
              <a:solidFill>
                <a:srgbClr val="AED1B8"/>
              </a:solidFill>
            </a:ln>
          </p:spPr>
          <p:txBody>
            <a:bodyPr wrap="square" lIns="0" tIns="0" rIns="0" bIns="0" rtlCol="0"/>
            <a:lstStyle/>
            <a:p>
              <a:endParaRPr/>
            </a:p>
          </p:txBody>
        </p:sp>
        <p:sp>
          <p:nvSpPr>
            <p:cNvPr id="193" name="object 192">
              <a:extLst>
                <a:ext uri="{FF2B5EF4-FFF2-40B4-BE49-F238E27FC236}">
                  <a16:creationId xmlns:a16="http://schemas.microsoft.com/office/drawing/2014/main" id="{4C0F0D1F-E0B0-B59B-0C70-966D1C6EA6B7}"/>
                </a:ext>
              </a:extLst>
            </p:cNvPr>
            <p:cNvSpPr/>
            <p:nvPr/>
          </p:nvSpPr>
          <p:spPr>
            <a:xfrm>
              <a:off x="6355425" y="5125601"/>
              <a:ext cx="15240" cy="0"/>
            </a:xfrm>
            <a:custGeom>
              <a:avLst/>
              <a:gdLst/>
              <a:ahLst/>
              <a:cxnLst/>
              <a:rect l="l" t="t" r="r" b="b"/>
              <a:pathLst>
                <a:path w="15239">
                  <a:moveTo>
                    <a:pt x="0" y="0"/>
                  </a:moveTo>
                  <a:lnTo>
                    <a:pt x="15201" y="0"/>
                  </a:lnTo>
                </a:path>
              </a:pathLst>
            </a:custGeom>
            <a:ln w="10134">
              <a:solidFill>
                <a:srgbClr val="AED1B8"/>
              </a:solidFill>
            </a:ln>
          </p:spPr>
          <p:txBody>
            <a:bodyPr wrap="square" lIns="0" tIns="0" rIns="0" bIns="0" rtlCol="0"/>
            <a:lstStyle/>
            <a:p>
              <a:endParaRPr/>
            </a:p>
          </p:txBody>
        </p:sp>
        <p:sp>
          <p:nvSpPr>
            <p:cNvPr id="194" name="object 193">
              <a:extLst>
                <a:ext uri="{FF2B5EF4-FFF2-40B4-BE49-F238E27FC236}">
                  <a16:creationId xmlns:a16="http://schemas.microsoft.com/office/drawing/2014/main" id="{936D2387-6385-DBA6-1464-78ADE47B0240}"/>
                </a:ext>
              </a:extLst>
            </p:cNvPr>
            <p:cNvSpPr/>
            <p:nvPr/>
          </p:nvSpPr>
          <p:spPr>
            <a:xfrm>
              <a:off x="6400119" y="5125601"/>
              <a:ext cx="221615" cy="0"/>
            </a:xfrm>
            <a:custGeom>
              <a:avLst/>
              <a:gdLst/>
              <a:ahLst/>
              <a:cxnLst/>
              <a:rect l="l" t="t" r="r" b="b"/>
              <a:pathLst>
                <a:path w="221615">
                  <a:moveTo>
                    <a:pt x="0" y="0"/>
                  </a:moveTo>
                  <a:lnTo>
                    <a:pt x="221208" y="0"/>
                  </a:lnTo>
                </a:path>
              </a:pathLst>
            </a:custGeom>
            <a:ln w="10134">
              <a:solidFill>
                <a:srgbClr val="AED1B8"/>
              </a:solidFill>
              <a:prstDash val="dash"/>
            </a:ln>
          </p:spPr>
          <p:txBody>
            <a:bodyPr wrap="square" lIns="0" tIns="0" rIns="0" bIns="0" rtlCol="0"/>
            <a:lstStyle/>
            <a:p>
              <a:endParaRPr/>
            </a:p>
          </p:txBody>
        </p:sp>
        <p:sp>
          <p:nvSpPr>
            <p:cNvPr id="195" name="object 194">
              <a:extLst>
                <a:ext uri="{FF2B5EF4-FFF2-40B4-BE49-F238E27FC236}">
                  <a16:creationId xmlns:a16="http://schemas.microsoft.com/office/drawing/2014/main" id="{1DB764AF-8FC0-5207-412A-DCFBC68F0A4A}"/>
                </a:ext>
              </a:extLst>
            </p:cNvPr>
            <p:cNvSpPr/>
            <p:nvPr/>
          </p:nvSpPr>
          <p:spPr>
            <a:xfrm>
              <a:off x="6636081" y="5125601"/>
              <a:ext cx="15240" cy="0"/>
            </a:xfrm>
            <a:custGeom>
              <a:avLst/>
              <a:gdLst/>
              <a:ahLst/>
              <a:cxnLst/>
              <a:rect l="l" t="t" r="r" b="b"/>
              <a:pathLst>
                <a:path w="15240">
                  <a:moveTo>
                    <a:pt x="0" y="0"/>
                  </a:moveTo>
                  <a:lnTo>
                    <a:pt x="15201" y="0"/>
                  </a:lnTo>
                </a:path>
              </a:pathLst>
            </a:custGeom>
            <a:ln w="10134">
              <a:solidFill>
                <a:srgbClr val="AED1B8"/>
              </a:solidFill>
            </a:ln>
          </p:spPr>
          <p:txBody>
            <a:bodyPr wrap="square" lIns="0" tIns="0" rIns="0" bIns="0" rtlCol="0"/>
            <a:lstStyle/>
            <a:p>
              <a:endParaRPr/>
            </a:p>
          </p:txBody>
        </p:sp>
        <p:sp>
          <p:nvSpPr>
            <p:cNvPr id="196" name="object 195">
              <a:extLst>
                <a:ext uri="{FF2B5EF4-FFF2-40B4-BE49-F238E27FC236}">
                  <a16:creationId xmlns:a16="http://schemas.microsoft.com/office/drawing/2014/main" id="{D1999B64-44E4-2447-2ACF-5995A4B27130}"/>
                </a:ext>
              </a:extLst>
            </p:cNvPr>
            <p:cNvSpPr/>
            <p:nvPr/>
          </p:nvSpPr>
          <p:spPr>
            <a:xfrm>
              <a:off x="6355425" y="5154046"/>
              <a:ext cx="15240" cy="0"/>
            </a:xfrm>
            <a:custGeom>
              <a:avLst/>
              <a:gdLst/>
              <a:ahLst/>
              <a:cxnLst/>
              <a:rect l="l" t="t" r="r" b="b"/>
              <a:pathLst>
                <a:path w="15239">
                  <a:moveTo>
                    <a:pt x="0" y="0"/>
                  </a:moveTo>
                  <a:lnTo>
                    <a:pt x="15201" y="0"/>
                  </a:lnTo>
                </a:path>
              </a:pathLst>
            </a:custGeom>
            <a:ln w="10134">
              <a:solidFill>
                <a:srgbClr val="AED1B8"/>
              </a:solidFill>
            </a:ln>
          </p:spPr>
          <p:txBody>
            <a:bodyPr wrap="square" lIns="0" tIns="0" rIns="0" bIns="0" rtlCol="0"/>
            <a:lstStyle/>
            <a:p>
              <a:endParaRPr/>
            </a:p>
          </p:txBody>
        </p:sp>
        <p:sp>
          <p:nvSpPr>
            <p:cNvPr id="197" name="object 196">
              <a:extLst>
                <a:ext uri="{FF2B5EF4-FFF2-40B4-BE49-F238E27FC236}">
                  <a16:creationId xmlns:a16="http://schemas.microsoft.com/office/drawing/2014/main" id="{787BECC8-2EF4-15DC-0AAB-66DD9FF34553}"/>
                </a:ext>
              </a:extLst>
            </p:cNvPr>
            <p:cNvSpPr/>
            <p:nvPr/>
          </p:nvSpPr>
          <p:spPr>
            <a:xfrm>
              <a:off x="6400119" y="5154046"/>
              <a:ext cx="221615" cy="0"/>
            </a:xfrm>
            <a:custGeom>
              <a:avLst/>
              <a:gdLst/>
              <a:ahLst/>
              <a:cxnLst/>
              <a:rect l="l" t="t" r="r" b="b"/>
              <a:pathLst>
                <a:path w="221615">
                  <a:moveTo>
                    <a:pt x="0" y="0"/>
                  </a:moveTo>
                  <a:lnTo>
                    <a:pt x="221208" y="0"/>
                  </a:lnTo>
                </a:path>
              </a:pathLst>
            </a:custGeom>
            <a:ln w="10134">
              <a:solidFill>
                <a:srgbClr val="AED1B8"/>
              </a:solidFill>
              <a:prstDash val="dash"/>
            </a:ln>
          </p:spPr>
          <p:txBody>
            <a:bodyPr wrap="square" lIns="0" tIns="0" rIns="0" bIns="0" rtlCol="0"/>
            <a:lstStyle/>
            <a:p>
              <a:endParaRPr/>
            </a:p>
          </p:txBody>
        </p:sp>
        <p:sp>
          <p:nvSpPr>
            <p:cNvPr id="198" name="object 197">
              <a:extLst>
                <a:ext uri="{FF2B5EF4-FFF2-40B4-BE49-F238E27FC236}">
                  <a16:creationId xmlns:a16="http://schemas.microsoft.com/office/drawing/2014/main" id="{8454D83F-6BBA-5EF6-AFA2-70AAE2BD1BC0}"/>
                </a:ext>
              </a:extLst>
            </p:cNvPr>
            <p:cNvSpPr/>
            <p:nvPr/>
          </p:nvSpPr>
          <p:spPr>
            <a:xfrm>
              <a:off x="6636081" y="5154046"/>
              <a:ext cx="15240" cy="0"/>
            </a:xfrm>
            <a:custGeom>
              <a:avLst/>
              <a:gdLst/>
              <a:ahLst/>
              <a:cxnLst/>
              <a:rect l="l" t="t" r="r" b="b"/>
              <a:pathLst>
                <a:path w="15240">
                  <a:moveTo>
                    <a:pt x="0" y="0"/>
                  </a:moveTo>
                  <a:lnTo>
                    <a:pt x="15201" y="0"/>
                  </a:lnTo>
                </a:path>
              </a:pathLst>
            </a:custGeom>
            <a:ln w="10134">
              <a:solidFill>
                <a:srgbClr val="AED1B8"/>
              </a:solidFill>
            </a:ln>
          </p:spPr>
          <p:txBody>
            <a:bodyPr wrap="square" lIns="0" tIns="0" rIns="0" bIns="0" rtlCol="0"/>
            <a:lstStyle/>
            <a:p>
              <a:endParaRPr/>
            </a:p>
          </p:txBody>
        </p:sp>
        <p:sp>
          <p:nvSpPr>
            <p:cNvPr id="199" name="object 198">
              <a:extLst>
                <a:ext uri="{FF2B5EF4-FFF2-40B4-BE49-F238E27FC236}">
                  <a16:creationId xmlns:a16="http://schemas.microsoft.com/office/drawing/2014/main" id="{E718F33F-4DA4-298C-8B46-961CA189676E}"/>
                </a:ext>
              </a:extLst>
            </p:cNvPr>
            <p:cNvSpPr/>
            <p:nvPr/>
          </p:nvSpPr>
          <p:spPr>
            <a:xfrm>
              <a:off x="6355425" y="5186046"/>
              <a:ext cx="15240" cy="0"/>
            </a:xfrm>
            <a:custGeom>
              <a:avLst/>
              <a:gdLst/>
              <a:ahLst/>
              <a:cxnLst/>
              <a:rect l="l" t="t" r="r" b="b"/>
              <a:pathLst>
                <a:path w="15239">
                  <a:moveTo>
                    <a:pt x="0" y="0"/>
                  </a:moveTo>
                  <a:lnTo>
                    <a:pt x="15201" y="0"/>
                  </a:lnTo>
                </a:path>
              </a:pathLst>
            </a:custGeom>
            <a:ln w="10134">
              <a:solidFill>
                <a:srgbClr val="AED1B8"/>
              </a:solidFill>
            </a:ln>
          </p:spPr>
          <p:txBody>
            <a:bodyPr wrap="square" lIns="0" tIns="0" rIns="0" bIns="0" rtlCol="0"/>
            <a:lstStyle/>
            <a:p>
              <a:endParaRPr/>
            </a:p>
          </p:txBody>
        </p:sp>
        <p:sp>
          <p:nvSpPr>
            <p:cNvPr id="200" name="object 199">
              <a:extLst>
                <a:ext uri="{FF2B5EF4-FFF2-40B4-BE49-F238E27FC236}">
                  <a16:creationId xmlns:a16="http://schemas.microsoft.com/office/drawing/2014/main" id="{2CA660F2-9161-A909-E6DA-D0F8497708FA}"/>
                </a:ext>
              </a:extLst>
            </p:cNvPr>
            <p:cNvSpPr/>
            <p:nvPr/>
          </p:nvSpPr>
          <p:spPr>
            <a:xfrm>
              <a:off x="6400119" y="5186046"/>
              <a:ext cx="221615" cy="0"/>
            </a:xfrm>
            <a:custGeom>
              <a:avLst/>
              <a:gdLst/>
              <a:ahLst/>
              <a:cxnLst/>
              <a:rect l="l" t="t" r="r" b="b"/>
              <a:pathLst>
                <a:path w="221615">
                  <a:moveTo>
                    <a:pt x="0" y="0"/>
                  </a:moveTo>
                  <a:lnTo>
                    <a:pt x="221208" y="0"/>
                  </a:lnTo>
                </a:path>
              </a:pathLst>
            </a:custGeom>
            <a:ln w="10134">
              <a:solidFill>
                <a:srgbClr val="AED1B8"/>
              </a:solidFill>
              <a:prstDash val="dash"/>
            </a:ln>
          </p:spPr>
          <p:txBody>
            <a:bodyPr wrap="square" lIns="0" tIns="0" rIns="0" bIns="0" rtlCol="0"/>
            <a:lstStyle/>
            <a:p>
              <a:endParaRPr/>
            </a:p>
          </p:txBody>
        </p:sp>
        <p:sp>
          <p:nvSpPr>
            <p:cNvPr id="201" name="object 200">
              <a:extLst>
                <a:ext uri="{FF2B5EF4-FFF2-40B4-BE49-F238E27FC236}">
                  <a16:creationId xmlns:a16="http://schemas.microsoft.com/office/drawing/2014/main" id="{4D387D56-42AA-4FB6-F5C8-8255DDC7E16C}"/>
                </a:ext>
              </a:extLst>
            </p:cNvPr>
            <p:cNvSpPr/>
            <p:nvPr/>
          </p:nvSpPr>
          <p:spPr>
            <a:xfrm>
              <a:off x="6636081" y="5186046"/>
              <a:ext cx="15240" cy="0"/>
            </a:xfrm>
            <a:custGeom>
              <a:avLst/>
              <a:gdLst/>
              <a:ahLst/>
              <a:cxnLst/>
              <a:rect l="l" t="t" r="r" b="b"/>
              <a:pathLst>
                <a:path w="15240">
                  <a:moveTo>
                    <a:pt x="0" y="0"/>
                  </a:moveTo>
                  <a:lnTo>
                    <a:pt x="15201" y="0"/>
                  </a:lnTo>
                </a:path>
              </a:pathLst>
            </a:custGeom>
            <a:ln w="10134">
              <a:solidFill>
                <a:srgbClr val="AED1B8"/>
              </a:solidFill>
            </a:ln>
          </p:spPr>
          <p:txBody>
            <a:bodyPr wrap="square" lIns="0" tIns="0" rIns="0" bIns="0" rtlCol="0"/>
            <a:lstStyle/>
            <a:p>
              <a:endParaRPr/>
            </a:p>
          </p:txBody>
        </p:sp>
        <p:sp>
          <p:nvSpPr>
            <p:cNvPr id="202" name="object 201">
              <a:extLst>
                <a:ext uri="{FF2B5EF4-FFF2-40B4-BE49-F238E27FC236}">
                  <a16:creationId xmlns:a16="http://schemas.microsoft.com/office/drawing/2014/main" id="{BCB173A8-85D2-E458-FD91-2BEEC987449B}"/>
                </a:ext>
              </a:extLst>
            </p:cNvPr>
            <p:cNvSpPr/>
            <p:nvPr/>
          </p:nvSpPr>
          <p:spPr>
            <a:xfrm>
              <a:off x="6356728" y="5218308"/>
              <a:ext cx="15240" cy="0"/>
            </a:xfrm>
            <a:custGeom>
              <a:avLst/>
              <a:gdLst/>
              <a:ahLst/>
              <a:cxnLst/>
              <a:rect l="l" t="t" r="r" b="b"/>
              <a:pathLst>
                <a:path w="15239">
                  <a:moveTo>
                    <a:pt x="0" y="0"/>
                  </a:moveTo>
                  <a:lnTo>
                    <a:pt x="15201" y="0"/>
                  </a:lnTo>
                </a:path>
              </a:pathLst>
            </a:custGeom>
            <a:ln w="10134">
              <a:solidFill>
                <a:srgbClr val="AED1B8"/>
              </a:solidFill>
            </a:ln>
          </p:spPr>
          <p:txBody>
            <a:bodyPr wrap="square" lIns="0" tIns="0" rIns="0" bIns="0" rtlCol="0"/>
            <a:lstStyle/>
            <a:p>
              <a:endParaRPr/>
            </a:p>
          </p:txBody>
        </p:sp>
        <p:sp>
          <p:nvSpPr>
            <p:cNvPr id="203" name="object 202">
              <a:extLst>
                <a:ext uri="{FF2B5EF4-FFF2-40B4-BE49-F238E27FC236}">
                  <a16:creationId xmlns:a16="http://schemas.microsoft.com/office/drawing/2014/main" id="{EA5D2240-4370-713E-E28C-B34424761843}"/>
                </a:ext>
              </a:extLst>
            </p:cNvPr>
            <p:cNvSpPr/>
            <p:nvPr/>
          </p:nvSpPr>
          <p:spPr>
            <a:xfrm>
              <a:off x="6401422" y="5218308"/>
              <a:ext cx="221615" cy="0"/>
            </a:xfrm>
            <a:custGeom>
              <a:avLst/>
              <a:gdLst/>
              <a:ahLst/>
              <a:cxnLst/>
              <a:rect l="l" t="t" r="r" b="b"/>
              <a:pathLst>
                <a:path w="221615">
                  <a:moveTo>
                    <a:pt x="0" y="0"/>
                  </a:moveTo>
                  <a:lnTo>
                    <a:pt x="221208" y="0"/>
                  </a:lnTo>
                </a:path>
              </a:pathLst>
            </a:custGeom>
            <a:ln w="10134">
              <a:solidFill>
                <a:srgbClr val="AED1B8"/>
              </a:solidFill>
              <a:prstDash val="dash"/>
            </a:ln>
          </p:spPr>
          <p:txBody>
            <a:bodyPr wrap="square" lIns="0" tIns="0" rIns="0" bIns="0" rtlCol="0"/>
            <a:lstStyle/>
            <a:p>
              <a:endParaRPr/>
            </a:p>
          </p:txBody>
        </p:sp>
        <p:sp>
          <p:nvSpPr>
            <p:cNvPr id="204" name="object 203">
              <a:extLst>
                <a:ext uri="{FF2B5EF4-FFF2-40B4-BE49-F238E27FC236}">
                  <a16:creationId xmlns:a16="http://schemas.microsoft.com/office/drawing/2014/main" id="{F79FC9A8-BB04-F58B-C7C5-75E95C137B98}"/>
                </a:ext>
              </a:extLst>
            </p:cNvPr>
            <p:cNvSpPr/>
            <p:nvPr/>
          </p:nvSpPr>
          <p:spPr>
            <a:xfrm>
              <a:off x="6637384" y="5218308"/>
              <a:ext cx="15240" cy="0"/>
            </a:xfrm>
            <a:custGeom>
              <a:avLst/>
              <a:gdLst/>
              <a:ahLst/>
              <a:cxnLst/>
              <a:rect l="l" t="t" r="r" b="b"/>
              <a:pathLst>
                <a:path w="15240">
                  <a:moveTo>
                    <a:pt x="0" y="0"/>
                  </a:moveTo>
                  <a:lnTo>
                    <a:pt x="15201" y="0"/>
                  </a:lnTo>
                </a:path>
              </a:pathLst>
            </a:custGeom>
            <a:ln w="10134">
              <a:solidFill>
                <a:srgbClr val="AED1B8"/>
              </a:solidFill>
            </a:ln>
          </p:spPr>
          <p:txBody>
            <a:bodyPr wrap="square" lIns="0" tIns="0" rIns="0" bIns="0" rtlCol="0"/>
            <a:lstStyle/>
            <a:p>
              <a:endParaRPr/>
            </a:p>
          </p:txBody>
        </p:sp>
        <p:sp>
          <p:nvSpPr>
            <p:cNvPr id="205" name="object 204">
              <a:extLst>
                <a:ext uri="{FF2B5EF4-FFF2-40B4-BE49-F238E27FC236}">
                  <a16:creationId xmlns:a16="http://schemas.microsoft.com/office/drawing/2014/main" id="{3D3F7E37-02FB-F9C6-6CF7-915556F40492}"/>
                </a:ext>
              </a:extLst>
            </p:cNvPr>
            <p:cNvSpPr/>
            <p:nvPr/>
          </p:nvSpPr>
          <p:spPr>
            <a:xfrm>
              <a:off x="6354096" y="4647912"/>
              <a:ext cx="15240" cy="0"/>
            </a:xfrm>
            <a:custGeom>
              <a:avLst/>
              <a:gdLst/>
              <a:ahLst/>
              <a:cxnLst/>
              <a:rect l="l" t="t" r="r" b="b"/>
              <a:pathLst>
                <a:path w="15239">
                  <a:moveTo>
                    <a:pt x="0" y="0"/>
                  </a:moveTo>
                  <a:lnTo>
                    <a:pt x="15201" y="0"/>
                  </a:lnTo>
                </a:path>
              </a:pathLst>
            </a:custGeom>
            <a:ln w="10134">
              <a:solidFill>
                <a:srgbClr val="56AE7C"/>
              </a:solidFill>
            </a:ln>
          </p:spPr>
          <p:txBody>
            <a:bodyPr wrap="square" lIns="0" tIns="0" rIns="0" bIns="0" rtlCol="0"/>
            <a:lstStyle/>
            <a:p>
              <a:endParaRPr/>
            </a:p>
          </p:txBody>
        </p:sp>
        <p:sp>
          <p:nvSpPr>
            <p:cNvPr id="206" name="object 205">
              <a:extLst>
                <a:ext uri="{FF2B5EF4-FFF2-40B4-BE49-F238E27FC236}">
                  <a16:creationId xmlns:a16="http://schemas.microsoft.com/office/drawing/2014/main" id="{3C6EE2F7-D011-70CE-82E7-BBC21CFD9014}"/>
                </a:ext>
              </a:extLst>
            </p:cNvPr>
            <p:cNvSpPr/>
            <p:nvPr/>
          </p:nvSpPr>
          <p:spPr>
            <a:xfrm>
              <a:off x="6398315" y="4647912"/>
              <a:ext cx="276225" cy="0"/>
            </a:xfrm>
            <a:custGeom>
              <a:avLst/>
              <a:gdLst/>
              <a:ahLst/>
              <a:cxnLst/>
              <a:rect l="l" t="t" r="r" b="b"/>
              <a:pathLst>
                <a:path w="276225">
                  <a:moveTo>
                    <a:pt x="0" y="0"/>
                  </a:moveTo>
                  <a:lnTo>
                    <a:pt x="275678" y="0"/>
                  </a:lnTo>
                </a:path>
              </a:pathLst>
            </a:custGeom>
            <a:ln w="10134">
              <a:solidFill>
                <a:srgbClr val="56AE7C"/>
              </a:solidFill>
              <a:prstDash val="dash"/>
            </a:ln>
          </p:spPr>
          <p:txBody>
            <a:bodyPr wrap="square" lIns="0" tIns="0" rIns="0" bIns="0" rtlCol="0"/>
            <a:lstStyle/>
            <a:p>
              <a:endParaRPr/>
            </a:p>
          </p:txBody>
        </p:sp>
        <p:sp>
          <p:nvSpPr>
            <p:cNvPr id="207" name="object 206">
              <a:extLst>
                <a:ext uri="{FF2B5EF4-FFF2-40B4-BE49-F238E27FC236}">
                  <a16:creationId xmlns:a16="http://schemas.microsoft.com/office/drawing/2014/main" id="{34460A7F-D1C8-3E82-5630-A911723240DC}"/>
                </a:ext>
              </a:extLst>
            </p:cNvPr>
            <p:cNvSpPr/>
            <p:nvPr/>
          </p:nvSpPr>
          <p:spPr>
            <a:xfrm>
              <a:off x="6688496" y="4647912"/>
              <a:ext cx="15240" cy="0"/>
            </a:xfrm>
            <a:custGeom>
              <a:avLst/>
              <a:gdLst/>
              <a:ahLst/>
              <a:cxnLst/>
              <a:rect l="l" t="t" r="r" b="b"/>
              <a:pathLst>
                <a:path w="15240">
                  <a:moveTo>
                    <a:pt x="0" y="0"/>
                  </a:moveTo>
                  <a:lnTo>
                    <a:pt x="15201" y="0"/>
                  </a:lnTo>
                </a:path>
              </a:pathLst>
            </a:custGeom>
            <a:ln w="10134">
              <a:solidFill>
                <a:srgbClr val="56AE7C"/>
              </a:solidFill>
            </a:ln>
          </p:spPr>
          <p:txBody>
            <a:bodyPr wrap="square" lIns="0" tIns="0" rIns="0" bIns="0" rtlCol="0"/>
            <a:lstStyle/>
            <a:p>
              <a:endParaRPr/>
            </a:p>
          </p:txBody>
        </p:sp>
        <p:sp>
          <p:nvSpPr>
            <p:cNvPr id="208" name="object 207">
              <a:extLst>
                <a:ext uri="{FF2B5EF4-FFF2-40B4-BE49-F238E27FC236}">
                  <a16:creationId xmlns:a16="http://schemas.microsoft.com/office/drawing/2014/main" id="{22EACDC0-4477-F405-C3B1-D3386FC862D9}"/>
                </a:ext>
              </a:extLst>
            </p:cNvPr>
            <p:cNvSpPr/>
            <p:nvPr/>
          </p:nvSpPr>
          <p:spPr>
            <a:xfrm>
              <a:off x="6354096" y="4686859"/>
              <a:ext cx="15240" cy="0"/>
            </a:xfrm>
            <a:custGeom>
              <a:avLst/>
              <a:gdLst/>
              <a:ahLst/>
              <a:cxnLst/>
              <a:rect l="l" t="t" r="r" b="b"/>
              <a:pathLst>
                <a:path w="15239">
                  <a:moveTo>
                    <a:pt x="0" y="0"/>
                  </a:moveTo>
                  <a:lnTo>
                    <a:pt x="15201" y="0"/>
                  </a:lnTo>
                </a:path>
              </a:pathLst>
            </a:custGeom>
            <a:ln w="10134">
              <a:solidFill>
                <a:srgbClr val="56AE7C"/>
              </a:solidFill>
            </a:ln>
          </p:spPr>
          <p:txBody>
            <a:bodyPr wrap="square" lIns="0" tIns="0" rIns="0" bIns="0" rtlCol="0"/>
            <a:lstStyle/>
            <a:p>
              <a:endParaRPr/>
            </a:p>
          </p:txBody>
        </p:sp>
        <p:sp>
          <p:nvSpPr>
            <p:cNvPr id="209" name="object 208">
              <a:extLst>
                <a:ext uri="{FF2B5EF4-FFF2-40B4-BE49-F238E27FC236}">
                  <a16:creationId xmlns:a16="http://schemas.microsoft.com/office/drawing/2014/main" id="{A69869BC-6A16-CFF8-153E-2EF6B258B433}"/>
                </a:ext>
              </a:extLst>
            </p:cNvPr>
            <p:cNvSpPr/>
            <p:nvPr/>
          </p:nvSpPr>
          <p:spPr>
            <a:xfrm>
              <a:off x="6398315" y="4686859"/>
              <a:ext cx="276225" cy="0"/>
            </a:xfrm>
            <a:custGeom>
              <a:avLst/>
              <a:gdLst/>
              <a:ahLst/>
              <a:cxnLst/>
              <a:rect l="l" t="t" r="r" b="b"/>
              <a:pathLst>
                <a:path w="276225">
                  <a:moveTo>
                    <a:pt x="0" y="0"/>
                  </a:moveTo>
                  <a:lnTo>
                    <a:pt x="275678" y="0"/>
                  </a:lnTo>
                </a:path>
              </a:pathLst>
            </a:custGeom>
            <a:ln w="10134">
              <a:solidFill>
                <a:srgbClr val="56AE7C"/>
              </a:solidFill>
              <a:prstDash val="dash"/>
            </a:ln>
          </p:spPr>
          <p:txBody>
            <a:bodyPr wrap="square" lIns="0" tIns="0" rIns="0" bIns="0" rtlCol="0"/>
            <a:lstStyle/>
            <a:p>
              <a:endParaRPr/>
            </a:p>
          </p:txBody>
        </p:sp>
        <p:sp>
          <p:nvSpPr>
            <p:cNvPr id="210" name="object 209">
              <a:extLst>
                <a:ext uri="{FF2B5EF4-FFF2-40B4-BE49-F238E27FC236}">
                  <a16:creationId xmlns:a16="http://schemas.microsoft.com/office/drawing/2014/main" id="{CB47C3DA-44A6-2A51-98B5-DBCD683CB964}"/>
                </a:ext>
              </a:extLst>
            </p:cNvPr>
            <p:cNvSpPr/>
            <p:nvPr/>
          </p:nvSpPr>
          <p:spPr>
            <a:xfrm>
              <a:off x="6688496" y="4686859"/>
              <a:ext cx="15240" cy="0"/>
            </a:xfrm>
            <a:custGeom>
              <a:avLst/>
              <a:gdLst/>
              <a:ahLst/>
              <a:cxnLst/>
              <a:rect l="l" t="t" r="r" b="b"/>
              <a:pathLst>
                <a:path w="15240">
                  <a:moveTo>
                    <a:pt x="0" y="0"/>
                  </a:moveTo>
                  <a:lnTo>
                    <a:pt x="15201" y="0"/>
                  </a:lnTo>
                </a:path>
              </a:pathLst>
            </a:custGeom>
            <a:ln w="10134">
              <a:solidFill>
                <a:srgbClr val="56AE7C"/>
              </a:solidFill>
            </a:ln>
          </p:spPr>
          <p:txBody>
            <a:bodyPr wrap="square" lIns="0" tIns="0" rIns="0" bIns="0" rtlCol="0"/>
            <a:lstStyle/>
            <a:p>
              <a:endParaRPr/>
            </a:p>
          </p:txBody>
        </p:sp>
        <p:sp>
          <p:nvSpPr>
            <p:cNvPr id="211" name="object 210">
              <a:extLst>
                <a:ext uri="{FF2B5EF4-FFF2-40B4-BE49-F238E27FC236}">
                  <a16:creationId xmlns:a16="http://schemas.microsoft.com/office/drawing/2014/main" id="{2CD1C993-01CA-BD1E-B4F6-50056653B580}"/>
                </a:ext>
              </a:extLst>
            </p:cNvPr>
            <p:cNvSpPr/>
            <p:nvPr/>
          </p:nvSpPr>
          <p:spPr>
            <a:xfrm>
              <a:off x="6354096" y="4720542"/>
              <a:ext cx="15240" cy="0"/>
            </a:xfrm>
            <a:custGeom>
              <a:avLst/>
              <a:gdLst/>
              <a:ahLst/>
              <a:cxnLst/>
              <a:rect l="l" t="t" r="r" b="b"/>
              <a:pathLst>
                <a:path w="15239">
                  <a:moveTo>
                    <a:pt x="0" y="0"/>
                  </a:moveTo>
                  <a:lnTo>
                    <a:pt x="15201" y="0"/>
                  </a:lnTo>
                </a:path>
              </a:pathLst>
            </a:custGeom>
            <a:ln w="10134">
              <a:solidFill>
                <a:srgbClr val="56AE7C"/>
              </a:solidFill>
            </a:ln>
          </p:spPr>
          <p:txBody>
            <a:bodyPr wrap="square" lIns="0" tIns="0" rIns="0" bIns="0" rtlCol="0"/>
            <a:lstStyle/>
            <a:p>
              <a:endParaRPr/>
            </a:p>
          </p:txBody>
        </p:sp>
        <p:sp>
          <p:nvSpPr>
            <p:cNvPr id="212" name="object 211">
              <a:extLst>
                <a:ext uri="{FF2B5EF4-FFF2-40B4-BE49-F238E27FC236}">
                  <a16:creationId xmlns:a16="http://schemas.microsoft.com/office/drawing/2014/main" id="{24A83B34-FD79-DA39-0E96-CD3FADEB4B9E}"/>
                </a:ext>
              </a:extLst>
            </p:cNvPr>
            <p:cNvSpPr/>
            <p:nvPr/>
          </p:nvSpPr>
          <p:spPr>
            <a:xfrm>
              <a:off x="6398315" y="4720542"/>
              <a:ext cx="276225" cy="0"/>
            </a:xfrm>
            <a:custGeom>
              <a:avLst/>
              <a:gdLst/>
              <a:ahLst/>
              <a:cxnLst/>
              <a:rect l="l" t="t" r="r" b="b"/>
              <a:pathLst>
                <a:path w="276225">
                  <a:moveTo>
                    <a:pt x="0" y="0"/>
                  </a:moveTo>
                  <a:lnTo>
                    <a:pt x="275678" y="0"/>
                  </a:lnTo>
                </a:path>
              </a:pathLst>
            </a:custGeom>
            <a:ln w="10134">
              <a:solidFill>
                <a:srgbClr val="56AE7C"/>
              </a:solidFill>
              <a:prstDash val="dash"/>
            </a:ln>
          </p:spPr>
          <p:txBody>
            <a:bodyPr wrap="square" lIns="0" tIns="0" rIns="0" bIns="0" rtlCol="0"/>
            <a:lstStyle/>
            <a:p>
              <a:endParaRPr/>
            </a:p>
          </p:txBody>
        </p:sp>
        <p:sp>
          <p:nvSpPr>
            <p:cNvPr id="213" name="object 212">
              <a:extLst>
                <a:ext uri="{FF2B5EF4-FFF2-40B4-BE49-F238E27FC236}">
                  <a16:creationId xmlns:a16="http://schemas.microsoft.com/office/drawing/2014/main" id="{DF084D5F-FC89-F675-53A5-4F278BE3D132}"/>
                </a:ext>
              </a:extLst>
            </p:cNvPr>
            <p:cNvSpPr/>
            <p:nvPr/>
          </p:nvSpPr>
          <p:spPr>
            <a:xfrm>
              <a:off x="6688496" y="4720542"/>
              <a:ext cx="15240" cy="0"/>
            </a:xfrm>
            <a:custGeom>
              <a:avLst/>
              <a:gdLst/>
              <a:ahLst/>
              <a:cxnLst/>
              <a:rect l="l" t="t" r="r" b="b"/>
              <a:pathLst>
                <a:path w="15240">
                  <a:moveTo>
                    <a:pt x="0" y="0"/>
                  </a:moveTo>
                  <a:lnTo>
                    <a:pt x="15201" y="0"/>
                  </a:lnTo>
                </a:path>
              </a:pathLst>
            </a:custGeom>
            <a:ln w="10134">
              <a:solidFill>
                <a:srgbClr val="56AE7C"/>
              </a:solidFill>
            </a:ln>
          </p:spPr>
          <p:txBody>
            <a:bodyPr wrap="square" lIns="0" tIns="0" rIns="0" bIns="0" rtlCol="0"/>
            <a:lstStyle/>
            <a:p>
              <a:endParaRPr/>
            </a:p>
          </p:txBody>
        </p:sp>
        <p:sp>
          <p:nvSpPr>
            <p:cNvPr id="214" name="object 213">
              <a:extLst>
                <a:ext uri="{FF2B5EF4-FFF2-40B4-BE49-F238E27FC236}">
                  <a16:creationId xmlns:a16="http://schemas.microsoft.com/office/drawing/2014/main" id="{FC7E0883-F2D9-26E3-79B7-2262E9E8EB5C}"/>
                </a:ext>
              </a:extLst>
            </p:cNvPr>
            <p:cNvSpPr/>
            <p:nvPr/>
          </p:nvSpPr>
          <p:spPr>
            <a:xfrm>
              <a:off x="6354096" y="4758436"/>
              <a:ext cx="15240" cy="0"/>
            </a:xfrm>
            <a:custGeom>
              <a:avLst/>
              <a:gdLst/>
              <a:ahLst/>
              <a:cxnLst/>
              <a:rect l="l" t="t" r="r" b="b"/>
              <a:pathLst>
                <a:path w="15239">
                  <a:moveTo>
                    <a:pt x="0" y="0"/>
                  </a:moveTo>
                  <a:lnTo>
                    <a:pt x="15201" y="0"/>
                  </a:lnTo>
                </a:path>
              </a:pathLst>
            </a:custGeom>
            <a:ln w="10134">
              <a:solidFill>
                <a:srgbClr val="56AE7C"/>
              </a:solidFill>
            </a:ln>
          </p:spPr>
          <p:txBody>
            <a:bodyPr wrap="square" lIns="0" tIns="0" rIns="0" bIns="0" rtlCol="0"/>
            <a:lstStyle/>
            <a:p>
              <a:endParaRPr/>
            </a:p>
          </p:txBody>
        </p:sp>
        <p:sp>
          <p:nvSpPr>
            <p:cNvPr id="215" name="object 214">
              <a:extLst>
                <a:ext uri="{FF2B5EF4-FFF2-40B4-BE49-F238E27FC236}">
                  <a16:creationId xmlns:a16="http://schemas.microsoft.com/office/drawing/2014/main" id="{E39DC7A0-B180-4142-404F-D3CAEFC8F23C}"/>
                </a:ext>
              </a:extLst>
            </p:cNvPr>
            <p:cNvSpPr/>
            <p:nvPr/>
          </p:nvSpPr>
          <p:spPr>
            <a:xfrm>
              <a:off x="6398315" y="4758436"/>
              <a:ext cx="276225" cy="0"/>
            </a:xfrm>
            <a:custGeom>
              <a:avLst/>
              <a:gdLst/>
              <a:ahLst/>
              <a:cxnLst/>
              <a:rect l="l" t="t" r="r" b="b"/>
              <a:pathLst>
                <a:path w="276225">
                  <a:moveTo>
                    <a:pt x="0" y="0"/>
                  </a:moveTo>
                  <a:lnTo>
                    <a:pt x="275678" y="0"/>
                  </a:lnTo>
                </a:path>
              </a:pathLst>
            </a:custGeom>
            <a:ln w="10134">
              <a:solidFill>
                <a:srgbClr val="56AE7C"/>
              </a:solidFill>
              <a:prstDash val="dash"/>
            </a:ln>
          </p:spPr>
          <p:txBody>
            <a:bodyPr wrap="square" lIns="0" tIns="0" rIns="0" bIns="0" rtlCol="0"/>
            <a:lstStyle/>
            <a:p>
              <a:endParaRPr/>
            </a:p>
          </p:txBody>
        </p:sp>
        <p:sp>
          <p:nvSpPr>
            <p:cNvPr id="216" name="object 215">
              <a:extLst>
                <a:ext uri="{FF2B5EF4-FFF2-40B4-BE49-F238E27FC236}">
                  <a16:creationId xmlns:a16="http://schemas.microsoft.com/office/drawing/2014/main" id="{0343E34B-03D2-C590-08D2-3218BA3BCA6C}"/>
                </a:ext>
              </a:extLst>
            </p:cNvPr>
            <p:cNvSpPr/>
            <p:nvPr/>
          </p:nvSpPr>
          <p:spPr>
            <a:xfrm>
              <a:off x="6688496" y="4758436"/>
              <a:ext cx="15240" cy="0"/>
            </a:xfrm>
            <a:custGeom>
              <a:avLst/>
              <a:gdLst/>
              <a:ahLst/>
              <a:cxnLst/>
              <a:rect l="l" t="t" r="r" b="b"/>
              <a:pathLst>
                <a:path w="15240">
                  <a:moveTo>
                    <a:pt x="0" y="0"/>
                  </a:moveTo>
                  <a:lnTo>
                    <a:pt x="15201" y="0"/>
                  </a:lnTo>
                </a:path>
              </a:pathLst>
            </a:custGeom>
            <a:ln w="10134">
              <a:solidFill>
                <a:srgbClr val="56AE7C"/>
              </a:solidFill>
            </a:ln>
          </p:spPr>
          <p:txBody>
            <a:bodyPr wrap="square" lIns="0" tIns="0" rIns="0" bIns="0" rtlCol="0"/>
            <a:lstStyle/>
            <a:p>
              <a:endParaRPr/>
            </a:p>
          </p:txBody>
        </p:sp>
        <p:sp>
          <p:nvSpPr>
            <p:cNvPr id="217" name="object 216">
              <a:extLst>
                <a:ext uri="{FF2B5EF4-FFF2-40B4-BE49-F238E27FC236}">
                  <a16:creationId xmlns:a16="http://schemas.microsoft.com/office/drawing/2014/main" id="{A57BF7B6-9965-A025-5276-D6E76A533776}"/>
                </a:ext>
              </a:extLst>
            </p:cNvPr>
            <p:cNvSpPr/>
            <p:nvPr/>
          </p:nvSpPr>
          <p:spPr>
            <a:xfrm>
              <a:off x="6342090" y="437357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218" name="object 217">
              <a:extLst>
                <a:ext uri="{FF2B5EF4-FFF2-40B4-BE49-F238E27FC236}">
                  <a16:creationId xmlns:a16="http://schemas.microsoft.com/office/drawing/2014/main" id="{BFF0FAB6-F031-1C7E-B469-97ADED84441F}"/>
                </a:ext>
              </a:extLst>
            </p:cNvPr>
            <p:cNvSpPr/>
            <p:nvPr/>
          </p:nvSpPr>
          <p:spPr>
            <a:xfrm>
              <a:off x="6386307" y="4373570"/>
              <a:ext cx="276225" cy="0"/>
            </a:xfrm>
            <a:custGeom>
              <a:avLst/>
              <a:gdLst/>
              <a:ahLst/>
              <a:cxnLst/>
              <a:rect l="l" t="t" r="r" b="b"/>
              <a:pathLst>
                <a:path w="276225">
                  <a:moveTo>
                    <a:pt x="0" y="0"/>
                  </a:moveTo>
                  <a:lnTo>
                    <a:pt x="275678" y="0"/>
                  </a:lnTo>
                </a:path>
              </a:pathLst>
            </a:custGeom>
            <a:ln w="10134">
              <a:solidFill>
                <a:srgbClr val="008741"/>
              </a:solidFill>
              <a:prstDash val="dash"/>
            </a:ln>
          </p:spPr>
          <p:txBody>
            <a:bodyPr wrap="square" lIns="0" tIns="0" rIns="0" bIns="0" rtlCol="0"/>
            <a:lstStyle/>
            <a:p>
              <a:endParaRPr/>
            </a:p>
          </p:txBody>
        </p:sp>
        <p:sp>
          <p:nvSpPr>
            <p:cNvPr id="219" name="object 218">
              <a:extLst>
                <a:ext uri="{FF2B5EF4-FFF2-40B4-BE49-F238E27FC236}">
                  <a16:creationId xmlns:a16="http://schemas.microsoft.com/office/drawing/2014/main" id="{AE48ACB3-53FE-80A7-063F-581DC603E234}"/>
                </a:ext>
              </a:extLst>
            </p:cNvPr>
            <p:cNvSpPr/>
            <p:nvPr/>
          </p:nvSpPr>
          <p:spPr>
            <a:xfrm>
              <a:off x="6676489" y="4373570"/>
              <a:ext cx="15240" cy="0"/>
            </a:xfrm>
            <a:custGeom>
              <a:avLst/>
              <a:gdLst/>
              <a:ahLst/>
              <a:cxnLst/>
              <a:rect l="l" t="t" r="r" b="b"/>
              <a:pathLst>
                <a:path w="15240">
                  <a:moveTo>
                    <a:pt x="0" y="0"/>
                  </a:moveTo>
                  <a:lnTo>
                    <a:pt x="15201" y="0"/>
                  </a:lnTo>
                </a:path>
              </a:pathLst>
            </a:custGeom>
            <a:ln w="10134">
              <a:solidFill>
                <a:srgbClr val="008741"/>
              </a:solidFill>
            </a:ln>
          </p:spPr>
          <p:txBody>
            <a:bodyPr wrap="square" lIns="0" tIns="0" rIns="0" bIns="0" rtlCol="0"/>
            <a:lstStyle/>
            <a:p>
              <a:endParaRPr/>
            </a:p>
          </p:txBody>
        </p:sp>
        <p:sp>
          <p:nvSpPr>
            <p:cNvPr id="220" name="object 219">
              <a:extLst>
                <a:ext uri="{FF2B5EF4-FFF2-40B4-BE49-F238E27FC236}">
                  <a16:creationId xmlns:a16="http://schemas.microsoft.com/office/drawing/2014/main" id="{7E950D69-D7EA-B4E1-0FF0-1300EA39C380}"/>
                </a:ext>
              </a:extLst>
            </p:cNvPr>
            <p:cNvSpPr/>
            <p:nvPr/>
          </p:nvSpPr>
          <p:spPr>
            <a:xfrm>
              <a:off x="6342090" y="441251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221" name="object 220">
              <a:extLst>
                <a:ext uri="{FF2B5EF4-FFF2-40B4-BE49-F238E27FC236}">
                  <a16:creationId xmlns:a16="http://schemas.microsoft.com/office/drawing/2014/main" id="{08068032-0BC8-7CED-5EB2-65D553675C6B}"/>
                </a:ext>
              </a:extLst>
            </p:cNvPr>
            <p:cNvSpPr/>
            <p:nvPr/>
          </p:nvSpPr>
          <p:spPr>
            <a:xfrm>
              <a:off x="6386307" y="4412516"/>
              <a:ext cx="276225" cy="0"/>
            </a:xfrm>
            <a:custGeom>
              <a:avLst/>
              <a:gdLst/>
              <a:ahLst/>
              <a:cxnLst/>
              <a:rect l="l" t="t" r="r" b="b"/>
              <a:pathLst>
                <a:path w="276225">
                  <a:moveTo>
                    <a:pt x="0" y="0"/>
                  </a:moveTo>
                  <a:lnTo>
                    <a:pt x="275678" y="0"/>
                  </a:lnTo>
                </a:path>
              </a:pathLst>
            </a:custGeom>
            <a:ln w="10134">
              <a:solidFill>
                <a:srgbClr val="008741"/>
              </a:solidFill>
              <a:prstDash val="dash"/>
            </a:ln>
          </p:spPr>
          <p:txBody>
            <a:bodyPr wrap="square" lIns="0" tIns="0" rIns="0" bIns="0" rtlCol="0"/>
            <a:lstStyle/>
            <a:p>
              <a:endParaRPr/>
            </a:p>
          </p:txBody>
        </p:sp>
        <p:sp>
          <p:nvSpPr>
            <p:cNvPr id="222" name="object 221">
              <a:extLst>
                <a:ext uri="{FF2B5EF4-FFF2-40B4-BE49-F238E27FC236}">
                  <a16:creationId xmlns:a16="http://schemas.microsoft.com/office/drawing/2014/main" id="{35932D7B-2840-329A-1BAD-4E3EB7350E51}"/>
                </a:ext>
              </a:extLst>
            </p:cNvPr>
            <p:cNvSpPr/>
            <p:nvPr/>
          </p:nvSpPr>
          <p:spPr>
            <a:xfrm>
              <a:off x="6676489" y="4412516"/>
              <a:ext cx="15240" cy="0"/>
            </a:xfrm>
            <a:custGeom>
              <a:avLst/>
              <a:gdLst/>
              <a:ahLst/>
              <a:cxnLst/>
              <a:rect l="l" t="t" r="r" b="b"/>
              <a:pathLst>
                <a:path w="15240">
                  <a:moveTo>
                    <a:pt x="0" y="0"/>
                  </a:moveTo>
                  <a:lnTo>
                    <a:pt x="15201" y="0"/>
                  </a:lnTo>
                </a:path>
              </a:pathLst>
            </a:custGeom>
            <a:ln w="10134">
              <a:solidFill>
                <a:srgbClr val="008741"/>
              </a:solidFill>
            </a:ln>
          </p:spPr>
          <p:txBody>
            <a:bodyPr wrap="square" lIns="0" tIns="0" rIns="0" bIns="0" rtlCol="0"/>
            <a:lstStyle/>
            <a:p>
              <a:endParaRPr/>
            </a:p>
          </p:txBody>
        </p:sp>
        <p:sp>
          <p:nvSpPr>
            <p:cNvPr id="223" name="object 222">
              <a:extLst>
                <a:ext uri="{FF2B5EF4-FFF2-40B4-BE49-F238E27FC236}">
                  <a16:creationId xmlns:a16="http://schemas.microsoft.com/office/drawing/2014/main" id="{8CBA16AC-D67C-68E0-B2FD-D5F2ECD23E9F}"/>
                </a:ext>
              </a:extLst>
            </p:cNvPr>
            <p:cNvSpPr/>
            <p:nvPr/>
          </p:nvSpPr>
          <p:spPr>
            <a:xfrm>
              <a:off x="6342090" y="444620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224" name="object 223">
              <a:extLst>
                <a:ext uri="{FF2B5EF4-FFF2-40B4-BE49-F238E27FC236}">
                  <a16:creationId xmlns:a16="http://schemas.microsoft.com/office/drawing/2014/main" id="{0FA0C844-7DC3-4E52-8A2A-0EAC3779862A}"/>
                </a:ext>
              </a:extLst>
            </p:cNvPr>
            <p:cNvSpPr/>
            <p:nvPr/>
          </p:nvSpPr>
          <p:spPr>
            <a:xfrm>
              <a:off x="6386307" y="4446200"/>
              <a:ext cx="276225" cy="0"/>
            </a:xfrm>
            <a:custGeom>
              <a:avLst/>
              <a:gdLst/>
              <a:ahLst/>
              <a:cxnLst/>
              <a:rect l="l" t="t" r="r" b="b"/>
              <a:pathLst>
                <a:path w="276225">
                  <a:moveTo>
                    <a:pt x="0" y="0"/>
                  </a:moveTo>
                  <a:lnTo>
                    <a:pt x="275678" y="0"/>
                  </a:lnTo>
                </a:path>
              </a:pathLst>
            </a:custGeom>
            <a:ln w="10134">
              <a:solidFill>
                <a:srgbClr val="008741"/>
              </a:solidFill>
              <a:prstDash val="dash"/>
            </a:ln>
          </p:spPr>
          <p:txBody>
            <a:bodyPr wrap="square" lIns="0" tIns="0" rIns="0" bIns="0" rtlCol="0"/>
            <a:lstStyle/>
            <a:p>
              <a:endParaRPr/>
            </a:p>
          </p:txBody>
        </p:sp>
        <p:sp>
          <p:nvSpPr>
            <p:cNvPr id="225" name="object 224">
              <a:extLst>
                <a:ext uri="{FF2B5EF4-FFF2-40B4-BE49-F238E27FC236}">
                  <a16:creationId xmlns:a16="http://schemas.microsoft.com/office/drawing/2014/main" id="{10D8A3A5-C1E6-9FCF-5988-97082E227E02}"/>
                </a:ext>
              </a:extLst>
            </p:cNvPr>
            <p:cNvSpPr/>
            <p:nvPr/>
          </p:nvSpPr>
          <p:spPr>
            <a:xfrm>
              <a:off x="6676489" y="4446200"/>
              <a:ext cx="15240" cy="0"/>
            </a:xfrm>
            <a:custGeom>
              <a:avLst/>
              <a:gdLst/>
              <a:ahLst/>
              <a:cxnLst/>
              <a:rect l="l" t="t" r="r" b="b"/>
              <a:pathLst>
                <a:path w="15240">
                  <a:moveTo>
                    <a:pt x="0" y="0"/>
                  </a:moveTo>
                  <a:lnTo>
                    <a:pt x="15201" y="0"/>
                  </a:lnTo>
                </a:path>
              </a:pathLst>
            </a:custGeom>
            <a:ln w="10134">
              <a:solidFill>
                <a:srgbClr val="008741"/>
              </a:solidFill>
            </a:ln>
          </p:spPr>
          <p:txBody>
            <a:bodyPr wrap="square" lIns="0" tIns="0" rIns="0" bIns="0" rtlCol="0"/>
            <a:lstStyle/>
            <a:p>
              <a:endParaRPr/>
            </a:p>
          </p:txBody>
        </p:sp>
        <p:sp>
          <p:nvSpPr>
            <p:cNvPr id="226" name="object 225">
              <a:extLst>
                <a:ext uri="{FF2B5EF4-FFF2-40B4-BE49-F238E27FC236}">
                  <a16:creationId xmlns:a16="http://schemas.microsoft.com/office/drawing/2014/main" id="{7C04EA1D-51D8-F075-80A9-144351CFA9D9}"/>
                </a:ext>
              </a:extLst>
            </p:cNvPr>
            <p:cNvSpPr/>
            <p:nvPr/>
          </p:nvSpPr>
          <p:spPr>
            <a:xfrm>
              <a:off x="6342090" y="448409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227" name="object 226">
              <a:extLst>
                <a:ext uri="{FF2B5EF4-FFF2-40B4-BE49-F238E27FC236}">
                  <a16:creationId xmlns:a16="http://schemas.microsoft.com/office/drawing/2014/main" id="{169B1535-F002-4071-B1A1-88BFFD88C73F}"/>
                </a:ext>
              </a:extLst>
            </p:cNvPr>
            <p:cNvSpPr/>
            <p:nvPr/>
          </p:nvSpPr>
          <p:spPr>
            <a:xfrm>
              <a:off x="6386307" y="4484093"/>
              <a:ext cx="276225" cy="0"/>
            </a:xfrm>
            <a:custGeom>
              <a:avLst/>
              <a:gdLst/>
              <a:ahLst/>
              <a:cxnLst/>
              <a:rect l="l" t="t" r="r" b="b"/>
              <a:pathLst>
                <a:path w="276225">
                  <a:moveTo>
                    <a:pt x="0" y="0"/>
                  </a:moveTo>
                  <a:lnTo>
                    <a:pt x="275678" y="0"/>
                  </a:lnTo>
                </a:path>
              </a:pathLst>
            </a:custGeom>
            <a:ln w="10134">
              <a:solidFill>
                <a:srgbClr val="008741"/>
              </a:solidFill>
              <a:prstDash val="dash"/>
            </a:ln>
          </p:spPr>
          <p:txBody>
            <a:bodyPr wrap="square" lIns="0" tIns="0" rIns="0" bIns="0" rtlCol="0"/>
            <a:lstStyle/>
            <a:p>
              <a:endParaRPr/>
            </a:p>
          </p:txBody>
        </p:sp>
        <p:sp>
          <p:nvSpPr>
            <p:cNvPr id="228" name="object 227">
              <a:extLst>
                <a:ext uri="{FF2B5EF4-FFF2-40B4-BE49-F238E27FC236}">
                  <a16:creationId xmlns:a16="http://schemas.microsoft.com/office/drawing/2014/main" id="{EB219813-2226-606E-F1BC-6793F8173A15}"/>
                </a:ext>
              </a:extLst>
            </p:cNvPr>
            <p:cNvSpPr/>
            <p:nvPr/>
          </p:nvSpPr>
          <p:spPr>
            <a:xfrm>
              <a:off x="6676489" y="4484093"/>
              <a:ext cx="15240" cy="0"/>
            </a:xfrm>
            <a:custGeom>
              <a:avLst/>
              <a:gdLst/>
              <a:ahLst/>
              <a:cxnLst/>
              <a:rect l="l" t="t" r="r" b="b"/>
              <a:pathLst>
                <a:path w="15240">
                  <a:moveTo>
                    <a:pt x="0" y="0"/>
                  </a:moveTo>
                  <a:lnTo>
                    <a:pt x="15201" y="0"/>
                  </a:lnTo>
                </a:path>
              </a:pathLst>
            </a:custGeom>
            <a:ln w="10134">
              <a:solidFill>
                <a:srgbClr val="008741"/>
              </a:solidFill>
            </a:ln>
          </p:spPr>
          <p:txBody>
            <a:bodyPr wrap="square" lIns="0" tIns="0" rIns="0" bIns="0" rtlCol="0"/>
            <a:lstStyle/>
            <a:p>
              <a:endParaRPr/>
            </a:p>
          </p:txBody>
        </p:sp>
        <p:sp>
          <p:nvSpPr>
            <p:cNvPr id="229" name="object 228">
              <a:extLst>
                <a:ext uri="{FF2B5EF4-FFF2-40B4-BE49-F238E27FC236}">
                  <a16:creationId xmlns:a16="http://schemas.microsoft.com/office/drawing/2014/main" id="{E965F46F-7782-E67C-29AA-C0807BCE0B31}"/>
                </a:ext>
              </a:extLst>
            </p:cNvPr>
            <p:cNvSpPr/>
            <p:nvPr/>
          </p:nvSpPr>
          <p:spPr>
            <a:xfrm>
              <a:off x="4815877" y="4353195"/>
              <a:ext cx="379095" cy="144145"/>
            </a:xfrm>
            <a:custGeom>
              <a:avLst/>
              <a:gdLst/>
              <a:ahLst/>
              <a:cxnLst/>
              <a:rect l="l" t="t" r="r" b="b"/>
              <a:pathLst>
                <a:path w="379095" h="144145">
                  <a:moveTo>
                    <a:pt x="379018" y="143776"/>
                  </a:moveTo>
                  <a:lnTo>
                    <a:pt x="0" y="143776"/>
                  </a:lnTo>
                  <a:lnTo>
                    <a:pt x="0" y="0"/>
                  </a:lnTo>
                  <a:lnTo>
                    <a:pt x="379018" y="0"/>
                  </a:lnTo>
                  <a:lnTo>
                    <a:pt x="379018" y="143776"/>
                  </a:lnTo>
                  <a:close/>
                </a:path>
              </a:pathLst>
            </a:custGeom>
            <a:ln w="7594">
              <a:solidFill>
                <a:srgbClr val="000000"/>
              </a:solidFill>
            </a:ln>
          </p:spPr>
          <p:txBody>
            <a:bodyPr wrap="square" lIns="0" tIns="0" rIns="0" bIns="0" rtlCol="0"/>
            <a:lstStyle/>
            <a:p>
              <a:endParaRPr/>
            </a:p>
          </p:txBody>
        </p:sp>
        <p:sp>
          <p:nvSpPr>
            <p:cNvPr id="230" name="object 229">
              <a:extLst>
                <a:ext uri="{FF2B5EF4-FFF2-40B4-BE49-F238E27FC236}">
                  <a16:creationId xmlns:a16="http://schemas.microsoft.com/office/drawing/2014/main" id="{46B98B30-0D69-35AE-704E-5F980A092C6C}"/>
                </a:ext>
              </a:extLst>
            </p:cNvPr>
            <p:cNvSpPr/>
            <p:nvPr/>
          </p:nvSpPr>
          <p:spPr>
            <a:xfrm>
              <a:off x="4815877" y="4632227"/>
              <a:ext cx="379095" cy="144145"/>
            </a:xfrm>
            <a:custGeom>
              <a:avLst/>
              <a:gdLst/>
              <a:ahLst/>
              <a:cxnLst/>
              <a:rect l="l" t="t" r="r" b="b"/>
              <a:pathLst>
                <a:path w="379095" h="144145">
                  <a:moveTo>
                    <a:pt x="379018" y="143776"/>
                  </a:moveTo>
                  <a:lnTo>
                    <a:pt x="0" y="143776"/>
                  </a:lnTo>
                  <a:lnTo>
                    <a:pt x="0" y="0"/>
                  </a:lnTo>
                  <a:lnTo>
                    <a:pt x="379018" y="0"/>
                  </a:lnTo>
                  <a:lnTo>
                    <a:pt x="379018" y="143776"/>
                  </a:lnTo>
                  <a:close/>
                </a:path>
              </a:pathLst>
            </a:custGeom>
            <a:ln w="7594">
              <a:solidFill>
                <a:srgbClr val="000000"/>
              </a:solidFill>
            </a:ln>
          </p:spPr>
          <p:txBody>
            <a:bodyPr wrap="square" lIns="0" tIns="0" rIns="0" bIns="0" rtlCol="0"/>
            <a:lstStyle/>
            <a:p>
              <a:endParaRPr/>
            </a:p>
          </p:txBody>
        </p:sp>
        <p:sp>
          <p:nvSpPr>
            <p:cNvPr id="231" name="object 230">
              <a:extLst>
                <a:ext uri="{FF2B5EF4-FFF2-40B4-BE49-F238E27FC236}">
                  <a16:creationId xmlns:a16="http://schemas.microsoft.com/office/drawing/2014/main" id="{E4E77C40-E127-F094-C880-E17A533EF0D7}"/>
                </a:ext>
              </a:extLst>
            </p:cNvPr>
            <p:cNvSpPr/>
            <p:nvPr/>
          </p:nvSpPr>
          <p:spPr>
            <a:xfrm>
              <a:off x="4815877" y="5074200"/>
              <a:ext cx="379095" cy="151765"/>
            </a:xfrm>
            <a:custGeom>
              <a:avLst/>
              <a:gdLst/>
              <a:ahLst/>
              <a:cxnLst/>
              <a:rect l="l" t="t" r="r" b="b"/>
              <a:pathLst>
                <a:path w="379095" h="151764">
                  <a:moveTo>
                    <a:pt x="379018" y="151536"/>
                  </a:moveTo>
                  <a:lnTo>
                    <a:pt x="0" y="151536"/>
                  </a:lnTo>
                  <a:lnTo>
                    <a:pt x="0" y="0"/>
                  </a:lnTo>
                  <a:lnTo>
                    <a:pt x="379018" y="0"/>
                  </a:lnTo>
                  <a:lnTo>
                    <a:pt x="379018" y="151536"/>
                  </a:lnTo>
                  <a:close/>
                </a:path>
              </a:pathLst>
            </a:custGeom>
            <a:ln w="7594">
              <a:solidFill>
                <a:srgbClr val="000000"/>
              </a:solidFill>
            </a:ln>
          </p:spPr>
          <p:txBody>
            <a:bodyPr wrap="square" lIns="0" tIns="0" rIns="0" bIns="0" rtlCol="0"/>
            <a:lstStyle/>
            <a:p>
              <a:endParaRPr/>
            </a:p>
          </p:txBody>
        </p:sp>
        <p:sp>
          <p:nvSpPr>
            <p:cNvPr id="232" name="object 231">
              <a:extLst>
                <a:ext uri="{FF2B5EF4-FFF2-40B4-BE49-F238E27FC236}">
                  <a16:creationId xmlns:a16="http://schemas.microsoft.com/office/drawing/2014/main" id="{BC212012-DBC3-ECC2-88D2-8DF7A30FC9A1}"/>
                </a:ext>
              </a:extLst>
            </p:cNvPr>
            <p:cNvSpPr/>
            <p:nvPr/>
          </p:nvSpPr>
          <p:spPr>
            <a:xfrm>
              <a:off x="5326608" y="4352344"/>
              <a:ext cx="379095" cy="183515"/>
            </a:xfrm>
            <a:custGeom>
              <a:avLst/>
              <a:gdLst/>
              <a:ahLst/>
              <a:cxnLst/>
              <a:rect l="l" t="t" r="r" b="b"/>
              <a:pathLst>
                <a:path w="379095" h="183514">
                  <a:moveTo>
                    <a:pt x="379031" y="183121"/>
                  </a:moveTo>
                  <a:lnTo>
                    <a:pt x="0" y="183121"/>
                  </a:lnTo>
                  <a:lnTo>
                    <a:pt x="0" y="0"/>
                  </a:lnTo>
                  <a:lnTo>
                    <a:pt x="379031" y="0"/>
                  </a:lnTo>
                  <a:lnTo>
                    <a:pt x="379031" y="183121"/>
                  </a:lnTo>
                  <a:close/>
                </a:path>
              </a:pathLst>
            </a:custGeom>
            <a:ln w="7594">
              <a:solidFill>
                <a:srgbClr val="000000"/>
              </a:solidFill>
            </a:ln>
          </p:spPr>
          <p:txBody>
            <a:bodyPr wrap="square" lIns="0" tIns="0" rIns="0" bIns="0" rtlCol="0"/>
            <a:lstStyle/>
            <a:p>
              <a:endParaRPr/>
            </a:p>
          </p:txBody>
        </p:sp>
        <p:sp>
          <p:nvSpPr>
            <p:cNvPr id="233" name="object 232">
              <a:extLst>
                <a:ext uri="{FF2B5EF4-FFF2-40B4-BE49-F238E27FC236}">
                  <a16:creationId xmlns:a16="http://schemas.microsoft.com/office/drawing/2014/main" id="{7EF5DAA2-98FB-81B6-6873-50E61A4B095A}"/>
                </a:ext>
              </a:extLst>
            </p:cNvPr>
            <p:cNvSpPr/>
            <p:nvPr/>
          </p:nvSpPr>
          <p:spPr>
            <a:xfrm>
              <a:off x="5326608" y="4631364"/>
              <a:ext cx="379095" cy="144145"/>
            </a:xfrm>
            <a:custGeom>
              <a:avLst/>
              <a:gdLst/>
              <a:ahLst/>
              <a:cxnLst/>
              <a:rect l="l" t="t" r="r" b="b"/>
              <a:pathLst>
                <a:path w="379095" h="144145">
                  <a:moveTo>
                    <a:pt x="379031" y="143776"/>
                  </a:moveTo>
                  <a:lnTo>
                    <a:pt x="0" y="143776"/>
                  </a:lnTo>
                  <a:lnTo>
                    <a:pt x="0" y="0"/>
                  </a:lnTo>
                  <a:lnTo>
                    <a:pt x="379031" y="0"/>
                  </a:lnTo>
                  <a:lnTo>
                    <a:pt x="379031" y="143776"/>
                  </a:lnTo>
                  <a:close/>
                </a:path>
              </a:pathLst>
            </a:custGeom>
            <a:ln w="7594">
              <a:solidFill>
                <a:srgbClr val="000000"/>
              </a:solidFill>
            </a:ln>
          </p:spPr>
          <p:txBody>
            <a:bodyPr wrap="square" lIns="0" tIns="0" rIns="0" bIns="0" rtlCol="0"/>
            <a:lstStyle/>
            <a:p>
              <a:endParaRPr/>
            </a:p>
          </p:txBody>
        </p:sp>
        <p:sp>
          <p:nvSpPr>
            <p:cNvPr id="234" name="object 233">
              <a:extLst>
                <a:ext uri="{FF2B5EF4-FFF2-40B4-BE49-F238E27FC236}">
                  <a16:creationId xmlns:a16="http://schemas.microsoft.com/office/drawing/2014/main" id="{F7A07341-489D-3837-6942-31B743695004}"/>
                </a:ext>
              </a:extLst>
            </p:cNvPr>
            <p:cNvSpPr/>
            <p:nvPr/>
          </p:nvSpPr>
          <p:spPr>
            <a:xfrm>
              <a:off x="5326608" y="5073349"/>
              <a:ext cx="379095" cy="151765"/>
            </a:xfrm>
            <a:custGeom>
              <a:avLst/>
              <a:gdLst/>
              <a:ahLst/>
              <a:cxnLst/>
              <a:rect l="l" t="t" r="r" b="b"/>
              <a:pathLst>
                <a:path w="379095" h="151764">
                  <a:moveTo>
                    <a:pt x="379031" y="151523"/>
                  </a:moveTo>
                  <a:lnTo>
                    <a:pt x="0" y="151523"/>
                  </a:lnTo>
                  <a:lnTo>
                    <a:pt x="0" y="0"/>
                  </a:lnTo>
                  <a:lnTo>
                    <a:pt x="379031" y="0"/>
                  </a:lnTo>
                  <a:lnTo>
                    <a:pt x="379031" y="151523"/>
                  </a:lnTo>
                  <a:close/>
                </a:path>
              </a:pathLst>
            </a:custGeom>
            <a:ln w="7594">
              <a:solidFill>
                <a:srgbClr val="000000"/>
              </a:solidFill>
            </a:ln>
          </p:spPr>
          <p:txBody>
            <a:bodyPr wrap="square" lIns="0" tIns="0" rIns="0" bIns="0" rtlCol="0"/>
            <a:lstStyle/>
            <a:p>
              <a:endParaRPr/>
            </a:p>
          </p:txBody>
        </p:sp>
        <p:sp>
          <p:nvSpPr>
            <p:cNvPr id="235" name="object 234">
              <a:extLst>
                <a:ext uri="{FF2B5EF4-FFF2-40B4-BE49-F238E27FC236}">
                  <a16:creationId xmlns:a16="http://schemas.microsoft.com/office/drawing/2014/main" id="{294FA48E-E5BF-2389-C824-C4D01A380945}"/>
                </a:ext>
              </a:extLst>
            </p:cNvPr>
            <p:cNvSpPr/>
            <p:nvPr/>
          </p:nvSpPr>
          <p:spPr>
            <a:xfrm>
              <a:off x="5835167" y="4357005"/>
              <a:ext cx="379095" cy="177800"/>
            </a:xfrm>
            <a:custGeom>
              <a:avLst/>
              <a:gdLst/>
              <a:ahLst/>
              <a:cxnLst/>
              <a:rect l="l" t="t" r="r" b="b"/>
              <a:pathLst>
                <a:path w="379095" h="177800">
                  <a:moveTo>
                    <a:pt x="379031" y="177749"/>
                  </a:moveTo>
                  <a:lnTo>
                    <a:pt x="0" y="177749"/>
                  </a:lnTo>
                  <a:lnTo>
                    <a:pt x="0" y="0"/>
                  </a:lnTo>
                  <a:lnTo>
                    <a:pt x="379031" y="0"/>
                  </a:lnTo>
                  <a:lnTo>
                    <a:pt x="379031" y="177749"/>
                  </a:lnTo>
                  <a:close/>
                </a:path>
              </a:pathLst>
            </a:custGeom>
            <a:ln w="7594">
              <a:solidFill>
                <a:srgbClr val="000000"/>
              </a:solidFill>
            </a:ln>
          </p:spPr>
          <p:txBody>
            <a:bodyPr wrap="square" lIns="0" tIns="0" rIns="0" bIns="0" rtlCol="0"/>
            <a:lstStyle/>
            <a:p>
              <a:endParaRPr/>
            </a:p>
          </p:txBody>
        </p:sp>
        <p:sp>
          <p:nvSpPr>
            <p:cNvPr id="236" name="object 235">
              <a:extLst>
                <a:ext uri="{FF2B5EF4-FFF2-40B4-BE49-F238E27FC236}">
                  <a16:creationId xmlns:a16="http://schemas.microsoft.com/office/drawing/2014/main" id="{8808456B-F28B-4EDB-45DE-B491788E507D}"/>
                </a:ext>
              </a:extLst>
            </p:cNvPr>
            <p:cNvSpPr/>
            <p:nvPr/>
          </p:nvSpPr>
          <p:spPr>
            <a:xfrm>
              <a:off x="5835167" y="4633522"/>
              <a:ext cx="379095" cy="144145"/>
            </a:xfrm>
            <a:custGeom>
              <a:avLst/>
              <a:gdLst/>
              <a:ahLst/>
              <a:cxnLst/>
              <a:rect l="l" t="t" r="r" b="b"/>
              <a:pathLst>
                <a:path w="379095" h="144145">
                  <a:moveTo>
                    <a:pt x="379031" y="143776"/>
                  </a:moveTo>
                  <a:lnTo>
                    <a:pt x="0" y="143776"/>
                  </a:lnTo>
                  <a:lnTo>
                    <a:pt x="0" y="0"/>
                  </a:lnTo>
                  <a:lnTo>
                    <a:pt x="379031" y="0"/>
                  </a:lnTo>
                  <a:lnTo>
                    <a:pt x="379031" y="143776"/>
                  </a:lnTo>
                  <a:close/>
                </a:path>
              </a:pathLst>
            </a:custGeom>
            <a:ln w="7594">
              <a:solidFill>
                <a:srgbClr val="000000"/>
              </a:solidFill>
            </a:ln>
          </p:spPr>
          <p:txBody>
            <a:bodyPr wrap="square" lIns="0" tIns="0" rIns="0" bIns="0" rtlCol="0"/>
            <a:lstStyle/>
            <a:p>
              <a:endParaRPr/>
            </a:p>
          </p:txBody>
        </p:sp>
        <p:sp>
          <p:nvSpPr>
            <p:cNvPr id="237" name="object 236">
              <a:extLst>
                <a:ext uri="{FF2B5EF4-FFF2-40B4-BE49-F238E27FC236}">
                  <a16:creationId xmlns:a16="http://schemas.microsoft.com/office/drawing/2014/main" id="{A31B4773-1E74-EAE8-9F2F-7C053E39A310}"/>
                </a:ext>
              </a:extLst>
            </p:cNvPr>
            <p:cNvSpPr/>
            <p:nvPr/>
          </p:nvSpPr>
          <p:spPr>
            <a:xfrm>
              <a:off x="5835167" y="5072981"/>
              <a:ext cx="379095" cy="151765"/>
            </a:xfrm>
            <a:custGeom>
              <a:avLst/>
              <a:gdLst/>
              <a:ahLst/>
              <a:cxnLst/>
              <a:rect l="l" t="t" r="r" b="b"/>
              <a:pathLst>
                <a:path w="379095" h="151764">
                  <a:moveTo>
                    <a:pt x="379031" y="151536"/>
                  </a:moveTo>
                  <a:lnTo>
                    <a:pt x="0" y="151536"/>
                  </a:lnTo>
                  <a:lnTo>
                    <a:pt x="0" y="0"/>
                  </a:lnTo>
                  <a:lnTo>
                    <a:pt x="379031" y="0"/>
                  </a:lnTo>
                  <a:lnTo>
                    <a:pt x="379031" y="151536"/>
                  </a:lnTo>
                  <a:close/>
                </a:path>
              </a:pathLst>
            </a:custGeom>
            <a:ln w="7594">
              <a:solidFill>
                <a:srgbClr val="000000"/>
              </a:solidFill>
            </a:ln>
          </p:spPr>
          <p:txBody>
            <a:bodyPr wrap="square" lIns="0" tIns="0" rIns="0" bIns="0" rtlCol="0"/>
            <a:lstStyle/>
            <a:p>
              <a:endParaRPr/>
            </a:p>
          </p:txBody>
        </p:sp>
        <p:sp>
          <p:nvSpPr>
            <p:cNvPr id="238" name="object 237">
              <a:extLst>
                <a:ext uri="{FF2B5EF4-FFF2-40B4-BE49-F238E27FC236}">
                  <a16:creationId xmlns:a16="http://schemas.microsoft.com/office/drawing/2014/main" id="{317C0737-FFC0-B72F-E799-1B5317DFA291}"/>
                </a:ext>
              </a:extLst>
            </p:cNvPr>
            <p:cNvSpPr/>
            <p:nvPr/>
          </p:nvSpPr>
          <p:spPr>
            <a:xfrm>
              <a:off x="6331864" y="4359342"/>
              <a:ext cx="379095" cy="144145"/>
            </a:xfrm>
            <a:custGeom>
              <a:avLst/>
              <a:gdLst/>
              <a:ahLst/>
              <a:cxnLst/>
              <a:rect l="l" t="t" r="r" b="b"/>
              <a:pathLst>
                <a:path w="379095" h="144145">
                  <a:moveTo>
                    <a:pt x="379018" y="143776"/>
                  </a:moveTo>
                  <a:lnTo>
                    <a:pt x="0" y="143776"/>
                  </a:lnTo>
                  <a:lnTo>
                    <a:pt x="0" y="0"/>
                  </a:lnTo>
                  <a:lnTo>
                    <a:pt x="379018" y="0"/>
                  </a:lnTo>
                  <a:lnTo>
                    <a:pt x="379018" y="143776"/>
                  </a:lnTo>
                  <a:close/>
                </a:path>
              </a:pathLst>
            </a:custGeom>
            <a:ln w="7594">
              <a:solidFill>
                <a:srgbClr val="000000"/>
              </a:solidFill>
            </a:ln>
          </p:spPr>
          <p:txBody>
            <a:bodyPr wrap="square" lIns="0" tIns="0" rIns="0" bIns="0" rtlCol="0"/>
            <a:lstStyle/>
            <a:p>
              <a:endParaRPr/>
            </a:p>
          </p:txBody>
        </p:sp>
        <p:sp>
          <p:nvSpPr>
            <p:cNvPr id="239" name="object 238">
              <a:extLst>
                <a:ext uri="{FF2B5EF4-FFF2-40B4-BE49-F238E27FC236}">
                  <a16:creationId xmlns:a16="http://schemas.microsoft.com/office/drawing/2014/main" id="{F83CECF7-9ECC-B6D9-B48D-7EE2CC1FA9F8}"/>
                </a:ext>
              </a:extLst>
            </p:cNvPr>
            <p:cNvSpPr/>
            <p:nvPr/>
          </p:nvSpPr>
          <p:spPr>
            <a:xfrm>
              <a:off x="6331864" y="4638361"/>
              <a:ext cx="379095" cy="144145"/>
            </a:xfrm>
            <a:custGeom>
              <a:avLst/>
              <a:gdLst/>
              <a:ahLst/>
              <a:cxnLst/>
              <a:rect l="l" t="t" r="r" b="b"/>
              <a:pathLst>
                <a:path w="379095" h="144145">
                  <a:moveTo>
                    <a:pt x="379018" y="143776"/>
                  </a:moveTo>
                  <a:lnTo>
                    <a:pt x="0" y="143776"/>
                  </a:lnTo>
                  <a:lnTo>
                    <a:pt x="0" y="0"/>
                  </a:lnTo>
                  <a:lnTo>
                    <a:pt x="379018" y="0"/>
                  </a:lnTo>
                  <a:lnTo>
                    <a:pt x="379018" y="143776"/>
                  </a:lnTo>
                  <a:close/>
                </a:path>
              </a:pathLst>
            </a:custGeom>
            <a:ln w="7594">
              <a:solidFill>
                <a:srgbClr val="000000"/>
              </a:solidFill>
            </a:ln>
          </p:spPr>
          <p:txBody>
            <a:bodyPr wrap="square" lIns="0" tIns="0" rIns="0" bIns="0" rtlCol="0"/>
            <a:lstStyle/>
            <a:p>
              <a:endParaRPr/>
            </a:p>
          </p:txBody>
        </p:sp>
        <p:sp>
          <p:nvSpPr>
            <p:cNvPr id="240" name="object 239">
              <a:extLst>
                <a:ext uri="{FF2B5EF4-FFF2-40B4-BE49-F238E27FC236}">
                  <a16:creationId xmlns:a16="http://schemas.microsoft.com/office/drawing/2014/main" id="{F7218E09-C73F-7F4B-8F03-FF5BD81A29A9}"/>
                </a:ext>
              </a:extLst>
            </p:cNvPr>
            <p:cNvSpPr/>
            <p:nvPr/>
          </p:nvSpPr>
          <p:spPr>
            <a:xfrm>
              <a:off x="6331864" y="5080334"/>
              <a:ext cx="379095" cy="151765"/>
            </a:xfrm>
            <a:custGeom>
              <a:avLst/>
              <a:gdLst/>
              <a:ahLst/>
              <a:cxnLst/>
              <a:rect l="l" t="t" r="r" b="b"/>
              <a:pathLst>
                <a:path w="379095" h="151764">
                  <a:moveTo>
                    <a:pt x="379018" y="151536"/>
                  </a:moveTo>
                  <a:lnTo>
                    <a:pt x="0" y="151536"/>
                  </a:lnTo>
                  <a:lnTo>
                    <a:pt x="0" y="0"/>
                  </a:lnTo>
                  <a:lnTo>
                    <a:pt x="379018" y="0"/>
                  </a:lnTo>
                  <a:lnTo>
                    <a:pt x="379018" y="151536"/>
                  </a:lnTo>
                  <a:close/>
                </a:path>
              </a:pathLst>
            </a:custGeom>
            <a:ln w="7594">
              <a:solidFill>
                <a:srgbClr val="000000"/>
              </a:solidFill>
            </a:ln>
          </p:spPr>
          <p:txBody>
            <a:bodyPr wrap="square" lIns="0" tIns="0" rIns="0" bIns="0" rtlCol="0"/>
            <a:lstStyle/>
            <a:p>
              <a:endParaRPr/>
            </a:p>
          </p:txBody>
        </p:sp>
      </p:grpSp>
      <p:sp>
        <p:nvSpPr>
          <p:cNvPr id="241" name="object 240">
            <a:extLst>
              <a:ext uri="{FF2B5EF4-FFF2-40B4-BE49-F238E27FC236}">
                <a16:creationId xmlns:a16="http://schemas.microsoft.com/office/drawing/2014/main" id="{ADC49F5F-A365-8713-562D-7F5E99E04D81}"/>
              </a:ext>
            </a:extLst>
          </p:cNvPr>
          <p:cNvSpPr txBox="1"/>
          <p:nvPr/>
        </p:nvSpPr>
        <p:spPr>
          <a:xfrm>
            <a:off x="6598080" y="3921138"/>
            <a:ext cx="144145" cy="165735"/>
          </a:xfrm>
          <a:prstGeom prst="rect">
            <a:avLst/>
          </a:prstGeom>
        </p:spPr>
        <p:txBody>
          <a:bodyPr vert="horz" wrap="square" lIns="0" tIns="15240" rIns="0" bIns="0" rtlCol="0">
            <a:spAutoFit/>
          </a:bodyPr>
          <a:lstStyle/>
          <a:p>
            <a:pPr marL="12700">
              <a:lnSpc>
                <a:spcPct val="100000"/>
              </a:lnSpc>
              <a:spcBef>
                <a:spcPts val="120"/>
              </a:spcBef>
            </a:pPr>
            <a:r>
              <a:rPr sz="900" spc="-290" dirty="0">
                <a:latin typeface="Lucida Sans"/>
                <a:cs typeface="Lucida Sans"/>
              </a:rPr>
              <a:t>•••</a:t>
            </a:r>
            <a:endParaRPr sz="900">
              <a:latin typeface="Lucida Sans"/>
              <a:cs typeface="Lucida Sans"/>
            </a:endParaRPr>
          </a:p>
        </p:txBody>
      </p:sp>
      <p:sp>
        <p:nvSpPr>
          <p:cNvPr id="242" name="object 241">
            <a:extLst>
              <a:ext uri="{FF2B5EF4-FFF2-40B4-BE49-F238E27FC236}">
                <a16:creationId xmlns:a16="http://schemas.microsoft.com/office/drawing/2014/main" id="{979ECF18-07D8-28E1-92DE-87EBDB839F23}"/>
              </a:ext>
            </a:extLst>
          </p:cNvPr>
          <p:cNvSpPr txBox="1"/>
          <p:nvPr/>
        </p:nvSpPr>
        <p:spPr>
          <a:xfrm>
            <a:off x="6597011" y="4223678"/>
            <a:ext cx="144145" cy="165735"/>
          </a:xfrm>
          <a:prstGeom prst="rect">
            <a:avLst/>
          </a:prstGeom>
        </p:spPr>
        <p:txBody>
          <a:bodyPr vert="horz" wrap="square" lIns="0" tIns="15240" rIns="0" bIns="0" rtlCol="0">
            <a:spAutoFit/>
          </a:bodyPr>
          <a:lstStyle/>
          <a:p>
            <a:pPr marL="12700">
              <a:lnSpc>
                <a:spcPct val="100000"/>
              </a:lnSpc>
              <a:spcBef>
                <a:spcPts val="120"/>
              </a:spcBef>
            </a:pPr>
            <a:r>
              <a:rPr sz="900" spc="-290" dirty="0">
                <a:latin typeface="Lucida Sans"/>
                <a:cs typeface="Lucida Sans"/>
              </a:rPr>
              <a:t>•••</a:t>
            </a:r>
            <a:endParaRPr sz="900">
              <a:latin typeface="Lucida Sans"/>
              <a:cs typeface="Lucida Sans"/>
            </a:endParaRPr>
          </a:p>
        </p:txBody>
      </p:sp>
      <p:sp>
        <p:nvSpPr>
          <p:cNvPr id="243" name="object 242">
            <a:extLst>
              <a:ext uri="{FF2B5EF4-FFF2-40B4-BE49-F238E27FC236}">
                <a16:creationId xmlns:a16="http://schemas.microsoft.com/office/drawing/2014/main" id="{E36F127A-2A5A-9897-0983-A574810375DE}"/>
              </a:ext>
            </a:extLst>
          </p:cNvPr>
          <p:cNvSpPr txBox="1"/>
          <p:nvPr/>
        </p:nvSpPr>
        <p:spPr>
          <a:xfrm>
            <a:off x="6598080" y="4647257"/>
            <a:ext cx="144145" cy="165735"/>
          </a:xfrm>
          <a:prstGeom prst="rect">
            <a:avLst/>
          </a:prstGeom>
        </p:spPr>
        <p:txBody>
          <a:bodyPr vert="horz" wrap="square" lIns="0" tIns="15240" rIns="0" bIns="0" rtlCol="0">
            <a:spAutoFit/>
          </a:bodyPr>
          <a:lstStyle/>
          <a:p>
            <a:pPr marL="12700">
              <a:lnSpc>
                <a:spcPct val="100000"/>
              </a:lnSpc>
              <a:spcBef>
                <a:spcPts val="120"/>
              </a:spcBef>
            </a:pPr>
            <a:r>
              <a:rPr sz="900" spc="-290" dirty="0">
                <a:latin typeface="Lucida Sans"/>
                <a:cs typeface="Lucida Sans"/>
              </a:rPr>
              <a:t>•••</a:t>
            </a:r>
            <a:endParaRPr sz="900">
              <a:latin typeface="Lucida Sans"/>
              <a:cs typeface="Lucida Sans"/>
            </a:endParaRPr>
          </a:p>
        </p:txBody>
      </p:sp>
      <p:sp>
        <p:nvSpPr>
          <p:cNvPr id="244" name="object 243">
            <a:extLst>
              <a:ext uri="{FF2B5EF4-FFF2-40B4-BE49-F238E27FC236}">
                <a16:creationId xmlns:a16="http://schemas.microsoft.com/office/drawing/2014/main" id="{DFD8E49B-D798-B0FA-9B98-4F07AB5BA80D}"/>
              </a:ext>
            </a:extLst>
          </p:cNvPr>
          <p:cNvSpPr txBox="1"/>
          <p:nvPr/>
        </p:nvSpPr>
        <p:spPr>
          <a:xfrm>
            <a:off x="4035744" y="3679405"/>
            <a:ext cx="475615" cy="119380"/>
          </a:xfrm>
          <a:prstGeom prst="rect">
            <a:avLst/>
          </a:prstGeom>
        </p:spPr>
        <p:txBody>
          <a:bodyPr vert="horz" wrap="square" lIns="0" tIns="13970" rIns="0" bIns="0" rtlCol="0">
            <a:spAutoFit/>
          </a:bodyPr>
          <a:lstStyle/>
          <a:p>
            <a:pPr marL="12700">
              <a:lnSpc>
                <a:spcPct val="100000"/>
              </a:lnSpc>
              <a:spcBef>
                <a:spcPts val="110"/>
              </a:spcBef>
            </a:pPr>
            <a:r>
              <a:rPr sz="600" dirty="0">
                <a:latin typeface="Lucida Sans"/>
                <a:cs typeface="Lucida Sans"/>
              </a:rPr>
              <a:t>MSA</a:t>
            </a:r>
            <a:r>
              <a:rPr sz="600" spc="40" dirty="0">
                <a:latin typeface="Lucida Sans"/>
                <a:cs typeface="Lucida Sans"/>
              </a:rPr>
              <a:t> </a:t>
            </a:r>
            <a:r>
              <a:rPr sz="600" spc="-10" dirty="0">
                <a:latin typeface="Lucida Sans"/>
                <a:cs typeface="Lucida Sans"/>
              </a:rPr>
              <a:t>pairing</a:t>
            </a:r>
            <a:endParaRPr sz="600">
              <a:latin typeface="Lucida Sans"/>
              <a:cs typeface="Lucida Sans"/>
            </a:endParaRPr>
          </a:p>
        </p:txBody>
      </p:sp>
      <p:sp>
        <p:nvSpPr>
          <p:cNvPr id="245" name="object 244">
            <a:extLst>
              <a:ext uri="{FF2B5EF4-FFF2-40B4-BE49-F238E27FC236}">
                <a16:creationId xmlns:a16="http://schemas.microsoft.com/office/drawing/2014/main" id="{94CB5401-BDA6-C588-86A7-09BB85719700}"/>
              </a:ext>
            </a:extLst>
          </p:cNvPr>
          <p:cNvSpPr txBox="1"/>
          <p:nvPr/>
        </p:nvSpPr>
        <p:spPr>
          <a:xfrm>
            <a:off x="503234" y="3553319"/>
            <a:ext cx="146748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Lucida Sans"/>
                <a:cs typeface="Lucida Sans"/>
              </a:rPr>
              <a:t>Sequence</a:t>
            </a:r>
            <a:r>
              <a:rPr sz="600" spc="-15" dirty="0">
                <a:latin typeface="Lucida Sans"/>
                <a:cs typeface="Lucida Sans"/>
              </a:rPr>
              <a:t> </a:t>
            </a:r>
            <a:r>
              <a:rPr sz="600" dirty="0">
                <a:latin typeface="Lucida Sans"/>
                <a:cs typeface="Lucida Sans"/>
              </a:rPr>
              <a:t>A,</a:t>
            </a:r>
            <a:r>
              <a:rPr sz="600" spc="-15" dirty="0">
                <a:latin typeface="Lucida Sans"/>
                <a:cs typeface="Lucida Sans"/>
              </a:rPr>
              <a:t> </a:t>
            </a:r>
            <a:r>
              <a:rPr sz="600" dirty="0">
                <a:latin typeface="Lucida Sans"/>
                <a:cs typeface="Lucida Sans"/>
              </a:rPr>
              <a:t>B,</a:t>
            </a:r>
            <a:r>
              <a:rPr sz="600" spc="-15" dirty="0">
                <a:latin typeface="Lucida Sans"/>
                <a:cs typeface="Lucida Sans"/>
              </a:rPr>
              <a:t> </a:t>
            </a:r>
            <a:r>
              <a:rPr sz="600" dirty="0">
                <a:latin typeface="Lucida Sans"/>
                <a:cs typeface="Lucida Sans"/>
              </a:rPr>
              <a:t>C,</a:t>
            </a:r>
            <a:r>
              <a:rPr sz="600" spc="-15" dirty="0">
                <a:latin typeface="Lucida Sans"/>
                <a:cs typeface="Lucida Sans"/>
              </a:rPr>
              <a:t> </a:t>
            </a:r>
            <a:r>
              <a:rPr sz="600" spc="-20" dirty="0">
                <a:latin typeface="Lucida Sans"/>
                <a:cs typeface="Lucida Sans"/>
              </a:rPr>
              <a:t>...</a:t>
            </a:r>
            <a:r>
              <a:rPr sz="600" spc="-15" dirty="0">
                <a:latin typeface="Lucida Sans"/>
                <a:cs typeface="Lucida Sans"/>
              </a:rPr>
              <a:t> </a:t>
            </a:r>
            <a:r>
              <a:rPr sz="600" spc="-20" dirty="0">
                <a:latin typeface="Lucida Sans"/>
                <a:cs typeface="Lucida Sans"/>
              </a:rPr>
              <a:t>in</a:t>
            </a:r>
            <a:r>
              <a:rPr sz="600" spc="-15" dirty="0">
                <a:latin typeface="Lucida Sans"/>
                <a:cs typeface="Lucida Sans"/>
              </a:rPr>
              <a:t> </a:t>
            </a:r>
            <a:r>
              <a:rPr sz="600" spc="-10" dirty="0">
                <a:latin typeface="Lucida Sans"/>
                <a:cs typeface="Lucida Sans"/>
              </a:rPr>
              <a:t>protein</a:t>
            </a:r>
            <a:r>
              <a:rPr sz="600" spc="-15" dirty="0">
                <a:latin typeface="Lucida Sans"/>
                <a:cs typeface="Lucida Sans"/>
              </a:rPr>
              <a:t> </a:t>
            </a:r>
            <a:r>
              <a:rPr sz="600" spc="-10" dirty="0">
                <a:latin typeface="Lucida Sans"/>
                <a:cs typeface="Lucida Sans"/>
              </a:rPr>
              <a:t>complex</a:t>
            </a:r>
            <a:endParaRPr sz="600">
              <a:latin typeface="Lucida Sans"/>
              <a:cs typeface="Lucida Sans"/>
            </a:endParaRPr>
          </a:p>
        </p:txBody>
      </p:sp>
      <p:sp>
        <p:nvSpPr>
          <p:cNvPr id="246" name="object 245">
            <a:extLst>
              <a:ext uri="{FF2B5EF4-FFF2-40B4-BE49-F238E27FC236}">
                <a16:creationId xmlns:a16="http://schemas.microsoft.com/office/drawing/2014/main" id="{6AC67D80-8843-3817-AD65-3F911E71C3BC}"/>
              </a:ext>
            </a:extLst>
          </p:cNvPr>
          <p:cNvSpPr txBox="1"/>
          <p:nvPr/>
        </p:nvSpPr>
        <p:spPr>
          <a:xfrm>
            <a:off x="502205" y="5141914"/>
            <a:ext cx="669925" cy="119380"/>
          </a:xfrm>
          <a:prstGeom prst="rect">
            <a:avLst/>
          </a:prstGeom>
        </p:spPr>
        <p:txBody>
          <a:bodyPr vert="horz" wrap="square" lIns="0" tIns="13970" rIns="0" bIns="0" rtlCol="0">
            <a:spAutoFit/>
          </a:bodyPr>
          <a:lstStyle/>
          <a:p>
            <a:pPr marL="12700">
              <a:lnSpc>
                <a:spcPct val="100000"/>
              </a:lnSpc>
              <a:spcBef>
                <a:spcPts val="110"/>
              </a:spcBef>
            </a:pPr>
            <a:r>
              <a:rPr sz="600" spc="10" dirty="0">
                <a:latin typeface="Lucida Sans"/>
                <a:cs typeface="Lucida Sans"/>
              </a:rPr>
              <a:t>Sequence</a:t>
            </a:r>
            <a:r>
              <a:rPr sz="600" spc="60" dirty="0">
                <a:latin typeface="Lucida Sans"/>
                <a:cs typeface="Lucida Sans"/>
              </a:rPr>
              <a:t> </a:t>
            </a:r>
            <a:r>
              <a:rPr sz="600" spc="-10" dirty="0">
                <a:latin typeface="Lucida Sans"/>
                <a:cs typeface="Lucida Sans"/>
              </a:rPr>
              <a:t>linking</a:t>
            </a:r>
            <a:endParaRPr sz="600">
              <a:latin typeface="Lucida Sans"/>
              <a:cs typeface="Lucida Sans"/>
            </a:endParaRPr>
          </a:p>
        </p:txBody>
      </p:sp>
      <p:sp>
        <p:nvSpPr>
          <p:cNvPr id="247" name="object 246">
            <a:extLst>
              <a:ext uri="{FF2B5EF4-FFF2-40B4-BE49-F238E27FC236}">
                <a16:creationId xmlns:a16="http://schemas.microsoft.com/office/drawing/2014/main" id="{379F8F02-9C5A-BE07-10B1-5737556EA8BC}"/>
              </a:ext>
            </a:extLst>
          </p:cNvPr>
          <p:cNvSpPr txBox="1"/>
          <p:nvPr/>
        </p:nvSpPr>
        <p:spPr>
          <a:xfrm>
            <a:off x="2998995" y="5152419"/>
            <a:ext cx="555625" cy="119380"/>
          </a:xfrm>
          <a:prstGeom prst="rect">
            <a:avLst/>
          </a:prstGeom>
        </p:spPr>
        <p:txBody>
          <a:bodyPr vert="horz" wrap="square" lIns="0" tIns="13970" rIns="0" bIns="0" rtlCol="0">
            <a:spAutoFit/>
          </a:bodyPr>
          <a:lstStyle/>
          <a:p>
            <a:pPr marL="12700">
              <a:lnSpc>
                <a:spcPct val="100000"/>
              </a:lnSpc>
              <a:spcBef>
                <a:spcPts val="110"/>
              </a:spcBef>
            </a:pPr>
            <a:r>
              <a:rPr sz="600" dirty="0">
                <a:latin typeface="Lucida Sans"/>
                <a:cs typeface="Lucida Sans"/>
              </a:rPr>
              <a:t>MSA</a:t>
            </a:r>
            <a:r>
              <a:rPr sz="600" spc="40" dirty="0">
                <a:latin typeface="Lucida Sans"/>
                <a:cs typeface="Lucida Sans"/>
              </a:rPr>
              <a:t> </a:t>
            </a:r>
            <a:r>
              <a:rPr sz="600" spc="-10" dirty="0">
                <a:latin typeface="Lucida Sans"/>
                <a:cs typeface="Lucida Sans"/>
              </a:rPr>
              <a:t>selection</a:t>
            </a:r>
            <a:endParaRPr sz="600">
              <a:latin typeface="Lucida Sans"/>
              <a:cs typeface="Lucida Sans"/>
            </a:endParaRPr>
          </a:p>
        </p:txBody>
      </p:sp>
      <p:grpSp>
        <p:nvGrpSpPr>
          <p:cNvPr id="249" name="object 248">
            <a:extLst>
              <a:ext uri="{FF2B5EF4-FFF2-40B4-BE49-F238E27FC236}">
                <a16:creationId xmlns:a16="http://schemas.microsoft.com/office/drawing/2014/main" id="{B13B9722-1600-8C26-BB10-C7E1ABD04001}"/>
              </a:ext>
            </a:extLst>
          </p:cNvPr>
          <p:cNvGrpSpPr/>
          <p:nvPr/>
        </p:nvGrpSpPr>
        <p:grpSpPr>
          <a:xfrm>
            <a:off x="485197" y="2447972"/>
            <a:ext cx="6357620" cy="1043940"/>
            <a:chOff x="724829" y="2854037"/>
            <a:chExt cx="6357620" cy="1043940"/>
          </a:xfrm>
        </p:grpSpPr>
        <p:pic>
          <p:nvPicPr>
            <p:cNvPr id="250" name="object 249">
              <a:extLst>
                <a:ext uri="{FF2B5EF4-FFF2-40B4-BE49-F238E27FC236}">
                  <a16:creationId xmlns:a16="http://schemas.microsoft.com/office/drawing/2014/main" id="{BA886414-5DDE-73CC-B31F-9CD9FE8EEC00}"/>
                </a:ext>
              </a:extLst>
            </p:cNvPr>
            <p:cNvPicPr/>
            <p:nvPr/>
          </p:nvPicPr>
          <p:blipFill>
            <a:blip r:embed="rId3" cstate="print"/>
            <a:stretch>
              <a:fillRect/>
            </a:stretch>
          </p:blipFill>
          <p:spPr>
            <a:xfrm>
              <a:off x="4041491" y="2970949"/>
              <a:ext cx="1193282" cy="926579"/>
            </a:xfrm>
            <a:prstGeom prst="rect">
              <a:avLst/>
            </a:prstGeom>
          </p:spPr>
        </p:pic>
        <p:sp>
          <p:nvSpPr>
            <p:cNvPr id="251" name="object 250">
              <a:extLst>
                <a:ext uri="{FF2B5EF4-FFF2-40B4-BE49-F238E27FC236}">
                  <a16:creationId xmlns:a16="http://schemas.microsoft.com/office/drawing/2014/main" id="{0A7800E1-617D-C4C0-F355-6CB5DA257128}"/>
                </a:ext>
              </a:extLst>
            </p:cNvPr>
            <p:cNvSpPr/>
            <p:nvPr/>
          </p:nvSpPr>
          <p:spPr>
            <a:xfrm>
              <a:off x="734994" y="2864198"/>
              <a:ext cx="6337300" cy="0"/>
            </a:xfrm>
            <a:custGeom>
              <a:avLst/>
              <a:gdLst/>
              <a:ahLst/>
              <a:cxnLst/>
              <a:rect l="l" t="t" r="r" b="b"/>
              <a:pathLst>
                <a:path w="6337300">
                  <a:moveTo>
                    <a:pt x="6336881" y="0"/>
                  </a:moveTo>
                  <a:lnTo>
                    <a:pt x="0" y="0"/>
                  </a:lnTo>
                </a:path>
              </a:pathLst>
            </a:custGeom>
            <a:solidFill>
              <a:srgbClr val="000000"/>
            </a:solidFill>
          </p:spPr>
          <p:txBody>
            <a:bodyPr wrap="square" lIns="0" tIns="0" rIns="0" bIns="0" rtlCol="0"/>
            <a:lstStyle/>
            <a:p>
              <a:endParaRPr/>
            </a:p>
          </p:txBody>
        </p:sp>
        <p:sp>
          <p:nvSpPr>
            <p:cNvPr id="252" name="object 251">
              <a:extLst>
                <a:ext uri="{FF2B5EF4-FFF2-40B4-BE49-F238E27FC236}">
                  <a16:creationId xmlns:a16="http://schemas.microsoft.com/office/drawing/2014/main" id="{E2F07FBB-D95D-DD09-67E0-BFFB068B0A66}"/>
                </a:ext>
              </a:extLst>
            </p:cNvPr>
            <p:cNvSpPr/>
            <p:nvPr/>
          </p:nvSpPr>
          <p:spPr>
            <a:xfrm>
              <a:off x="734989" y="2864197"/>
              <a:ext cx="6337300" cy="0"/>
            </a:xfrm>
            <a:custGeom>
              <a:avLst/>
              <a:gdLst/>
              <a:ahLst/>
              <a:cxnLst/>
              <a:rect l="l" t="t" r="r" b="b"/>
              <a:pathLst>
                <a:path w="6337300">
                  <a:moveTo>
                    <a:pt x="0" y="0"/>
                  </a:moveTo>
                  <a:lnTo>
                    <a:pt x="6336893" y="0"/>
                  </a:lnTo>
                </a:path>
              </a:pathLst>
            </a:custGeom>
            <a:ln w="20269">
              <a:solidFill>
                <a:srgbClr val="000000"/>
              </a:solidFill>
            </a:ln>
          </p:spPr>
          <p:txBody>
            <a:bodyPr wrap="square" lIns="0" tIns="0" rIns="0" bIns="0" rtlCol="0"/>
            <a:lstStyle/>
            <a:p>
              <a:endParaRPr/>
            </a:p>
          </p:txBody>
        </p:sp>
      </p:grpSp>
      <p:sp>
        <p:nvSpPr>
          <p:cNvPr id="253" name="object 252">
            <a:extLst>
              <a:ext uri="{FF2B5EF4-FFF2-40B4-BE49-F238E27FC236}">
                <a16:creationId xmlns:a16="http://schemas.microsoft.com/office/drawing/2014/main" id="{6D229A94-D1C3-1633-A91F-B4C980103157}"/>
              </a:ext>
            </a:extLst>
          </p:cNvPr>
          <p:cNvSpPr txBox="1"/>
          <p:nvPr/>
        </p:nvSpPr>
        <p:spPr>
          <a:xfrm>
            <a:off x="1011061" y="244647"/>
            <a:ext cx="624840"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Lucida Sans"/>
                <a:cs typeface="Lucida Sans"/>
              </a:rPr>
              <a:t>Query</a:t>
            </a:r>
            <a:r>
              <a:rPr sz="600" spc="-25" dirty="0">
                <a:latin typeface="Lucida Sans"/>
                <a:cs typeface="Lucida Sans"/>
              </a:rPr>
              <a:t> </a:t>
            </a:r>
            <a:r>
              <a:rPr sz="600" spc="-10" dirty="0">
                <a:latin typeface="Lucida Sans"/>
                <a:cs typeface="Lucida Sans"/>
              </a:rPr>
              <a:t>sequence</a:t>
            </a:r>
            <a:endParaRPr sz="600">
              <a:latin typeface="Lucida Sans"/>
              <a:cs typeface="Lucida Sans"/>
            </a:endParaRPr>
          </a:p>
        </p:txBody>
      </p:sp>
      <p:sp>
        <p:nvSpPr>
          <p:cNvPr id="254" name="object 253">
            <a:extLst>
              <a:ext uri="{FF2B5EF4-FFF2-40B4-BE49-F238E27FC236}">
                <a16:creationId xmlns:a16="http://schemas.microsoft.com/office/drawing/2014/main" id="{BB256F49-CBA4-8513-57E6-87AF00D878AE}"/>
              </a:ext>
            </a:extLst>
          </p:cNvPr>
          <p:cNvSpPr txBox="1"/>
          <p:nvPr/>
        </p:nvSpPr>
        <p:spPr>
          <a:xfrm>
            <a:off x="2264367" y="240414"/>
            <a:ext cx="2605405" cy="116205"/>
          </a:xfrm>
          <a:prstGeom prst="rect">
            <a:avLst/>
          </a:prstGeom>
        </p:spPr>
        <p:txBody>
          <a:bodyPr vert="horz" wrap="square" lIns="0" tIns="11430" rIns="0" bIns="0" rtlCol="0">
            <a:spAutoFit/>
          </a:bodyPr>
          <a:lstStyle/>
          <a:p>
            <a:pPr marL="12700">
              <a:lnSpc>
                <a:spcPct val="100000"/>
              </a:lnSpc>
              <a:spcBef>
                <a:spcPts val="90"/>
              </a:spcBef>
            </a:pPr>
            <a:r>
              <a:rPr sz="600" b="1" spc="-10" dirty="0">
                <a:latin typeface="Arial"/>
                <a:cs typeface="Arial"/>
              </a:rPr>
              <a:t>TTSQKHRDFVAEPGEKPVGFLVLKVGFLVLKVAELVLKVGFLPGRDFEPG</a:t>
            </a:r>
            <a:endParaRPr sz="600" dirty="0">
              <a:latin typeface="Arial"/>
              <a:cs typeface="Arial"/>
            </a:endParaRPr>
          </a:p>
        </p:txBody>
      </p:sp>
      <p:grpSp>
        <p:nvGrpSpPr>
          <p:cNvPr id="255" name="object 254">
            <a:extLst>
              <a:ext uri="{FF2B5EF4-FFF2-40B4-BE49-F238E27FC236}">
                <a16:creationId xmlns:a16="http://schemas.microsoft.com/office/drawing/2014/main" id="{028D36DF-2BA8-C773-21F5-629D2BA1E08C}"/>
              </a:ext>
            </a:extLst>
          </p:cNvPr>
          <p:cNvGrpSpPr/>
          <p:nvPr/>
        </p:nvGrpSpPr>
        <p:grpSpPr>
          <a:xfrm>
            <a:off x="507305" y="333280"/>
            <a:ext cx="6357620" cy="110489"/>
            <a:chOff x="746937" y="739345"/>
            <a:chExt cx="6357620" cy="110489"/>
          </a:xfrm>
        </p:grpSpPr>
        <p:sp>
          <p:nvSpPr>
            <p:cNvPr id="256" name="object 255">
              <a:extLst>
                <a:ext uri="{FF2B5EF4-FFF2-40B4-BE49-F238E27FC236}">
                  <a16:creationId xmlns:a16="http://schemas.microsoft.com/office/drawing/2014/main" id="{676B77D4-BABD-772D-04E9-5E451F234F11}"/>
                </a:ext>
              </a:extLst>
            </p:cNvPr>
            <p:cNvSpPr/>
            <p:nvPr/>
          </p:nvSpPr>
          <p:spPr>
            <a:xfrm>
              <a:off x="3725917" y="748237"/>
              <a:ext cx="0" cy="91440"/>
            </a:xfrm>
            <a:custGeom>
              <a:avLst/>
              <a:gdLst/>
              <a:ahLst/>
              <a:cxnLst/>
              <a:rect l="l" t="t" r="r" b="b"/>
              <a:pathLst>
                <a:path h="91440">
                  <a:moveTo>
                    <a:pt x="0" y="0"/>
                  </a:moveTo>
                  <a:lnTo>
                    <a:pt x="0" y="91376"/>
                  </a:lnTo>
                </a:path>
              </a:pathLst>
            </a:custGeom>
            <a:solidFill>
              <a:srgbClr val="000000"/>
            </a:solidFill>
          </p:spPr>
          <p:txBody>
            <a:bodyPr wrap="square" lIns="0" tIns="0" rIns="0" bIns="0" rtlCol="0"/>
            <a:lstStyle/>
            <a:p>
              <a:endParaRPr/>
            </a:p>
          </p:txBody>
        </p:sp>
        <p:sp>
          <p:nvSpPr>
            <p:cNvPr id="257" name="object 256">
              <a:extLst>
                <a:ext uri="{FF2B5EF4-FFF2-40B4-BE49-F238E27FC236}">
                  <a16:creationId xmlns:a16="http://schemas.microsoft.com/office/drawing/2014/main" id="{15D18F4E-4965-69DA-9D6C-3511316A81B3}"/>
                </a:ext>
              </a:extLst>
            </p:cNvPr>
            <p:cNvSpPr/>
            <p:nvPr/>
          </p:nvSpPr>
          <p:spPr>
            <a:xfrm>
              <a:off x="3725916" y="748235"/>
              <a:ext cx="0" cy="59690"/>
            </a:xfrm>
            <a:custGeom>
              <a:avLst/>
              <a:gdLst/>
              <a:ahLst/>
              <a:cxnLst/>
              <a:rect l="l" t="t" r="r" b="b"/>
              <a:pathLst>
                <a:path h="59690">
                  <a:moveTo>
                    <a:pt x="0" y="0"/>
                  </a:moveTo>
                  <a:lnTo>
                    <a:pt x="0" y="59270"/>
                  </a:lnTo>
                </a:path>
              </a:pathLst>
            </a:custGeom>
            <a:ln w="17729">
              <a:solidFill>
                <a:srgbClr val="000000"/>
              </a:solidFill>
            </a:ln>
          </p:spPr>
          <p:txBody>
            <a:bodyPr wrap="square" lIns="0" tIns="0" rIns="0" bIns="0" rtlCol="0"/>
            <a:lstStyle/>
            <a:p>
              <a:endParaRPr/>
            </a:p>
          </p:txBody>
        </p:sp>
        <p:sp>
          <p:nvSpPr>
            <p:cNvPr id="258" name="object 257">
              <a:extLst>
                <a:ext uri="{FF2B5EF4-FFF2-40B4-BE49-F238E27FC236}">
                  <a16:creationId xmlns:a16="http://schemas.microsoft.com/office/drawing/2014/main" id="{046CDEAD-1955-E93B-FAC1-4651D8619C49}"/>
                </a:ext>
              </a:extLst>
            </p:cNvPr>
            <p:cNvSpPr/>
            <p:nvPr/>
          </p:nvSpPr>
          <p:spPr>
            <a:xfrm>
              <a:off x="3700617" y="794149"/>
              <a:ext cx="50800" cy="45720"/>
            </a:xfrm>
            <a:custGeom>
              <a:avLst/>
              <a:gdLst/>
              <a:ahLst/>
              <a:cxnLst/>
              <a:rect l="l" t="t" r="r" b="b"/>
              <a:pathLst>
                <a:path w="50800" h="45719">
                  <a:moveTo>
                    <a:pt x="50596" y="0"/>
                  </a:moveTo>
                  <a:lnTo>
                    <a:pt x="25298" y="9144"/>
                  </a:lnTo>
                  <a:lnTo>
                    <a:pt x="0" y="0"/>
                  </a:lnTo>
                  <a:lnTo>
                    <a:pt x="7440" y="9881"/>
                  </a:lnTo>
                  <a:lnTo>
                    <a:pt x="14349" y="21423"/>
                  </a:lnTo>
                  <a:lnTo>
                    <a:pt x="20407" y="33620"/>
                  </a:lnTo>
                  <a:lnTo>
                    <a:pt x="25298" y="45465"/>
                  </a:lnTo>
                  <a:lnTo>
                    <a:pt x="30188" y="33620"/>
                  </a:lnTo>
                  <a:lnTo>
                    <a:pt x="36247" y="21423"/>
                  </a:lnTo>
                  <a:lnTo>
                    <a:pt x="43155" y="9881"/>
                  </a:lnTo>
                  <a:lnTo>
                    <a:pt x="50596" y="0"/>
                  </a:lnTo>
                  <a:close/>
                </a:path>
              </a:pathLst>
            </a:custGeom>
            <a:solidFill>
              <a:srgbClr val="000000"/>
            </a:solidFill>
          </p:spPr>
          <p:txBody>
            <a:bodyPr wrap="square" lIns="0" tIns="0" rIns="0" bIns="0" rtlCol="0"/>
            <a:lstStyle/>
            <a:p>
              <a:endParaRPr/>
            </a:p>
          </p:txBody>
        </p:sp>
        <p:sp>
          <p:nvSpPr>
            <p:cNvPr id="259" name="object 258">
              <a:extLst>
                <a:ext uri="{FF2B5EF4-FFF2-40B4-BE49-F238E27FC236}">
                  <a16:creationId xmlns:a16="http://schemas.microsoft.com/office/drawing/2014/main" id="{EEB470D6-A494-67D9-F1F1-B13C5C17DE54}"/>
                </a:ext>
              </a:extLst>
            </p:cNvPr>
            <p:cNvSpPr/>
            <p:nvPr/>
          </p:nvSpPr>
          <p:spPr>
            <a:xfrm>
              <a:off x="757097" y="839112"/>
              <a:ext cx="6337300" cy="0"/>
            </a:xfrm>
            <a:custGeom>
              <a:avLst/>
              <a:gdLst/>
              <a:ahLst/>
              <a:cxnLst/>
              <a:rect l="l" t="t" r="r" b="b"/>
              <a:pathLst>
                <a:path w="6337300">
                  <a:moveTo>
                    <a:pt x="6336893" y="0"/>
                  </a:moveTo>
                  <a:lnTo>
                    <a:pt x="0" y="0"/>
                  </a:lnTo>
                </a:path>
              </a:pathLst>
            </a:custGeom>
            <a:solidFill>
              <a:srgbClr val="000000"/>
            </a:solidFill>
          </p:spPr>
          <p:txBody>
            <a:bodyPr wrap="square" lIns="0" tIns="0" rIns="0" bIns="0" rtlCol="0"/>
            <a:lstStyle/>
            <a:p>
              <a:endParaRPr/>
            </a:p>
          </p:txBody>
        </p:sp>
        <p:sp>
          <p:nvSpPr>
            <p:cNvPr id="260" name="object 259">
              <a:extLst>
                <a:ext uri="{FF2B5EF4-FFF2-40B4-BE49-F238E27FC236}">
                  <a16:creationId xmlns:a16="http://schemas.microsoft.com/office/drawing/2014/main" id="{19380A84-67B9-A219-5DD3-616DD442EDD5}"/>
                </a:ext>
              </a:extLst>
            </p:cNvPr>
            <p:cNvSpPr/>
            <p:nvPr/>
          </p:nvSpPr>
          <p:spPr>
            <a:xfrm>
              <a:off x="757097" y="839112"/>
              <a:ext cx="6337300" cy="0"/>
            </a:xfrm>
            <a:custGeom>
              <a:avLst/>
              <a:gdLst/>
              <a:ahLst/>
              <a:cxnLst/>
              <a:rect l="l" t="t" r="r" b="b"/>
              <a:pathLst>
                <a:path w="6337300">
                  <a:moveTo>
                    <a:pt x="0" y="0"/>
                  </a:moveTo>
                  <a:lnTo>
                    <a:pt x="6336893" y="0"/>
                  </a:lnTo>
                </a:path>
              </a:pathLst>
            </a:custGeom>
            <a:ln w="20269">
              <a:solidFill>
                <a:srgbClr val="000000"/>
              </a:solidFill>
            </a:ln>
          </p:spPr>
          <p:txBody>
            <a:bodyPr wrap="square" lIns="0" tIns="0" rIns="0" bIns="0" rtlCol="0"/>
            <a:lstStyle/>
            <a:p>
              <a:endParaRPr/>
            </a:p>
          </p:txBody>
        </p:sp>
      </p:grpSp>
      <p:grpSp>
        <p:nvGrpSpPr>
          <p:cNvPr id="261" name="object 260">
            <a:extLst>
              <a:ext uri="{FF2B5EF4-FFF2-40B4-BE49-F238E27FC236}">
                <a16:creationId xmlns:a16="http://schemas.microsoft.com/office/drawing/2014/main" id="{0517B4E5-AD6B-A5AA-89A3-A9D853C82BC1}"/>
              </a:ext>
            </a:extLst>
          </p:cNvPr>
          <p:cNvGrpSpPr/>
          <p:nvPr/>
        </p:nvGrpSpPr>
        <p:grpSpPr>
          <a:xfrm>
            <a:off x="523739" y="544593"/>
            <a:ext cx="1720850" cy="1616710"/>
            <a:chOff x="763371" y="950658"/>
            <a:chExt cx="1720850" cy="1616710"/>
          </a:xfrm>
        </p:grpSpPr>
        <p:sp>
          <p:nvSpPr>
            <p:cNvPr id="262" name="object 261">
              <a:extLst>
                <a:ext uri="{FF2B5EF4-FFF2-40B4-BE49-F238E27FC236}">
                  <a16:creationId xmlns:a16="http://schemas.microsoft.com/office/drawing/2014/main" id="{0AB95C3C-32DA-64C4-A177-2187388A54BF}"/>
                </a:ext>
              </a:extLst>
            </p:cNvPr>
            <p:cNvSpPr/>
            <p:nvPr/>
          </p:nvSpPr>
          <p:spPr>
            <a:xfrm>
              <a:off x="763371" y="950658"/>
              <a:ext cx="475615" cy="1616710"/>
            </a:xfrm>
            <a:custGeom>
              <a:avLst/>
              <a:gdLst/>
              <a:ahLst/>
              <a:cxnLst/>
              <a:rect l="l" t="t" r="r" b="b"/>
              <a:pathLst>
                <a:path w="475615" h="1616710">
                  <a:moveTo>
                    <a:pt x="475145" y="0"/>
                  </a:moveTo>
                  <a:lnTo>
                    <a:pt x="0" y="0"/>
                  </a:lnTo>
                  <a:lnTo>
                    <a:pt x="0" y="1616278"/>
                  </a:lnTo>
                  <a:lnTo>
                    <a:pt x="475145" y="1616278"/>
                  </a:lnTo>
                  <a:lnTo>
                    <a:pt x="475145" y="0"/>
                  </a:lnTo>
                  <a:close/>
                </a:path>
              </a:pathLst>
            </a:custGeom>
            <a:solidFill>
              <a:srgbClr val="E6D123">
                <a:alpha val="29998"/>
              </a:srgbClr>
            </a:solidFill>
          </p:spPr>
          <p:txBody>
            <a:bodyPr wrap="square" lIns="0" tIns="0" rIns="0" bIns="0" rtlCol="0"/>
            <a:lstStyle/>
            <a:p>
              <a:endParaRPr/>
            </a:p>
          </p:txBody>
        </p:sp>
        <p:sp>
          <p:nvSpPr>
            <p:cNvPr id="263" name="object 262">
              <a:extLst>
                <a:ext uri="{FF2B5EF4-FFF2-40B4-BE49-F238E27FC236}">
                  <a16:creationId xmlns:a16="http://schemas.microsoft.com/office/drawing/2014/main" id="{1116DBE4-9F77-9296-7B14-123C81F9B42C}"/>
                </a:ext>
              </a:extLst>
            </p:cNvPr>
            <p:cNvSpPr/>
            <p:nvPr/>
          </p:nvSpPr>
          <p:spPr>
            <a:xfrm>
              <a:off x="1872005" y="950658"/>
              <a:ext cx="612140" cy="1616710"/>
            </a:xfrm>
            <a:custGeom>
              <a:avLst/>
              <a:gdLst/>
              <a:ahLst/>
              <a:cxnLst/>
              <a:rect l="l" t="t" r="r" b="b"/>
              <a:pathLst>
                <a:path w="612139" h="1616710">
                  <a:moveTo>
                    <a:pt x="612127" y="0"/>
                  </a:moveTo>
                  <a:lnTo>
                    <a:pt x="0" y="0"/>
                  </a:lnTo>
                  <a:lnTo>
                    <a:pt x="0" y="1616278"/>
                  </a:lnTo>
                  <a:lnTo>
                    <a:pt x="612127" y="1616278"/>
                  </a:lnTo>
                  <a:lnTo>
                    <a:pt x="612127" y="0"/>
                  </a:lnTo>
                  <a:close/>
                </a:path>
              </a:pathLst>
            </a:custGeom>
            <a:solidFill>
              <a:srgbClr val="0092C6">
                <a:alpha val="29998"/>
              </a:srgbClr>
            </a:solidFill>
          </p:spPr>
          <p:txBody>
            <a:bodyPr wrap="square" lIns="0" tIns="0" rIns="0" bIns="0" rtlCol="0"/>
            <a:lstStyle/>
            <a:p>
              <a:endParaRPr/>
            </a:p>
          </p:txBody>
        </p:sp>
        <p:sp>
          <p:nvSpPr>
            <p:cNvPr id="264" name="object 263">
              <a:extLst>
                <a:ext uri="{FF2B5EF4-FFF2-40B4-BE49-F238E27FC236}">
                  <a16:creationId xmlns:a16="http://schemas.microsoft.com/office/drawing/2014/main" id="{E4B48C7B-56C7-2CDB-CC19-C0B2DB9C74DF}"/>
                </a:ext>
              </a:extLst>
            </p:cNvPr>
            <p:cNvSpPr/>
            <p:nvPr/>
          </p:nvSpPr>
          <p:spPr>
            <a:xfrm>
              <a:off x="1282738" y="950658"/>
              <a:ext cx="550545" cy="1616710"/>
            </a:xfrm>
            <a:custGeom>
              <a:avLst/>
              <a:gdLst/>
              <a:ahLst/>
              <a:cxnLst/>
              <a:rect l="l" t="t" r="r" b="b"/>
              <a:pathLst>
                <a:path w="550544" h="1616710">
                  <a:moveTo>
                    <a:pt x="550087" y="0"/>
                  </a:moveTo>
                  <a:lnTo>
                    <a:pt x="0" y="0"/>
                  </a:lnTo>
                  <a:lnTo>
                    <a:pt x="0" y="1616278"/>
                  </a:lnTo>
                  <a:lnTo>
                    <a:pt x="550087" y="1616278"/>
                  </a:lnTo>
                  <a:lnTo>
                    <a:pt x="550087" y="0"/>
                  </a:lnTo>
                  <a:close/>
                </a:path>
              </a:pathLst>
            </a:custGeom>
            <a:solidFill>
              <a:srgbClr val="00A44A">
                <a:alpha val="29998"/>
              </a:srgbClr>
            </a:solidFill>
          </p:spPr>
          <p:txBody>
            <a:bodyPr wrap="square" lIns="0" tIns="0" rIns="0" bIns="0" rtlCol="0"/>
            <a:lstStyle/>
            <a:p>
              <a:endParaRPr/>
            </a:p>
          </p:txBody>
        </p:sp>
        <p:pic>
          <p:nvPicPr>
            <p:cNvPr id="265" name="object 264">
              <a:extLst>
                <a:ext uri="{FF2B5EF4-FFF2-40B4-BE49-F238E27FC236}">
                  <a16:creationId xmlns:a16="http://schemas.microsoft.com/office/drawing/2014/main" id="{EAD64902-DAB7-4A93-4D12-CE5913B68800}"/>
                </a:ext>
              </a:extLst>
            </p:cNvPr>
            <p:cNvPicPr/>
            <p:nvPr/>
          </p:nvPicPr>
          <p:blipFill>
            <a:blip r:embed="rId4" cstate="print"/>
            <a:stretch>
              <a:fillRect/>
            </a:stretch>
          </p:blipFill>
          <p:spPr>
            <a:xfrm>
              <a:off x="2047544" y="1510797"/>
              <a:ext cx="323075" cy="323082"/>
            </a:xfrm>
            <a:prstGeom prst="rect">
              <a:avLst/>
            </a:prstGeom>
          </p:spPr>
        </p:pic>
        <p:pic>
          <p:nvPicPr>
            <p:cNvPr id="266" name="object 265">
              <a:extLst>
                <a:ext uri="{FF2B5EF4-FFF2-40B4-BE49-F238E27FC236}">
                  <a16:creationId xmlns:a16="http://schemas.microsoft.com/office/drawing/2014/main" id="{C8EEF78D-4008-5E1D-660A-B5FC0142B282}"/>
                </a:ext>
              </a:extLst>
            </p:cNvPr>
            <p:cNvPicPr/>
            <p:nvPr/>
          </p:nvPicPr>
          <p:blipFill>
            <a:blip r:embed="rId5" cstate="print"/>
            <a:stretch>
              <a:fillRect/>
            </a:stretch>
          </p:blipFill>
          <p:spPr>
            <a:xfrm>
              <a:off x="2067899" y="1532386"/>
              <a:ext cx="244703" cy="243790"/>
            </a:xfrm>
            <a:prstGeom prst="rect">
              <a:avLst/>
            </a:prstGeom>
          </p:spPr>
        </p:pic>
        <p:pic>
          <p:nvPicPr>
            <p:cNvPr id="267" name="object 266">
              <a:extLst>
                <a:ext uri="{FF2B5EF4-FFF2-40B4-BE49-F238E27FC236}">
                  <a16:creationId xmlns:a16="http://schemas.microsoft.com/office/drawing/2014/main" id="{C1CCF3FB-EB96-321C-6569-72CAC65B0497}"/>
                </a:ext>
              </a:extLst>
            </p:cNvPr>
            <p:cNvPicPr/>
            <p:nvPr/>
          </p:nvPicPr>
          <p:blipFill>
            <a:blip r:embed="rId6" cstate="print"/>
            <a:stretch>
              <a:fillRect/>
            </a:stretch>
          </p:blipFill>
          <p:spPr>
            <a:xfrm>
              <a:off x="861872" y="1361453"/>
              <a:ext cx="326133" cy="320027"/>
            </a:xfrm>
            <a:prstGeom prst="rect">
              <a:avLst/>
            </a:prstGeom>
          </p:spPr>
        </p:pic>
        <p:pic>
          <p:nvPicPr>
            <p:cNvPr id="268" name="object 267">
              <a:extLst>
                <a:ext uri="{FF2B5EF4-FFF2-40B4-BE49-F238E27FC236}">
                  <a16:creationId xmlns:a16="http://schemas.microsoft.com/office/drawing/2014/main" id="{B5388E90-CC7E-C73A-EB84-F104795F4A35}"/>
                </a:ext>
              </a:extLst>
            </p:cNvPr>
            <p:cNvPicPr/>
            <p:nvPr/>
          </p:nvPicPr>
          <p:blipFill>
            <a:blip r:embed="rId7" cstate="print"/>
            <a:stretch>
              <a:fillRect/>
            </a:stretch>
          </p:blipFill>
          <p:spPr>
            <a:xfrm>
              <a:off x="884883" y="1381728"/>
              <a:ext cx="244703" cy="243790"/>
            </a:xfrm>
            <a:prstGeom prst="rect">
              <a:avLst/>
            </a:prstGeom>
          </p:spPr>
        </p:pic>
      </p:grpSp>
      <p:sp>
        <p:nvSpPr>
          <p:cNvPr id="269" name="object 268">
            <a:extLst>
              <a:ext uri="{FF2B5EF4-FFF2-40B4-BE49-F238E27FC236}">
                <a16:creationId xmlns:a16="http://schemas.microsoft.com/office/drawing/2014/main" id="{F6C2B3D4-5282-4718-9D0A-44904CC2A7F1}"/>
              </a:ext>
            </a:extLst>
          </p:cNvPr>
          <p:cNvSpPr txBox="1"/>
          <p:nvPr/>
        </p:nvSpPr>
        <p:spPr>
          <a:xfrm>
            <a:off x="549558" y="1045371"/>
            <a:ext cx="436245" cy="85725"/>
          </a:xfrm>
          <a:prstGeom prst="rect">
            <a:avLst/>
          </a:prstGeom>
          <a:solidFill>
            <a:srgbClr val="FFFFFF"/>
          </a:solidFill>
          <a:ln w="10134">
            <a:solidFill>
              <a:srgbClr val="000000"/>
            </a:solidFill>
          </a:ln>
        </p:spPr>
        <p:txBody>
          <a:bodyPr vert="horz" wrap="square" lIns="0" tIns="7620" rIns="0" bIns="0" rtlCol="0">
            <a:spAutoFit/>
          </a:bodyPr>
          <a:lstStyle/>
          <a:p>
            <a:pPr marL="83185">
              <a:lnSpc>
                <a:spcPct val="100000"/>
              </a:lnSpc>
              <a:spcBef>
                <a:spcPts val="60"/>
              </a:spcBef>
            </a:pPr>
            <a:r>
              <a:rPr sz="400" spc="-10" dirty="0">
                <a:latin typeface="Lucida Sans"/>
                <a:cs typeface="Lucida Sans"/>
              </a:rPr>
              <a:t>Uniclust30</a:t>
            </a:r>
            <a:endParaRPr sz="400">
              <a:latin typeface="Lucida Sans"/>
              <a:cs typeface="Lucida Sans"/>
            </a:endParaRPr>
          </a:p>
        </p:txBody>
      </p:sp>
      <p:grpSp>
        <p:nvGrpSpPr>
          <p:cNvPr id="270" name="object 269">
            <a:extLst>
              <a:ext uri="{FF2B5EF4-FFF2-40B4-BE49-F238E27FC236}">
                <a16:creationId xmlns:a16="http://schemas.microsoft.com/office/drawing/2014/main" id="{96423CB2-0E34-D29E-78C6-91655BC38BC8}"/>
              </a:ext>
            </a:extLst>
          </p:cNvPr>
          <p:cNvGrpSpPr/>
          <p:nvPr/>
        </p:nvGrpSpPr>
        <p:grpSpPr>
          <a:xfrm>
            <a:off x="1122608" y="1360772"/>
            <a:ext cx="466725" cy="323215"/>
            <a:chOff x="1362240" y="1766837"/>
            <a:chExt cx="466725" cy="323215"/>
          </a:xfrm>
        </p:grpSpPr>
        <p:pic>
          <p:nvPicPr>
            <p:cNvPr id="271" name="object 270">
              <a:extLst>
                <a:ext uri="{FF2B5EF4-FFF2-40B4-BE49-F238E27FC236}">
                  <a16:creationId xmlns:a16="http://schemas.microsoft.com/office/drawing/2014/main" id="{6A6FA51E-3777-4E65-30C6-50E517EBB92A}"/>
                </a:ext>
              </a:extLst>
            </p:cNvPr>
            <p:cNvPicPr/>
            <p:nvPr/>
          </p:nvPicPr>
          <p:blipFill>
            <a:blip r:embed="rId8" cstate="print"/>
            <a:stretch>
              <a:fillRect/>
            </a:stretch>
          </p:blipFill>
          <p:spPr>
            <a:xfrm>
              <a:off x="1453184" y="1766837"/>
              <a:ext cx="323075" cy="323074"/>
            </a:xfrm>
            <a:prstGeom prst="rect">
              <a:avLst/>
            </a:prstGeom>
          </p:spPr>
        </p:pic>
        <p:sp>
          <p:nvSpPr>
            <p:cNvPr id="272" name="object 271">
              <a:extLst>
                <a:ext uri="{FF2B5EF4-FFF2-40B4-BE49-F238E27FC236}">
                  <a16:creationId xmlns:a16="http://schemas.microsoft.com/office/drawing/2014/main" id="{196E0018-1FAA-E8F3-9C07-B2856BFD676E}"/>
                </a:ext>
              </a:extLst>
            </p:cNvPr>
            <p:cNvSpPr/>
            <p:nvPr/>
          </p:nvSpPr>
          <p:spPr>
            <a:xfrm>
              <a:off x="1477924" y="1859699"/>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73" name="object 272">
              <a:extLst>
                <a:ext uri="{FF2B5EF4-FFF2-40B4-BE49-F238E27FC236}">
                  <a16:creationId xmlns:a16="http://schemas.microsoft.com/office/drawing/2014/main" id="{40BEB7B3-2947-E46C-F249-158230098016}"/>
                </a:ext>
              </a:extLst>
            </p:cNvPr>
            <p:cNvSpPr/>
            <p:nvPr/>
          </p:nvSpPr>
          <p:spPr>
            <a:xfrm>
              <a:off x="1477924" y="1859699"/>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74" name="object 273">
              <a:extLst>
                <a:ext uri="{FF2B5EF4-FFF2-40B4-BE49-F238E27FC236}">
                  <a16:creationId xmlns:a16="http://schemas.microsoft.com/office/drawing/2014/main" id="{2DBE495D-CB15-6C9F-9F9C-077026D13A4C}"/>
                </a:ext>
              </a:extLst>
            </p:cNvPr>
            <p:cNvSpPr/>
            <p:nvPr/>
          </p:nvSpPr>
          <p:spPr>
            <a:xfrm>
              <a:off x="1477924" y="1826863"/>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275" name="object 274">
              <a:extLst>
                <a:ext uri="{FF2B5EF4-FFF2-40B4-BE49-F238E27FC236}">
                  <a16:creationId xmlns:a16="http://schemas.microsoft.com/office/drawing/2014/main" id="{CE63A3AD-C835-30E2-A087-9263CD35673E}"/>
                </a:ext>
              </a:extLst>
            </p:cNvPr>
            <p:cNvSpPr/>
            <p:nvPr/>
          </p:nvSpPr>
          <p:spPr>
            <a:xfrm>
              <a:off x="1477924" y="1826863"/>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276" name="object 275">
              <a:extLst>
                <a:ext uri="{FF2B5EF4-FFF2-40B4-BE49-F238E27FC236}">
                  <a16:creationId xmlns:a16="http://schemas.microsoft.com/office/drawing/2014/main" id="{67114B82-064E-6862-1541-E565E7DFABD8}"/>
                </a:ext>
              </a:extLst>
            </p:cNvPr>
            <p:cNvSpPr/>
            <p:nvPr/>
          </p:nvSpPr>
          <p:spPr>
            <a:xfrm>
              <a:off x="1477924" y="1793295"/>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77" name="object 276">
              <a:extLst>
                <a:ext uri="{FF2B5EF4-FFF2-40B4-BE49-F238E27FC236}">
                  <a16:creationId xmlns:a16="http://schemas.microsoft.com/office/drawing/2014/main" id="{8C95C0C3-57D3-A0EE-0924-A0E888C33783}"/>
                </a:ext>
              </a:extLst>
            </p:cNvPr>
            <p:cNvSpPr/>
            <p:nvPr/>
          </p:nvSpPr>
          <p:spPr>
            <a:xfrm>
              <a:off x="1477924" y="179329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78" name="object 277">
              <a:extLst>
                <a:ext uri="{FF2B5EF4-FFF2-40B4-BE49-F238E27FC236}">
                  <a16:creationId xmlns:a16="http://schemas.microsoft.com/office/drawing/2014/main" id="{B6895AB8-5600-E83E-F7D3-E01F453F1CAA}"/>
                </a:ext>
              </a:extLst>
            </p:cNvPr>
            <p:cNvSpPr/>
            <p:nvPr/>
          </p:nvSpPr>
          <p:spPr>
            <a:xfrm>
              <a:off x="1477924" y="1924246"/>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79" name="object 278">
              <a:extLst>
                <a:ext uri="{FF2B5EF4-FFF2-40B4-BE49-F238E27FC236}">
                  <a16:creationId xmlns:a16="http://schemas.microsoft.com/office/drawing/2014/main" id="{E5B520AC-EDF9-DCC1-8FC4-6FB77C08EF26}"/>
                </a:ext>
              </a:extLst>
            </p:cNvPr>
            <p:cNvSpPr/>
            <p:nvPr/>
          </p:nvSpPr>
          <p:spPr>
            <a:xfrm>
              <a:off x="1477924" y="1924246"/>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80" name="object 279">
              <a:extLst>
                <a:ext uri="{FF2B5EF4-FFF2-40B4-BE49-F238E27FC236}">
                  <a16:creationId xmlns:a16="http://schemas.microsoft.com/office/drawing/2014/main" id="{64A3EDE6-2361-8F52-4B60-1EDC6D70F531}"/>
                </a:ext>
              </a:extLst>
            </p:cNvPr>
            <p:cNvSpPr/>
            <p:nvPr/>
          </p:nvSpPr>
          <p:spPr>
            <a:xfrm>
              <a:off x="1477924" y="1987352"/>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81" name="object 280">
              <a:extLst>
                <a:ext uri="{FF2B5EF4-FFF2-40B4-BE49-F238E27FC236}">
                  <a16:creationId xmlns:a16="http://schemas.microsoft.com/office/drawing/2014/main" id="{A771A551-0071-5796-1568-C281153593B5}"/>
                </a:ext>
              </a:extLst>
            </p:cNvPr>
            <p:cNvSpPr/>
            <p:nvPr/>
          </p:nvSpPr>
          <p:spPr>
            <a:xfrm>
              <a:off x="1477924" y="1987352"/>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82" name="object 281">
              <a:extLst>
                <a:ext uri="{FF2B5EF4-FFF2-40B4-BE49-F238E27FC236}">
                  <a16:creationId xmlns:a16="http://schemas.microsoft.com/office/drawing/2014/main" id="{36F28CCE-6A8E-2A47-64CD-3BFB03997957}"/>
                </a:ext>
              </a:extLst>
            </p:cNvPr>
            <p:cNvSpPr/>
            <p:nvPr/>
          </p:nvSpPr>
          <p:spPr>
            <a:xfrm>
              <a:off x="1477924" y="1954517"/>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283" name="object 282">
              <a:extLst>
                <a:ext uri="{FF2B5EF4-FFF2-40B4-BE49-F238E27FC236}">
                  <a16:creationId xmlns:a16="http://schemas.microsoft.com/office/drawing/2014/main" id="{F3E5AA92-8265-36F3-55DE-B8265B4EBE99}"/>
                </a:ext>
              </a:extLst>
            </p:cNvPr>
            <p:cNvSpPr/>
            <p:nvPr/>
          </p:nvSpPr>
          <p:spPr>
            <a:xfrm>
              <a:off x="1477924" y="1954517"/>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284" name="object 283">
              <a:extLst>
                <a:ext uri="{FF2B5EF4-FFF2-40B4-BE49-F238E27FC236}">
                  <a16:creationId xmlns:a16="http://schemas.microsoft.com/office/drawing/2014/main" id="{C8343895-2CD8-8A58-40EA-E00A0779D591}"/>
                </a:ext>
              </a:extLst>
            </p:cNvPr>
            <p:cNvSpPr/>
            <p:nvPr/>
          </p:nvSpPr>
          <p:spPr>
            <a:xfrm>
              <a:off x="1362240" y="1868284"/>
              <a:ext cx="466725" cy="85725"/>
            </a:xfrm>
            <a:custGeom>
              <a:avLst/>
              <a:gdLst/>
              <a:ahLst/>
              <a:cxnLst/>
              <a:rect l="l" t="t" r="r" b="b"/>
              <a:pathLst>
                <a:path w="466725" h="85725">
                  <a:moveTo>
                    <a:pt x="466166" y="0"/>
                  </a:moveTo>
                  <a:lnTo>
                    <a:pt x="0" y="0"/>
                  </a:lnTo>
                  <a:lnTo>
                    <a:pt x="0" y="85382"/>
                  </a:lnTo>
                  <a:lnTo>
                    <a:pt x="466166" y="85382"/>
                  </a:lnTo>
                  <a:lnTo>
                    <a:pt x="466166" y="0"/>
                  </a:lnTo>
                  <a:close/>
                </a:path>
              </a:pathLst>
            </a:custGeom>
            <a:solidFill>
              <a:srgbClr val="FFFFFF"/>
            </a:solidFill>
          </p:spPr>
          <p:txBody>
            <a:bodyPr wrap="square" lIns="0" tIns="0" rIns="0" bIns="0" rtlCol="0"/>
            <a:lstStyle/>
            <a:p>
              <a:endParaRPr/>
            </a:p>
          </p:txBody>
        </p:sp>
      </p:grpSp>
      <p:sp>
        <p:nvSpPr>
          <p:cNvPr id="285" name="object 284">
            <a:extLst>
              <a:ext uri="{FF2B5EF4-FFF2-40B4-BE49-F238E27FC236}">
                <a16:creationId xmlns:a16="http://schemas.microsoft.com/office/drawing/2014/main" id="{53628B9B-C0BC-B45D-6710-D98D2F7E823F}"/>
              </a:ext>
            </a:extLst>
          </p:cNvPr>
          <p:cNvSpPr txBox="1"/>
          <p:nvPr/>
        </p:nvSpPr>
        <p:spPr>
          <a:xfrm>
            <a:off x="1122608" y="1462223"/>
            <a:ext cx="466725" cy="85725"/>
          </a:xfrm>
          <a:prstGeom prst="rect">
            <a:avLst/>
          </a:prstGeom>
          <a:ln w="10134">
            <a:solidFill>
              <a:srgbClr val="000000"/>
            </a:solidFill>
          </a:ln>
        </p:spPr>
        <p:txBody>
          <a:bodyPr vert="horz" wrap="square" lIns="0" tIns="8890" rIns="0" bIns="0" rtlCol="0">
            <a:spAutoFit/>
          </a:bodyPr>
          <a:lstStyle/>
          <a:p>
            <a:pPr marL="20955">
              <a:lnSpc>
                <a:spcPct val="100000"/>
              </a:lnSpc>
              <a:spcBef>
                <a:spcPts val="70"/>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grpSp>
        <p:nvGrpSpPr>
          <p:cNvPr id="286" name="object 285">
            <a:extLst>
              <a:ext uri="{FF2B5EF4-FFF2-40B4-BE49-F238E27FC236}">
                <a16:creationId xmlns:a16="http://schemas.microsoft.com/office/drawing/2014/main" id="{6785778C-BA00-08F4-552F-689BAD9606BA}"/>
              </a:ext>
            </a:extLst>
          </p:cNvPr>
          <p:cNvGrpSpPr/>
          <p:nvPr/>
        </p:nvGrpSpPr>
        <p:grpSpPr>
          <a:xfrm>
            <a:off x="1716320" y="1632044"/>
            <a:ext cx="463550" cy="323215"/>
            <a:chOff x="1955952" y="2038109"/>
            <a:chExt cx="463550" cy="323215"/>
          </a:xfrm>
        </p:grpSpPr>
        <p:pic>
          <p:nvPicPr>
            <p:cNvPr id="287" name="object 286">
              <a:extLst>
                <a:ext uri="{FF2B5EF4-FFF2-40B4-BE49-F238E27FC236}">
                  <a16:creationId xmlns:a16="http://schemas.microsoft.com/office/drawing/2014/main" id="{E2FEEC4D-A2EF-3C24-8004-FA3CE35058B9}"/>
                </a:ext>
              </a:extLst>
            </p:cNvPr>
            <p:cNvPicPr/>
            <p:nvPr/>
          </p:nvPicPr>
          <p:blipFill>
            <a:blip r:embed="rId9" cstate="print"/>
            <a:stretch>
              <a:fillRect/>
            </a:stretch>
          </p:blipFill>
          <p:spPr>
            <a:xfrm>
              <a:off x="2041448" y="2038109"/>
              <a:ext cx="326134" cy="323075"/>
            </a:xfrm>
            <a:prstGeom prst="rect">
              <a:avLst/>
            </a:prstGeom>
          </p:spPr>
        </p:pic>
        <p:sp>
          <p:nvSpPr>
            <p:cNvPr id="288" name="object 287">
              <a:extLst>
                <a:ext uri="{FF2B5EF4-FFF2-40B4-BE49-F238E27FC236}">
                  <a16:creationId xmlns:a16="http://schemas.microsoft.com/office/drawing/2014/main" id="{BF760B1D-D38F-9F6F-05E4-71F89B86CBF3}"/>
                </a:ext>
              </a:extLst>
            </p:cNvPr>
            <p:cNvSpPr/>
            <p:nvPr/>
          </p:nvSpPr>
          <p:spPr>
            <a:xfrm>
              <a:off x="2068312" y="2129835"/>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89" name="object 288">
              <a:extLst>
                <a:ext uri="{FF2B5EF4-FFF2-40B4-BE49-F238E27FC236}">
                  <a16:creationId xmlns:a16="http://schemas.microsoft.com/office/drawing/2014/main" id="{5739BDF1-F5B0-46B5-80D1-80F5FAC95F89}"/>
                </a:ext>
              </a:extLst>
            </p:cNvPr>
            <p:cNvSpPr/>
            <p:nvPr/>
          </p:nvSpPr>
          <p:spPr>
            <a:xfrm>
              <a:off x="2068312" y="212983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90" name="object 289">
              <a:extLst>
                <a:ext uri="{FF2B5EF4-FFF2-40B4-BE49-F238E27FC236}">
                  <a16:creationId xmlns:a16="http://schemas.microsoft.com/office/drawing/2014/main" id="{ABC7E273-9400-646D-1399-6D00749814EF}"/>
                </a:ext>
              </a:extLst>
            </p:cNvPr>
            <p:cNvSpPr/>
            <p:nvPr/>
          </p:nvSpPr>
          <p:spPr>
            <a:xfrm>
              <a:off x="2068312" y="2097001"/>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291" name="object 290">
              <a:extLst>
                <a:ext uri="{FF2B5EF4-FFF2-40B4-BE49-F238E27FC236}">
                  <a16:creationId xmlns:a16="http://schemas.microsoft.com/office/drawing/2014/main" id="{EED66E9D-2FBD-B2D0-1864-85959138D14E}"/>
                </a:ext>
              </a:extLst>
            </p:cNvPr>
            <p:cNvSpPr/>
            <p:nvPr/>
          </p:nvSpPr>
          <p:spPr>
            <a:xfrm>
              <a:off x="2068312" y="2097001"/>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292" name="object 291">
              <a:extLst>
                <a:ext uri="{FF2B5EF4-FFF2-40B4-BE49-F238E27FC236}">
                  <a16:creationId xmlns:a16="http://schemas.microsoft.com/office/drawing/2014/main" id="{B425503F-5ECA-B868-F9EB-18E821EF9CB0}"/>
                </a:ext>
              </a:extLst>
            </p:cNvPr>
            <p:cNvSpPr/>
            <p:nvPr/>
          </p:nvSpPr>
          <p:spPr>
            <a:xfrm>
              <a:off x="2068312" y="2063430"/>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93" name="object 292">
              <a:extLst>
                <a:ext uri="{FF2B5EF4-FFF2-40B4-BE49-F238E27FC236}">
                  <a16:creationId xmlns:a16="http://schemas.microsoft.com/office/drawing/2014/main" id="{5DC78E2D-845C-5E65-F91D-9ABDEF2EC7C9}"/>
                </a:ext>
              </a:extLst>
            </p:cNvPr>
            <p:cNvSpPr/>
            <p:nvPr/>
          </p:nvSpPr>
          <p:spPr>
            <a:xfrm>
              <a:off x="2068312" y="2063430"/>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94" name="object 293">
              <a:extLst>
                <a:ext uri="{FF2B5EF4-FFF2-40B4-BE49-F238E27FC236}">
                  <a16:creationId xmlns:a16="http://schemas.microsoft.com/office/drawing/2014/main" id="{28C63F42-41B2-A798-FDEC-DF819861D274}"/>
                </a:ext>
              </a:extLst>
            </p:cNvPr>
            <p:cNvSpPr/>
            <p:nvPr/>
          </p:nvSpPr>
          <p:spPr>
            <a:xfrm>
              <a:off x="2068312" y="2194385"/>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95" name="object 294">
              <a:extLst>
                <a:ext uri="{FF2B5EF4-FFF2-40B4-BE49-F238E27FC236}">
                  <a16:creationId xmlns:a16="http://schemas.microsoft.com/office/drawing/2014/main" id="{00166494-6860-0A2D-6844-04F5724859F2}"/>
                </a:ext>
              </a:extLst>
            </p:cNvPr>
            <p:cNvSpPr/>
            <p:nvPr/>
          </p:nvSpPr>
          <p:spPr>
            <a:xfrm>
              <a:off x="2068312" y="219438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96" name="object 295">
              <a:extLst>
                <a:ext uri="{FF2B5EF4-FFF2-40B4-BE49-F238E27FC236}">
                  <a16:creationId xmlns:a16="http://schemas.microsoft.com/office/drawing/2014/main" id="{98845F03-6AC2-CC29-EAE4-85CE59F83445}"/>
                </a:ext>
              </a:extLst>
            </p:cNvPr>
            <p:cNvSpPr/>
            <p:nvPr/>
          </p:nvSpPr>
          <p:spPr>
            <a:xfrm>
              <a:off x="2068312" y="2257488"/>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297" name="object 296">
              <a:extLst>
                <a:ext uri="{FF2B5EF4-FFF2-40B4-BE49-F238E27FC236}">
                  <a16:creationId xmlns:a16="http://schemas.microsoft.com/office/drawing/2014/main" id="{92ECD564-20C5-483E-0F25-11CA1C829F3C}"/>
                </a:ext>
              </a:extLst>
            </p:cNvPr>
            <p:cNvSpPr/>
            <p:nvPr/>
          </p:nvSpPr>
          <p:spPr>
            <a:xfrm>
              <a:off x="2068312" y="2257488"/>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298" name="object 297">
              <a:extLst>
                <a:ext uri="{FF2B5EF4-FFF2-40B4-BE49-F238E27FC236}">
                  <a16:creationId xmlns:a16="http://schemas.microsoft.com/office/drawing/2014/main" id="{342666C2-F273-C11E-2A96-DCBE6E2EBF80}"/>
                </a:ext>
              </a:extLst>
            </p:cNvPr>
            <p:cNvSpPr/>
            <p:nvPr/>
          </p:nvSpPr>
          <p:spPr>
            <a:xfrm>
              <a:off x="2068312" y="2224655"/>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299" name="object 298">
              <a:extLst>
                <a:ext uri="{FF2B5EF4-FFF2-40B4-BE49-F238E27FC236}">
                  <a16:creationId xmlns:a16="http://schemas.microsoft.com/office/drawing/2014/main" id="{0C9A282F-AB98-C795-3CD8-42AF33785133}"/>
                </a:ext>
              </a:extLst>
            </p:cNvPr>
            <p:cNvSpPr/>
            <p:nvPr/>
          </p:nvSpPr>
          <p:spPr>
            <a:xfrm>
              <a:off x="2068312" y="2224655"/>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300" name="object 299">
              <a:extLst>
                <a:ext uri="{FF2B5EF4-FFF2-40B4-BE49-F238E27FC236}">
                  <a16:creationId xmlns:a16="http://schemas.microsoft.com/office/drawing/2014/main" id="{AC232917-9759-2EA2-F0D5-59416DABB567}"/>
                </a:ext>
              </a:extLst>
            </p:cNvPr>
            <p:cNvSpPr/>
            <p:nvPr/>
          </p:nvSpPr>
          <p:spPr>
            <a:xfrm>
              <a:off x="1955952" y="2138439"/>
              <a:ext cx="463550" cy="85725"/>
            </a:xfrm>
            <a:custGeom>
              <a:avLst/>
              <a:gdLst/>
              <a:ahLst/>
              <a:cxnLst/>
              <a:rect l="l" t="t" r="r" b="b"/>
              <a:pathLst>
                <a:path w="463550" h="85725">
                  <a:moveTo>
                    <a:pt x="463397" y="0"/>
                  </a:moveTo>
                  <a:lnTo>
                    <a:pt x="0" y="0"/>
                  </a:lnTo>
                  <a:lnTo>
                    <a:pt x="0" y="85369"/>
                  </a:lnTo>
                  <a:lnTo>
                    <a:pt x="463397" y="85369"/>
                  </a:lnTo>
                  <a:lnTo>
                    <a:pt x="463397" y="0"/>
                  </a:lnTo>
                  <a:close/>
                </a:path>
              </a:pathLst>
            </a:custGeom>
            <a:solidFill>
              <a:srgbClr val="FFFFFF"/>
            </a:solidFill>
          </p:spPr>
          <p:txBody>
            <a:bodyPr wrap="square" lIns="0" tIns="0" rIns="0" bIns="0" rtlCol="0"/>
            <a:lstStyle/>
            <a:p>
              <a:endParaRPr/>
            </a:p>
          </p:txBody>
        </p:sp>
      </p:grpSp>
      <p:sp>
        <p:nvSpPr>
          <p:cNvPr id="301" name="object 300">
            <a:extLst>
              <a:ext uri="{FF2B5EF4-FFF2-40B4-BE49-F238E27FC236}">
                <a16:creationId xmlns:a16="http://schemas.microsoft.com/office/drawing/2014/main" id="{ACC37332-BDB5-6FD1-F0C1-EDBBBE23C68D}"/>
              </a:ext>
            </a:extLst>
          </p:cNvPr>
          <p:cNvSpPr txBox="1"/>
          <p:nvPr/>
        </p:nvSpPr>
        <p:spPr>
          <a:xfrm>
            <a:off x="1716318" y="1732658"/>
            <a:ext cx="463550" cy="85090"/>
          </a:xfrm>
          <a:prstGeom prst="rect">
            <a:avLst/>
          </a:prstGeom>
          <a:ln w="10134">
            <a:solidFill>
              <a:srgbClr val="02090B"/>
            </a:solidFill>
          </a:ln>
        </p:spPr>
        <p:txBody>
          <a:bodyPr vert="horz" wrap="square" lIns="0" tIns="8255" rIns="0" bIns="0" rtlCol="0">
            <a:spAutoFit/>
          </a:bodyPr>
          <a:lstStyle/>
          <a:p>
            <a:pPr marL="16510">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302" name="object 301">
            <a:extLst>
              <a:ext uri="{FF2B5EF4-FFF2-40B4-BE49-F238E27FC236}">
                <a16:creationId xmlns:a16="http://schemas.microsoft.com/office/drawing/2014/main" id="{3588DB70-BA48-F661-C9A3-040198183E51}"/>
              </a:ext>
            </a:extLst>
          </p:cNvPr>
          <p:cNvSpPr txBox="1"/>
          <p:nvPr/>
        </p:nvSpPr>
        <p:spPr>
          <a:xfrm>
            <a:off x="1167782" y="609253"/>
            <a:ext cx="370205" cy="121920"/>
          </a:xfrm>
          <a:prstGeom prst="rect">
            <a:avLst/>
          </a:prstGeom>
          <a:solidFill>
            <a:srgbClr val="FFFFFF"/>
          </a:solidFill>
          <a:ln w="10134">
            <a:solidFill>
              <a:srgbClr val="000000"/>
            </a:solidFill>
          </a:ln>
        </p:spPr>
        <p:txBody>
          <a:bodyPr vert="horz" wrap="square" lIns="0" tIns="0" rIns="0" bIns="0" rtlCol="0">
            <a:spAutoFit/>
          </a:bodyPr>
          <a:lstStyle/>
          <a:p>
            <a:pPr marL="111125">
              <a:lnSpc>
                <a:spcPts val="450"/>
              </a:lnSpc>
            </a:pPr>
            <a:r>
              <a:rPr sz="400" spc="-10" dirty="0">
                <a:latin typeface="Lucida Sans"/>
                <a:cs typeface="Lucida Sans"/>
              </a:rPr>
              <a:t>Query</a:t>
            </a:r>
            <a:endParaRPr sz="400">
              <a:latin typeface="Lucida Sans"/>
              <a:cs typeface="Lucida Sans"/>
            </a:endParaRPr>
          </a:p>
          <a:p>
            <a:pPr marL="67945">
              <a:lnSpc>
                <a:spcPts val="475"/>
              </a:lnSpc>
            </a:pPr>
            <a:r>
              <a:rPr sz="400" spc="-10" dirty="0">
                <a:latin typeface="Lucida Sans"/>
                <a:cs typeface="Lucida Sans"/>
              </a:rPr>
              <a:t>sequence</a:t>
            </a:r>
            <a:endParaRPr sz="400">
              <a:latin typeface="Lucida Sans"/>
              <a:cs typeface="Lucida Sans"/>
            </a:endParaRPr>
          </a:p>
        </p:txBody>
      </p:sp>
      <p:sp>
        <p:nvSpPr>
          <p:cNvPr id="303" name="object 302">
            <a:extLst>
              <a:ext uri="{FF2B5EF4-FFF2-40B4-BE49-F238E27FC236}">
                <a16:creationId xmlns:a16="http://schemas.microsoft.com/office/drawing/2014/main" id="{154DE0EB-BF12-39BA-252B-75DBADECE636}"/>
              </a:ext>
            </a:extLst>
          </p:cNvPr>
          <p:cNvSpPr txBox="1"/>
          <p:nvPr/>
        </p:nvSpPr>
        <p:spPr>
          <a:xfrm>
            <a:off x="1759703" y="1450056"/>
            <a:ext cx="370205" cy="121920"/>
          </a:xfrm>
          <a:prstGeom prst="rect">
            <a:avLst/>
          </a:prstGeom>
          <a:solidFill>
            <a:srgbClr val="FFFFFF"/>
          </a:solidFill>
          <a:ln w="10134">
            <a:solidFill>
              <a:srgbClr val="000000"/>
            </a:solidFill>
          </a:ln>
        </p:spPr>
        <p:txBody>
          <a:bodyPr vert="horz" wrap="square" lIns="0" tIns="2540" rIns="0" bIns="0" rtlCol="0">
            <a:spAutoFit/>
          </a:bodyPr>
          <a:lstStyle/>
          <a:p>
            <a:pPr marL="70485" marR="46990" indent="-41275">
              <a:lnSpc>
                <a:spcPts val="470"/>
              </a:lnSpc>
              <a:spcBef>
                <a:spcPts val="20"/>
              </a:spcBef>
            </a:pPr>
            <a:r>
              <a:rPr sz="400" spc="-10" dirty="0">
                <a:latin typeface="Lucida Sans"/>
                <a:cs typeface="Lucida Sans"/>
              </a:rPr>
              <a:t>HMMsearch</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sp>
        <p:nvSpPr>
          <p:cNvPr id="304" name="object 303">
            <a:extLst>
              <a:ext uri="{FF2B5EF4-FFF2-40B4-BE49-F238E27FC236}">
                <a16:creationId xmlns:a16="http://schemas.microsoft.com/office/drawing/2014/main" id="{B6BEF091-B94E-C68F-E480-63A097E13803}"/>
              </a:ext>
            </a:extLst>
          </p:cNvPr>
          <p:cNvSpPr/>
          <p:nvPr/>
        </p:nvSpPr>
        <p:spPr>
          <a:xfrm>
            <a:off x="581181" y="1446475"/>
            <a:ext cx="370205" cy="121920"/>
          </a:xfrm>
          <a:custGeom>
            <a:avLst/>
            <a:gdLst/>
            <a:ahLst/>
            <a:cxnLst/>
            <a:rect l="l" t="t" r="r" b="b"/>
            <a:pathLst>
              <a:path w="370205" h="121919">
                <a:moveTo>
                  <a:pt x="369887" y="121920"/>
                </a:moveTo>
                <a:lnTo>
                  <a:pt x="0" y="121920"/>
                </a:lnTo>
                <a:lnTo>
                  <a:pt x="0" y="0"/>
                </a:lnTo>
                <a:lnTo>
                  <a:pt x="369887" y="0"/>
                </a:lnTo>
                <a:lnTo>
                  <a:pt x="369887" y="121920"/>
                </a:lnTo>
                <a:close/>
              </a:path>
            </a:pathLst>
          </a:custGeom>
          <a:ln w="10134">
            <a:solidFill>
              <a:srgbClr val="000000"/>
            </a:solidFill>
          </a:ln>
        </p:spPr>
        <p:txBody>
          <a:bodyPr wrap="square" lIns="0" tIns="0" rIns="0" bIns="0" rtlCol="0"/>
          <a:lstStyle/>
          <a:p>
            <a:endParaRPr/>
          </a:p>
        </p:txBody>
      </p:sp>
      <p:sp>
        <p:nvSpPr>
          <p:cNvPr id="305" name="object 304">
            <a:extLst>
              <a:ext uri="{FF2B5EF4-FFF2-40B4-BE49-F238E27FC236}">
                <a16:creationId xmlns:a16="http://schemas.microsoft.com/office/drawing/2014/main" id="{AC0F47F2-F6AA-3B50-F8F3-E5E5A5839BB7}"/>
              </a:ext>
            </a:extLst>
          </p:cNvPr>
          <p:cNvSpPr txBox="1"/>
          <p:nvPr/>
        </p:nvSpPr>
        <p:spPr>
          <a:xfrm>
            <a:off x="581181" y="1446471"/>
            <a:ext cx="370205" cy="121920"/>
          </a:xfrm>
          <a:prstGeom prst="rect">
            <a:avLst/>
          </a:prstGeom>
          <a:solidFill>
            <a:srgbClr val="FFFFFF"/>
          </a:solidFill>
        </p:spPr>
        <p:txBody>
          <a:bodyPr vert="horz" wrap="square" lIns="0" tIns="1905" rIns="0" bIns="0" rtlCol="0">
            <a:spAutoFit/>
          </a:bodyPr>
          <a:lstStyle/>
          <a:p>
            <a:pPr marL="145415" marR="72390" indent="-62230">
              <a:lnSpc>
                <a:spcPts val="470"/>
              </a:lnSpc>
              <a:spcBef>
                <a:spcPts val="15"/>
              </a:spcBef>
            </a:pPr>
            <a:r>
              <a:rPr sz="400" spc="-20" dirty="0">
                <a:latin typeface="Lucida Sans"/>
                <a:cs typeface="Lucida Sans"/>
              </a:rPr>
              <a:t>HHblits2</a:t>
            </a:r>
            <a:r>
              <a:rPr sz="400" spc="500" dirty="0">
                <a:latin typeface="Lucida Sans"/>
                <a:cs typeface="Lucida Sans"/>
              </a:rPr>
              <a:t> </a:t>
            </a:r>
            <a:r>
              <a:rPr sz="400" spc="-25" dirty="0">
                <a:latin typeface="Lucida Sans"/>
                <a:cs typeface="Lucida Sans"/>
              </a:rPr>
              <a:t>MSA</a:t>
            </a:r>
            <a:endParaRPr sz="400" dirty="0">
              <a:latin typeface="Lucida Sans"/>
              <a:cs typeface="Lucida Sans"/>
            </a:endParaRPr>
          </a:p>
        </p:txBody>
      </p:sp>
      <p:sp>
        <p:nvSpPr>
          <p:cNvPr id="306" name="object 305">
            <a:extLst>
              <a:ext uri="{FF2B5EF4-FFF2-40B4-BE49-F238E27FC236}">
                <a16:creationId xmlns:a16="http://schemas.microsoft.com/office/drawing/2014/main" id="{44C41A54-BECB-0243-DB10-291ECB89DA2A}"/>
              </a:ext>
            </a:extLst>
          </p:cNvPr>
          <p:cNvSpPr txBox="1"/>
          <p:nvPr/>
        </p:nvSpPr>
        <p:spPr>
          <a:xfrm>
            <a:off x="1167782" y="1180207"/>
            <a:ext cx="370205" cy="121920"/>
          </a:xfrm>
          <a:prstGeom prst="rect">
            <a:avLst/>
          </a:prstGeom>
          <a:solidFill>
            <a:srgbClr val="FFFFFF"/>
          </a:solidFill>
          <a:ln w="10134">
            <a:solidFill>
              <a:srgbClr val="000000"/>
            </a:solidFill>
          </a:ln>
        </p:spPr>
        <p:txBody>
          <a:bodyPr vert="horz" wrap="square" lIns="0" tIns="635" rIns="0" bIns="0" rtlCol="0">
            <a:spAutoFit/>
          </a:bodyPr>
          <a:lstStyle/>
          <a:p>
            <a:pPr marL="76200" marR="36195" indent="-27305">
              <a:lnSpc>
                <a:spcPts val="470"/>
              </a:lnSpc>
              <a:spcBef>
                <a:spcPts val="5"/>
              </a:spcBef>
            </a:pPr>
            <a:r>
              <a:rPr sz="400" spc="-10" dirty="0">
                <a:latin typeface="Lucida Sans"/>
                <a:cs typeface="Lucida Sans"/>
              </a:rPr>
              <a:t>Jackhmmer</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sp>
        <p:nvSpPr>
          <p:cNvPr id="307" name="object 306">
            <a:extLst>
              <a:ext uri="{FF2B5EF4-FFF2-40B4-BE49-F238E27FC236}">
                <a16:creationId xmlns:a16="http://schemas.microsoft.com/office/drawing/2014/main" id="{60991608-12C5-D36B-05C4-15CDEF2B5040}"/>
              </a:ext>
            </a:extLst>
          </p:cNvPr>
          <p:cNvSpPr txBox="1"/>
          <p:nvPr/>
        </p:nvSpPr>
        <p:spPr>
          <a:xfrm>
            <a:off x="1759703" y="1972039"/>
            <a:ext cx="370205" cy="121920"/>
          </a:xfrm>
          <a:prstGeom prst="rect">
            <a:avLst/>
          </a:prstGeom>
          <a:solidFill>
            <a:srgbClr val="FFFFFF"/>
          </a:solidFill>
          <a:ln w="10134">
            <a:solidFill>
              <a:srgbClr val="000000"/>
            </a:solidFill>
          </a:ln>
        </p:spPr>
        <p:txBody>
          <a:bodyPr vert="horz" wrap="square" lIns="0" tIns="0" rIns="0" bIns="0" rtlCol="0">
            <a:spAutoFit/>
          </a:bodyPr>
          <a:lstStyle/>
          <a:p>
            <a:pPr marL="36830" marR="24765">
              <a:lnSpc>
                <a:spcPts val="470"/>
              </a:lnSpc>
            </a:pPr>
            <a:r>
              <a:rPr sz="400" spc="-10" dirty="0">
                <a:latin typeface="Lucida Sans"/>
                <a:cs typeface="Lucida Sans"/>
              </a:rPr>
              <a:t>HMMsearch</a:t>
            </a:r>
            <a:r>
              <a:rPr sz="400" spc="500" dirty="0">
                <a:latin typeface="Lucida Sans"/>
                <a:cs typeface="Lucida Sans"/>
              </a:rPr>
              <a:t> </a:t>
            </a: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308" name="object 307">
            <a:extLst>
              <a:ext uri="{FF2B5EF4-FFF2-40B4-BE49-F238E27FC236}">
                <a16:creationId xmlns:a16="http://schemas.microsoft.com/office/drawing/2014/main" id="{21D3E125-82E5-7892-130E-D351F4DB1DB5}"/>
              </a:ext>
            </a:extLst>
          </p:cNvPr>
          <p:cNvGrpSpPr/>
          <p:nvPr/>
        </p:nvGrpSpPr>
        <p:grpSpPr>
          <a:xfrm>
            <a:off x="597224" y="717580"/>
            <a:ext cx="1374775" cy="1499870"/>
            <a:chOff x="836856" y="1123645"/>
            <a:chExt cx="1374775" cy="1499870"/>
          </a:xfrm>
        </p:grpSpPr>
        <p:sp>
          <p:nvSpPr>
            <p:cNvPr id="309" name="object 308">
              <a:extLst>
                <a:ext uri="{FF2B5EF4-FFF2-40B4-BE49-F238E27FC236}">
                  <a16:creationId xmlns:a16="http://schemas.microsoft.com/office/drawing/2014/main" id="{D71D8C32-5233-A3B5-7948-F70BAA09DF79}"/>
                </a:ext>
              </a:extLst>
            </p:cNvPr>
            <p:cNvSpPr/>
            <p:nvPr/>
          </p:nvSpPr>
          <p:spPr>
            <a:xfrm>
              <a:off x="841936" y="2328803"/>
              <a:ext cx="335280" cy="164465"/>
            </a:xfrm>
            <a:custGeom>
              <a:avLst/>
              <a:gdLst/>
              <a:ahLst/>
              <a:cxnLst/>
              <a:rect l="l" t="t" r="r" b="b"/>
              <a:pathLst>
                <a:path w="335280" h="164464">
                  <a:moveTo>
                    <a:pt x="168694" y="0"/>
                  </a:moveTo>
                  <a:lnTo>
                    <a:pt x="0" y="84658"/>
                  </a:lnTo>
                  <a:lnTo>
                    <a:pt x="166204" y="164414"/>
                  </a:lnTo>
                  <a:lnTo>
                    <a:pt x="334899" y="79756"/>
                  </a:lnTo>
                  <a:lnTo>
                    <a:pt x="168694" y="0"/>
                  </a:lnTo>
                  <a:close/>
                </a:path>
              </a:pathLst>
            </a:custGeom>
            <a:solidFill>
              <a:srgbClr val="FFFFFF"/>
            </a:solidFill>
          </p:spPr>
          <p:txBody>
            <a:bodyPr wrap="square" lIns="0" tIns="0" rIns="0" bIns="0" rtlCol="0"/>
            <a:lstStyle/>
            <a:p>
              <a:endParaRPr/>
            </a:p>
          </p:txBody>
        </p:sp>
        <p:sp>
          <p:nvSpPr>
            <p:cNvPr id="310" name="object 309">
              <a:extLst>
                <a:ext uri="{FF2B5EF4-FFF2-40B4-BE49-F238E27FC236}">
                  <a16:creationId xmlns:a16="http://schemas.microsoft.com/office/drawing/2014/main" id="{10CE585A-3877-AC65-0CFB-E4EBE105D475}"/>
                </a:ext>
              </a:extLst>
            </p:cNvPr>
            <p:cNvSpPr/>
            <p:nvPr/>
          </p:nvSpPr>
          <p:spPr>
            <a:xfrm>
              <a:off x="841936" y="2328803"/>
              <a:ext cx="335280" cy="164465"/>
            </a:xfrm>
            <a:custGeom>
              <a:avLst/>
              <a:gdLst/>
              <a:ahLst/>
              <a:cxnLst/>
              <a:rect l="l" t="t" r="r" b="b"/>
              <a:pathLst>
                <a:path w="335280" h="164464">
                  <a:moveTo>
                    <a:pt x="334899" y="79756"/>
                  </a:moveTo>
                  <a:lnTo>
                    <a:pt x="166204" y="164414"/>
                  </a:lnTo>
                  <a:lnTo>
                    <a:pt x="0" y="84658"/>
                  </a:lnTo>
                  <a:lnTo>
                    <a:pt x="168694" y="0"/>
                  </a:lnTo>
                  <a:lnTo>
                    <a:pt x="334899" y="79756"/>
                  </a:lnTo>
                  <a:close/>
                </a:path>
              </a:pathLst>
            </a:custGeom>
            <a:ln w="10134">
              <a:solidFill>
                <a:srgbClr val="000000"/>
              </a:solidFill>
            </a:ln>
          </p:spPr>
          <p:txBody>
            <a:bodyPr wrap="square" lIns="0" tIns="0" rIns="0" bIns="0" rtlCol="0"/>
            <a:lstStyle/>
            <a:p>
              <a:endParaRPr/>
            </a:p>
          </p:txBody>
        </p:sp>
        <p:sp>
          <p:nvSpPr>
            <p:cNvPr id="311" name="object 310">
              <a:extLst>
                <a:ext uri="{FF2B5EF4-FFF2-40B4-BE49-F238E27FC236}">
                  <a16:creationId xmlns:a16="http://schemas.microsoft.com/office/drawing/2014/main" id="{4A65086C-F68B-1161-65FC-C25DF115B47C}"/>
                </a:ext>
              </a:extLst>
            </p:cNvPr>
            <p:cNvSpPr/>
            <p:nvPr/>
          </p:nvSpPr>
          <p:spPr>
            <a:xfrm>
              <a:off x="1431588" y="2332923"/>
              <a:ext cx="335280" cy="164465"/>
            </a:xfrm>
            <a:custGeom>
              <a:avLst/>
              <a:gdLst/>
              <a:ahLst/>
              <a:cxnLst/>
              <a:rect l="l" t="t" r="r" b="b"/>
              <a:pathLst>
                <a:path w="335280" h="164464">
                  <a:moveTo>
                    <a:pt x="168694" y="0"/>
                  </a:moveTo>
                  <a:lnTo>
                    <a:pt x="0" y="84658"/>
                  </a:lnTo>
                  <a:lnTo>
                    <a:pt x="166204" y="164414"/>
                  </a:lnTo>
                  <a:lnTo>
                    <a:pt x="334899" y="79756"/>
                  </a:lnTo>
                  <a:lnTo>
                    <a:pt x="168694" y="0"/>
                  </a:lnTo>
                  <a:close/>
                </a:path>
              </a:pathLst>
            </a:custGeom>
            <a:solidFill>
              <a:srgbClr val="FFFFFF"/>
            </a:solidFill>
          </p:spPr>
          <p:txBody>
            <a:bodyPr wrap="square" lIns="0" tIns="0" rIns="0" bIns="0" rtlCol="0"/>
            <a:lstStyle/>
            <a:p>
              <a:endParaRPr/>
            </a:p>
          </p:txBody>
        </p:sp>
        <p:sp>
          <p:nvSpPr>
            <p:cNvPr id="312" name="object 311">
              <a:extLst>
                <a:ext uri="{FF2B5EF4-FFF2-40B4-BE49-F238E27FC236}">
                  <a16:creationId xmlns:a16="http://schemas.microsoft.com/office/drawing/2014/main" id="{D43A65B2-84AF-47EF-E04F-2CD4998172BA}"/>
                </a:ext>
              </a:extLst>
            </p:cNvPr>
            <p:cNvSpPr/>
            <p:nvPr/>
          </p:nvSpPr>
          <p:spPr>
            <a:xfrm>
              <a:off x="1431588" y="2332923"/>
              <a:ext cx="335280" cy="164465"/>
            </a:xfrm>
            <a:custGeom>
              <a:avLst/>
              <a:gdLst/>
              <a:ahLst/>
              <a:cxnLst/>
              <a:rect l="l" t="t" r="r" b="b"/>
              <a:pathLst>
                <a:path w="335280" h="164464">
                  <a:moveTo>
                    <a:pt x="334899" y="79756"/>
                  </a:moveTo>
                  <a:lnTo>
                    <a:pt x="166204" y="164414"/>
                  </a:lnTo>
                  <a:lnTo>
                    <a:pt x="0" y="84658"/>
                  </a:lnTo>
                  <a:lnTo>
                    <a:pt x="168694" y="0"/>
                  </a:lnTo>
                  <a:lnTo>
                    <a:pt x="334899" y="79756"/>
                  </a:lnTo>
                  <a:close/>
                </a:path>
              </a:pathLst>
            </a:custGeom>
            <a:ln w="10134">
              <a:solidFill>
                <a:srgbClr val="000000"/>
              </a:solidFill>
            </a:ln>
          </p:spPr>
          <p:txBody>
            <a:bodyPr wrap="square" lIns="0" tIns="0" rIns="0" bIns="0" rtlCol="0"/>
            <a:lstStyle/>
            <a:p>
              <a:endParaRPr/>
            </a:p>
          </p:txBody>
        </p:sp>
        <p:sp>
          <p:nvSpPr>
            <p:cNvPr id="313" name="object 312">
              <a:extLst>
                <a:ext uri="{FF2B5EF4-FFF2-40B4-BE49-F238E27FC236}">
                  <a16:creationId xmlns:a16="http://schemas.microsoft.com/office/drawing/2014/main" id="{C4AF2520-B218-A381-BFC6-3474F0BFD9BF}"/>
                </a:ext>
              </a:extLst>
            </p:cNvPr>
            <p:cNvSpPr/>
            <p:nvPr/>
          </p:nvSpPr>
          <p:spPr>
            <a:xfrm>
              <a:off x="1007235" y="1138825"/>
              <a:ext cx="0" cy="198755"/>
            </a:xfrm>
            <a:custGeom>
              <a:avLst/>
              <a:gdLst/>
              <a:ahLst/>
              <a:cxnLst/>
              <a:rect l="l" t="t" r="r" b="b"/>
              <a:pathLst>
                <a:path h="198755">
                  <a:moveTo>
                    <a:pt x="0" y="0"/>
                  </a:moveTo>
                  <a:lnTo>
                    <a:pt x="0" y="198754"/>
                  </a:lnTo>
                </a:path>
              </a:pathLst>
            </a:custGeom>
            <a:ln w="20269">
              <a:solidFill>
                <a:srgbClr val="000000"/>
              </a:solidFill>
            </a:ln>
          </p:spPr>
          <p:txBody>
            <a:bodyPr wrap="square" lIns="0" tIns="0" rIns="0" bIns="0" rtlCol="0"/>
            <a:lstStyle/>
            <a:p>
              <a:endParaRPr/>
            </a:p>
          </p:txBody>
        </p:sp>
        <p:sp>
          <p:nvSpPr>
            <p:cNvPr id="314" name="object 313">
              <a:extLst>
                <a:ext uri="{FF2B5EF4-FFF2-40B4-BE49-F238E27FC236}">
                  <a16:creationId xmlns:a16="http://schemas.microsoft.com/office/drawing/2014/main" id="{B25F75BE-BE6E-8CD9-E038-1453232764DF}"/>
                </a:ext>
              </a:extLst>
            </p:cNvPr>
            <p:cNvSpPr/>
            <p:nvPr/>
          </p:nvSpPr>
          <p:spPr>
            <a:xfrm>
              <a:off x="982521" y="1320013"/>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15" name="object 314">
              <a:extLst>
                <a:ext uri="{FF2B5EF4-FFF2-40B4-BE49-F238E27FC236}">
                  <a16:creationId xmlns:a16="http://schemas.microsoft.com/office/drawing/2014/main" id="{7FF159F7-7E59-5DD3-E21F-CFCA517AAACB}"/>
                </a:ext>
              </a:extLst>
            </p:cNvPr>
            <p:cNvSpPr/>
            <p:nvPr/>
          </p:nvSpPr>
          <p:spPr>
            <a:xfrm>
              <a:off x="1007235" y="1616023"/>
              <a:ext cx="0" cy="194945"/>
            </a:xfrm>
            <a:custGeom>
              <a:avLst/>
              <a:gdLst/>
              <a:ahLst/>
              <a:cxnLst/>
              <a:rect l="l" t="t" r="r" b="b"/>
              <a:pathLst>
                <a:path h="194944">
                  <a:moveTo>
                    <a:pt x="0" y="0"/>
                  </a:moveTo>
                  <a:lnTo>
                    <a:pt x="0" y="194551"/>
                  </a:lnTo>
                </a:path>
              </a:pathLst>
            </a:custGeom>
            <a:ln w="20269">
              <a:solidFill>
                <a:srgbClr val="000000"/>
              </a:solidFill>
            </a:ln>
          </p:spPr>
          <p:txBody>
            <a:bodyPr wrap="square" lIns="0" tIns="0" rIns="0" bIns="0" rtlCol="0"/>
            <a:lstStyle/>
            <a:p>
              <a:endParaRPr/>
            </a:p>
          </p:txBody>
        </p:sp>
        <p:sp>
          <p:nvSpPr>
            <p:cNvPr id="316" name="object 315">
              <a:extLst>
                <a:ext uri="{FF2B5EF4-FFF2-40B4-BE49-F238E27FC236}">
                  <a16:creationId xmlns:a16="http://schemas.microsoft.com/office/drawing/2014/main" id="{DEC96944-0305-6512-57D8-414F62F0CA40}"/>
                </a:ext>
              </a:extLst>
            </p:cNvPr>
            <p:cNvSpPr/>
            <p:nvPr/>
          </p:nvSpPr>
          <p:spPr>
            <a:xfrm>
              <a:off x="982521" y="1793007"/>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17" name="object 316">
              <a:extLst>
                <a:ext uri="{FF2B5EF4-FFF2-40B4-BE49-F238E27FC236}">
                  <a16:creationId xmlns:a16="http://schemas.microsoft.com/office/drawing/2014/main" id="{CCF72565-3B89-5F36-F7C6-1CD45E8D29AB}"/>
                </a:ext>
              </a:extLst>
            </p:cNvPr>
            <p:cNvSpPr/>
            <p:nvPr/>
          </p:nvSpPr>
          <p:spPr>
            <a:xfrm>
              <a:off x="1007235" y="1977077"/>
              <a:ext cx="0" cy="311785"/>
            </a:xfrm>
            <a:custGeom>
              <a:avLst/>
              <a:gdLst/>
              <a:ahLst/>
              <a:cxnLst/>
              <a:rect l="l" t="t" r="r" b="b"/>
              <a:pathLst>
                <a:path h="311785">
                  <a:moveTo>
                    <a:pt x="0" y="0"/>
                  </a:moveTo>
                  <a:lnTo>
                    <a:pt x="0" y="311315"/>
                  </a:lnTo>
                </a:path>
              </a:pathLst>
            </a:custGeom>
            <a:ln w="20269">
              <a:solidFill>
                <a:srgbClr val="000000"/>
              </a:solidFill>
            </a:ln>
          </p:spPr>
          <p:txBody>
            <a:bodyPr wrap="square" lIns="0" tIns="0" rIns="0" bIns="0" rtlCol="0"/>
            <a:lstStyle/>
            <a:p>
              <a:endParaRPr/>
            </a:p>
          </p:txBody>
        </p:sp>
        <p:sp>
          <p:nvSpPr>
            <p:cNvPr id="318" name="object 317">
              <a:extLst>
                <a:ext uri="{FF2B5EF4-FFF2-40B4-BE49-F238E27FC236}">
                  <a16:creationId xmlns:a16="http://schemas.microsoft.com/office/drawing/2014/main" id="{8246D652-98E2-632E-4BF9-F5F97F2694E5}"/>
                </a:ext>
              </a:extLst>
            </p:cNvPr>
            <p:cNvSpPr/>
            <p:nvPr/>
          </p:nvSpPr>
          <p:spPr>
            <a:xfrm>
              <a:off x="982521" y="2270830"/>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19" name="object 318">
              <a:extLst>
                <a:ext uri="{FF2B5EF4-FFF2-40B4-BE49-F238E27FC236}">
                  <a16:creationId xmlns:a16="http://schemas.microsoft.com/office/drawing/2014/main" id="{707C48FE-0D74-3762-58A8-0980ABC2EA95}"/>
                </a:ext>
              </a:extLst>
            </p:cNvPr>
            <p:cNvSpPr/>
            <p:nvPr/>
          </p:nvSpPr>
          <p:spPr>
            <a:xfrm>
              <a:off x="1596043" y="1133805"/>
              <a:ext cx="0" cy="60960"/>
            </a:xfrm>
            <a:custGeom>
              <a:avLst/>
              <a:gdLst/>
              <a:ahLst/>
              <a:cxnLst/>
              <a:rect l="l" t="t" r="r" b="b"/>
              <a:pathLst>
                <a:path h="60959">
                  <a:moveTo>
                    <a:pt x="0" y="0"/>
                  </a:moveTo>
                  <a:lnTo>
                    <a:pt x="0" y="60693"/>
                  </a:lnTo>
                </a:path>
              </a:pathLst>
            </a:custGeom>
            <a:ln w="20269">
              <a:solidFill>
                <a:srgbClr val="000000"/>
              </a:solidFill>
            </a:ln>
          </p:spPr>
          <p:txBody>
            <a:bodyPr wrap="square" lIns="0" tIns="0" rIns="0" bIns="0" rtlCol="0"/>
            <a:lstStyle/>
            <a:p>
              <a:endParaRPr/>
            </a:p>
          </p:txBody>
        </p:sp>
        <p:sp>
          <p:nvSpPr>
            <p:cNvPr id="320" name="object 319">
              <a:extLst>
                <a:ext uri="{FF2B5EF4-FFF2-40B4-BE49-F238E27FC236}">
                  <a16:creationId xmlns:a16="http://schemas.microsoft.com/office/drawing/2014/main" id="{028AE50A-D8AB-9EF9-6E2F-470C16070042}"/>
                </a:ext>
              </a:extLst>
            </p:cNvPr>
            <p:cNvSpPr/>
            <p:nvPr/>
          </p:nvSpPr>
          <p:spPr>
            <a:xfrm>
              <a:off x="1571329" y="1176937"/>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21" name="object 320">
              <a:extLst>
                <a:ext uri="{FF2B5EF4-FFF2-40B4-BE49-F238E27FC236}">
                  <a16:creationId xmlns:a16="http://schemas.microsoft.com/office/drawing/2014/main" id="{699E6C76-E68A-D27F-5F4B-332CDCBFD3FA}"/>
                </a:ext>
              </a:extLst>
            </p:cNvPr>
            <p:cNvSpPr/>
            <p:nvPr/>
          </p:nvSpPr>
          <p:spPr>
            <a:xfrm>
              <a:off x="1596043" y="1473625"/>
              <a:ext cx="0" cy="75565"/>
            </a:xfrm>
            <a:custGeom>
              <a:avLst/>
              <a:gdLst/>
              <a:ahLst/>
              <a:cxnLst/>
              <a:rect l="l" t="t" r="r" b="b"/>
              <a:pathLst>
                <a:path h="75565">
                  <a:moveTo>
                    <a:pt x="0" y="0"/>
                  </a:moveTo>
                  <a:lnTo>
                    <a:pt x="0" y="75450"/>
                  </a:lnTo>
                </a:path>
              </a:pathLst>
            </a:custGeom>
            <a:ln w="20269">
              <a:solidFill>
                <a:srgbClr val="000000"/>
              </a:solidFill>
            </a:ln>
          </p:spPr>
          <p:txBody>
            <a:bodyPr wrap="square" lIns="0" tIns="0" rIns="0" bIns="0" rtlCol="0"/>
            <a:lstStyle/>
            <a:p>
              <a:endParaRPr/>
            </a:p>
          </p:txBody>
        </p:sp>
        <p:sp>
          <p:nvSpPr>
            <p:cNvPr id="322" name="object 321">
              <a:extLst>
                <a:ext uri="{FF2B5EF4-FFF2-40B4-BE49-F238E27FC236}">
                  <a16:creationId xmlns:a16="http://schemas.microsoft.com/office/drawing/2014/main" id="{A4075BAF-8CEE-E71B-C0CA-6837FF05825B}"/>
                </a:ext>
              </a:extLst>
            </p:cNvPr>
            <p:cNvSpPr/>
            <p:nvPr/>
          </p:nvSpPr>
          <p:spPr>
            <a:xfrm>
              <a:off x="1571329" y="1531511"/>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23" name="object 322">
              <a:extLst>
                <a:ext uri="{FF2B5EF4-FFF2-40B4-BE49-F238E27FC236}">
                  <a16:creationId xmlns:a16="http://schemas.microsoft.com/office/drawing/2014/main" id="{EC40949D-56FA-F969-4FF3-90D4F5E6B1CC}"/>
                </a:ext>
              </a:extLst>
            </p:cNvPr>
            <p:cNvSpPr/>
            <p:nvPr/>
          </p:nvSpPr>
          <p:spPr>
            <a:xfrm>
              <a:off x="1596043" y="1708286"/>
              <a:ext cx="0" cy="46355"/>
            </a:xfrm>
            <a:custGeom>
              <a:avLst/>
              <a:gdLst/>
              <a:ahLst/>
              <a:cxnLst/>
              <a:rect l="l" t="t" r="r" b="b"/>
              <a:pathLst>
                <a:path h="46355">
                  <a:moveTo>
                    <a:pt x="0" y="0"/>
                  </a:moveTo>
                  <a:lnTo>
                    <a:pt x="0" y="45885"/>
                  </a:lnTo>
                </a:path>
              </a:pathLst>
            </a:custGeom>
            <a:ln w="20269">
              <a:solidFill>
                <a:srgbClr val="000000"/>
              </a:solidFill>
            </a:ln>
          </p:spPr>
          <p:txBody>
            <a:bodyPr wrap="square" lIns="0" tIns="0" rIns="0" bIns="0" rtlCol="0"/>
            <a:lstStyle/>
            <a:p>
              <a:endParaRPr/>
            </a:p>
          </p:txBody>
        </p:sp>
        <p:sp>
          <p:nvSpPr>
            <p:cNvPr id="324" name="object 323">
              <a:extLst>
                <a:ext uri="{FF2B5EF4-FFF2-40B4-BE49-F238E27FC236}">
                  <a16:creationId xmlns:a16="http://schemas.microsoft.com/office/drawing/2014/main" id="{AF150567-A676-A191-D2D1-8D69B663D31D}"/>
                </a:ext>
              </a:extLst>
            </p:cNvPr>
            <p:cNvSpPr/>
            <p:nvPr/>
          </p:nvSpPr>
          <p:spPr>
            <a:xfrm>
              <a:off x="1571329" y="1736608"/>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25" name="object 324">
              <a:extLst>
                <a:ext uri="{FF2B5EF4-FFF2-40B4-BE49-F238E27FC236}">
                  <a16:creationId xmlns:a16="http://schemas.microsoft.com/office/drawing/2014/main" id="{F8071DB5-436C-A578-FA06-A2EB4BC18E70}"/>
                </a:ext>
              </a:extLst>
            </p:cNvPr>
            <p:cNvSpPr/>
            <p:nvPr/>
          </p:nvSpPr>
          <p:spPr>
            <a:xfrm>
              <a:off x="1596043" y="2022386"/>
              <a:ext cx="0" cy="46355"/>
            </a:xfrm>
            <a:custGeom>
              <a:avLst/>
              <a:gdLst/>
              <a:ahLst/>
              <a:cxnLst/>
              <a:rect l="l" t="t" r="r" b="b"/>
              <a:pathLst>
                <a:path h="46355">
                  <a:moveTo>
                    <a:pt x="0" y="0"/>
                  </a:moveTo>
                  <a:lnTo>
                    <a:pt x="0" y="45770"/>
                  </a:lnTo>
                </a:path>
              </a:pathLst>
            </a:custGeom>
            <a:ln w="20269">
              <a:solidFill>
                <a:srgbClr val="000000"/>
              </a:solidFill>
            </a:ln>
          </p:spPr>
          <p:txBody>
            <a:bodyPr wrap="square" lIns="0" tIns="0" rIns="0" bIns="0" rtlCol="0"/>
            <a:lstStyle/>
            <a:p>
              <a:endParaRPr/>
            </a:p>
          </p:txBody>
        </p:sp>
        <p:sp>
          <p:nvSpPr>
            <p:cNvPr id="326" name="object 325">
              <a:extLst>
                <a:ext uri="{FF2B5EF4-FFF2-40B4-BE49-F238E27FC236}">
                  <a16:creationId xmlns:a16="http://schemas.microsoft.com/office/drawing/2014/main" id="{F925C1CE-5248-3EBC-F58C-26942EEC950B}"/>
                </a:ext>
              </a:extLst>
            </p:cNvPr>
            <p:cNvSpPr/>
            <p:nvPr/>
          </p:nvSpPr>
          <p:spPr>
            <a:xfrm>
              <a:off x="1571329" y="2050594"/>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27" name="object 326">
              <a:extLst>
                <a:ext uri="{FF2B5EF4-FFF2-40B4-BE49-F238E27FC236}">
                  <a16:creationId xmlns:a16="http://schemas.microsoft.com/office/drawing/2014/main" id="{AB554A21-443E-213B-A751-0D9BBE63E2BA}"/>
                </a:ext>
              </a:extLst>
            </p:cNvPr>
            <p:cNvSpPr/>
            <p:nvPr/>
          </p:nvSpPr>
          <p:spPr>
            <a:xfrm>
              <a:off x="1596043" y="2232927"/>
              <a:ext cx="0" cy="60960"/>
            </a:xfrm>
            <a:custGeom>
              <a:avLst/>
              <a:gdLst/>
              <a:ahLst/>
              <a:cxnLst/>
              <a:rect l="l" t="t" r="r" b="b"/>
              <a:pathLst>
                <a:path h="60960">
                  <a:moveTo>
                    <a:pt x="0" y="0"/>
                  </a:moveTo>
                  <a:lnTo>
                    <a:pt x="0" y="60958"/>
                  </a:lnTo>
                </a:path>
              </a:pathLst>
            </a:custGeom>
            <a:ln w="20269">
              <a:solidFill>
                <a:srgbClr val="000000"/>
              </a:solidFill>
            </a:ln>
          </p:spPr>
          <p:txBody>
            <a:bodyPr wrap="square" lIns="0" tIns="0" rIns="0" bIns="0" rtlCol="0"/>
            <a:lstStyle/>
            <a:p>
              <a:endParaRPr/>
            </a:p>
          </p:txBody>
        </p:sp>
        <p:sp>
          <p:nvSpPr>
            <p:cNvPr id="328" name="object 327">
              <a:extLst>
                <a:ext uri="{FF2B5EF4-FFF2-40B4-BE49-F238E27FC236}">
                  <a16:creationId xmlns:a16="http://schemas.microsoft.com/office/drawing/2014/main" id="{D1664016-2A02-BD18-4773-03E194F5850B}"/>
                </a:ext>
              </a:extLst>
            </p:cNvPr>
            <p:cNvSpPr/>
            <p:nvPr/>
          </p:nvSpPr>
          <p:spPr>
            <a:xfrm>
              <a:off x="1571329" y="2276326"/>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29" name="object 328">
              <a:extLst>
                <a:ext uri="{FF2B5EF4-FFF2-40B4-BE49-F238E27FC236}">
                  <a16:creationId xmlns:a16="http://schemas.microsoft.com/office/drawing/2014/main" id="{4E7875D5-A187-3E4E-DEA8-B40764BD3F13}"/>
                </a:ext>
              </a:extLst>
            </p:cNvPr>
            <p:cNvSpPr/>
            <p:nvPr/>
          </p:nvSpPr>
          <p:spPr>
            <a:xfrm>
              <a:off x="2186886" y="1137234"/>
              <a:ext cx="0" cy="57785"/>
            </a:xfrm>
            <a:custGeom>
              <a:avLst/>
              <a:gdLst/>
              <a:ahLst/>
              <a:cxnLst/>
              <a:rect l="l" t="t" r="r" b="b"/>
              <a:pathLst>
                <a:path h="57784">
                  <a:moveTo>
                    <a:pt x="0" y="0"/>
                  </a:moveTo>
                  <a:lnTo>
                    <a:pt x="0" y="57264"/>
                  </a:lnTo>
                </a:path>
              </a:pathLst>
            </a:custGeom>
            <a:ln w="20269">
              <a:solidFill>
                <a:srgbClr val="000000"/>
              </a:solidFill>
            </a:ln>
          </p:spPr>
          <p:txBody>
            <a:bodyPr wrap="square" lIns="0" tIns="0" rIns="0" bIns="0" rtlCol="0"/>
            <a:lstStyle/>
            <a:p>
              <a:endParaRPr/>
            </a:p>
          </p:txBody>
        </p:sp>
        <p:sp>
          <p:nvSpPr>
            <p:cNvPr id="330" name="object 329">
              <a:extLst>
                <a:ext uri="{FF2B5EF4-FFF2-40B4-BE49-F238E27FC236}">
                  <a16:creationId xmlns:a16="http://schemas.microsoft.com/office/drawing/2014/main" id="{15CB02B0-F1F5-6CDE-9286-0D4AAA9F28F6}"/>
                </a:ext>
              </a:extLst>
            </p:cNvPr>
            <p:cNvSpPr/>
            <p:nvPr/>
          </p:nvSpPr>
          <p:spPr>
            <a:xfrm>
              <a:off x="2162172" y="1176937"/>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31" name="object 330">
              <a:extLst>
                <a:ext uri="{FF2B5EF4-FFF2-40B4-BE49-F238E27FC236}">
                  <a16:creationId xmlns:a16="http://schemas.microsoft.com/office/drawing/2014/main" id="{0A90598F-86DB-6AAE-7C78-D0179300CCD3}"/>
                </a:ext>
              </a:extLst>
            </p:cNvPr>
            <p:cNvSpPr/>
            <p:nvPr/>
          </p:nvSpPr>
          <p:spPr>
            <a:xfrm>
              <a:off x="2186886" y="1434744"/>
              <a:ext cx="0" cy="52705"/>
            </a:xfrm>
            <a:custGeom>
              <a:avLst/>
              <a:gdLst/>
              <a:ahLst/>
              <a:cxnLst/>
              <a:rect l="l" t="t" r="r" b="b"/>
              <a:pathLst>
                <a:path h="52705">
                  <a:moveTo>
                    <a:pt x="0" y="0"/>
                  </a:moveTo>
                  <a:lnTo>
                    <a:pt x="0" y="52696"/>
                  </a:lnTo>
                </a:path>
              </a:pathLst>
            </a:custGeom>
            <a:ln w="20269">
              <a:solidFill>
                <a:srgbClr val="000000"/>
              </a:solidFill>
            </a:ln>
          </p:spPr>
          <p:txBody>
            <a:bodyPr wrap="square" lIns="0" tIns="0" rIns="0" bIns="0" rtlCol="0"/>
            <a:lstStyle/>
            <a:p>
              <a:endParaRPr/>
            </a:p>
          </p:txBody>
        </p:sp>
        <p:sp>
          <p:nvSpPr>
            <p:cNvPr id="332" name="object 331">
              <a:extLst>
                <a:ext uri="{FF2B5EF4-FFF2-40B4-BE49-F238E27FC236}">
                  <a16:creationId xmlns:a16="http://schemas.microsoft.com/office/drawing/2014/main" id="{53E59A38-3210-5461-4E63-10A99C9D4E2E}"/>
                </a:ext>
              </a:extLst>
            </p:cNvPr>
            <p:cNvSpPr/>
            <p:nvPr/>
          </p:nvSpPr>
          <p:spPr>
            <a:xfrm>
              <a:off x="2162172" y="1469880"/>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33" name="object 332">
              <a:extLst>
                <a:ext uri="{FF2B5EF4-FFF2-40B4-BE49-F238E27FC236}">
                  <a16:creationId xmlns:a16="http://schemas.microsoft.com/office/drawing/2014/main" id="{35EE2DE6-A483-3382-A4F7-E7F32A716B2E}"/>
                </a:ext>
              </a:extLst>
            </p:cNvPr>
            <p:cNvSpPr/>
            <p:nvPr/>
          </p:nvSpPr>
          <p:spPr>
            <a:xfrm>
              <a:off x="2186886" y="1774890"/>
              <a:ext cx="0" cy="40640"/>
            </a:xfrm>
            <a:custGeom>
              <a:avLst/>
              <a:gdLst/>
              <a:ahLst/>
              <a:cxnLst/>
              <a:rect l="l" t="t" r="r" b="b"/>
              <a:pathLst>
                <a:path h="40639">
                  <a:moveTo>
                    <a:pt x="0" y="0"/>
                  </a:moveTo>
                  <a:lnTo>
                    <a:pt x="0" y="40436"/>
                  </a:lnTo>
                </a:path>
              </a:pathLst>
            </a:custGeom>
            <a:ln w="20269">
              <a:solidFill>
                <a:srgbClr val="000000"/>
              </a:solidFill>
            </a:ln>
          </p:spPr>
          <p:txBody>
            <a:bodyPr wrap="square" lIns="0" tIns="0" rIns="0" bIns="0" rtlCol="0"/>
            <a:lstStyle/>
            <a:p>
              <a:endParaRPr/>
            </a:p>
          </p:txBody>
        </p:sp>
        <p:sp>
          <p:nvSpPr>
            <p:cNvPr id="334" name="object 333">
              <a:extLst>
                <a:ext uri="{FF2B5EF4-FFF2-40B4-BE49-F238E27FC236}">
                  <a16:creationId xmlns:a16="http://schemas.microsoft.com/office/drawing/2014/main" id="{4D0FC0DE-1603-3174-7B63-8E192B73E073}"/>
                </a:ext>
              </a:extLst>
            </p:cNvPr>
            <p:cNvSpPr/>
            <p:nvPr/>
          </p:nvSpPr>
          <p:spPr>
            <a:xfrm>
              <a:off x="2162172" y="1797770"/>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35" name="object 334">
              <a:extLst>
                <a:ext uri="{FF2B5EF4-FFF2-40B4-BE49-F238E27FC236}">
                  <a16:creationId xmlns:a16="http://schemas.microsoft.com/office/drawing/2014/main" id="{72F69B20-74B8-DCF2-1B45-EE3088336D5C}"/>
                </a:ext>
              </a:extLst>
            </p:cNvPr>
            <p:cNvSpPr/>
            <p:nvPr/>
          </p:nvSpPr>
          <p:spPr>
            <a:xfrm>
              <a:off x="2186886" y="1982868"/>
              <a:ext cx="0" cy="35560"/>
            </a:xfrm>
            <a:custGeom>
              <a:avLst/>
              <a:gdLst/>
              <a:ahLst/>
              <a:cxnLst/>
              <a:rect l="l" t="t" r="r" b="b"/>
              <a:pathLst>
                <a:path h="35560">
                  <a:moveTo>
                    <a:pt x="0" y="0"/>
                  </a:moveTo>
                  <a:lnTo>
                    <a:pt x="0" y="35471"/>
                  </a:lnTo>
                </a:path>
              </a:pathLst>
            </a:custGeom>
            <a:ln w="20269">
              <a:solidFill>
                <a:srgbClr val="000000"/>
              </a:solidFill>
            </a:ln>
          </p:spPr>
          <p:txBody>
            <a:bodyPr wrap="square" lIns="0" tIns="0" rIns="0" bIns="0" rtlCol="0"/>
            <a:lstStyle/>
            <a:p>
              <a:endParaRPr/>
            </a:p>
          </p:txBody>
        </p:sp>
        <p:sp>
          <p:nvSpPr>
            <p:cNvPr id="336" name="object 335">
              <a:extLst>
                <a:ext uri="{FF2B5EF4-FFF2-40B4-BE49-F238E27FC236}">
                  <a16:creationId xmlns:a16="http://schemas.microsoft.com/office/drawing/2014/main" id="{349A4F4D-3EB3-E2D0-20D9-769948198443}"/>
                </a:ext>
              </a:extLst>
            </p:cNvPr>
            <p:cNvSpPr/>
            <p:nvPr/>
          </p:nvSpPr>
          <p:spPr>
            <a:xfrm>
              <a:off x="2162172" y="2000777"/>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37" name="object 336">
              <a:extLst>
                <a:ext uri="{FF2B5EF4-FFF2-40B4-BE49-F238E27FC236}">
                  <a16:creationId xmlns:a16="http://schemas.microsoft.com/office/drawing/2014/main" id="{C76019C8-1A81-931A-EF28-DBBE8A624187}"/>
                </a:ext>
              </a:extLst>
            </p:cNvPr>
            <p:cNvSpPr/>
            <p:nvPr/>
          </p:nvSpPr>
          <p:spPr>
            <a:xfrm>
              <a:off x="2186886" y="2294481"/>
              <a:ext cx="0" cy="41910"/>
            </a:xfrm>
            <a:custGeom>
              <a:avLst/>
              <a:gdLst/>
              <a:ahLst/>
              <a:cxnLst/>
              <a:rect l="l" t="t" r="r" b="b"/>
              <a:pathLst>
                <a:path h="41910">
                  <a:moveTo>
                    <a:pt x="0" y="0"/>
                  </a:moveTo>
                  <a:lnTo>
                    <a:pt x="0" y="41744"/>
                  </a:lnTo>
                </a:path>
              </a:pathLst>
            </a:custGeom>
            <a:ln w="20269">
              <a:solidFill>
                <a:srgbClr val="000000"/>
              </a:solidFill>
            </a:ln>
          </p:spPr>
          <p:txBody>
            <a:bodyPr wrap="square" lIns="0" tIns="0" rIns="0" bIns="0" rtlCol="0"/>
            <a:lstStyle/>
            <a:p>
              <a:endParaRPr/>
            </a:p>
          </p:txBody>
        </p:sp>
        <p:sp>
          <p:nvSpPr>
            <p:cNvPr id="338" name="object 337">
              <a:extLst>
                <a:ext uri="{FF2B5EF4-FFF2-40B4-BE49-F238E27FC236}">
                  <a16:creationId xmlns:a16="http://schemas.microsoft.com/office/drawing/2014/main" id="{70A20998-5671-0BDB-3F35-74F819168878}"/>
                </a:ext>
              </a:extLst>
            </p:cNvPr>
            <p:cNvSpPr/>
            <p:nvPr/>
          </p:nvSpPr>
          <p:spPr>
            <a:xfrm>
              <a:off x="2162172" y="2318663"/>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39" name="object 338">
              <a:extLst>
                <a:ext uri="{FF2B5EF4-FFF2-40B4-BE49-F238E27FC236}">
                  <a16:creationId xmlns:a16="http://schemas.microsoft.com/office/drawing/2014/main" id="{846FAFDC-9653-661C-B2CC-1D171B966479}"/>
                </a:ext>
              </a:extLst>
            </p:cNvPr>
            <p:cNvSpPr/>
            <p:nvPr/>
          </p:nvSpPr>
          <p:spPr>
            <a:xfrm>
              <a:off x="1191271" y="1909554"/>
              <a:ext cx="15240" cy="0"/>
            </a:xfrm>
            <a:custGeom>
              <a:avLst/>
              <a:gdLst/>
              <a:ahLst/>
              <a:cxnLst/>
              <a:rect l="l" t="t" r="r" b="b"/>
              <a:pathLst>
                <a:path w="15240">
                  <a:moveTo>
                    <a:pt x="0" y="0"/>
                  </a:moveTo>
                  <a:lnTo>
                    <a:pt x="15201" y="0"/>
                  </a:lnTo>
                </a:path>
              </a:pathLst>
            </a:custGeom>
            <a:ln w="20269">
              <a:solidFill>
                <a:srgbClr val="000000"/>
              </a:solidFill>
            </a:ln>
          </p:spPr>
          <p:txBody>
            <a:bodyPr wrap="square" lIns="0" tIns="0" rIns="0" bIns="0" rtlCol="0"/>
            <a:lstStyle/>
            <a:p>
              <a:endParaRPr/>
            </a:p>
          </p:txBody>
        </p:sp>
        <p:sp>
          <p:nvSpPr>
            <p:cNvPr id="340" name="object 339">
              <a:extLst>
                <a:ext uri="{FF2B5EF4-FFF2-40B4-BE49-F238E27FC236}">
                  <a16:creationId xmlns:a16="http://schemas.microsoft.com/office/drawing/2014/main" id="{CF3BFD4C-763E-AFFD-D92C-52CBA245AE1F}"/>
                </a:ext>
              </a:extLst>
            </p:cNvPr>
            <p:cNvSpPr/>
            <p:nvPr/>
          </p:nvSpPr>
          <p:spPr>
            <a:xfrm>
              <a:off x="1235607" y="1909554"/>
              <a:ext cx="43815" cy="0"/>
            </a:xfrm>
            <a:custGeom>
              <a:avLst/>
              <a:gdLst/>
              <a:ahLst/>
              <a:cxnLst/>
              <a:rect l="l" t="t" r="r" b="b"/>
              <a:pathLst>
                <a:path w="43815">
                  <a:moveTo>
                    <a:pt x="0" y="0"/>
                  </a:moveTo>
                  <a:lnTo>
                    <a:pt x="43700" y="0"/>
                  </a:lnTo>
                </a:path>
              </a:pathLst>
            </a:custGeom>
            <a:ln w="20269">
              <a:solidFill>
                <a:srgbClr val="000000"/>
              </a:solidFill>
              <a:prstDash val="sysDot"/>
            </a:ln>
          </p:spPr>
          <p:txBody>
            <a:bodyPr wrap="square" lIns="0" tIns="0" rIns="0" bIns="0" rtlCol="0"/>
            <a:lstStyle/>
            <a:p>
              <a:endParaRPr/>
            </a:p>
          </p:txBody>
        </p:sp>
        <p:sp>
          <p:nvSpPr>
            <p:cNvPr id="341" name="object 340">
              <a:extLst>
                <a:ext uri="{FF2B5EF4-FFF2-40B4-BE49-F238E27FC236}">
                  <a16:creationId xmlns:a16="http://schemas.microsoft.com/office/drawing/2014/main" id="{1F36AE64-91BE-B9AE-89AF-76B333EA3B2E}"/>
                </a:ext>
              </a:extLst>
            </p:cNvPr>
            <p:cNvSpPr/>
            <p:nvPr/>
          </p:nvSpPr>
          <p:spPr>
            <a:xfrm>
              <a:off x="1293883" y="1909554"/>
              <a:ext cx="15240" cy="0"/>
            </a:xfrm>
            <a:custGeom>
              <a:avLst/>
              <a:gdLst/>
              <a:ahLst/>
              <a:cxnLst/>
              <a:rect l="l" t="t" r="r" b="b"/>
              <a:pathLst>
                <a:path w="15240">
                  <a:moveTo>
                    <a:pt x="0" y="0"/>
                  </a:moveTo>
                  <a:lnTo>
                    <a:pt x="15201" y="0"/>
                  </a:lnTo>
                </a:path>
              </a:pathLst>
            </a:custGeom>
            <a:ln w="20269">
              <a:solidFill>
                <a:srgbClr val="000000"/>
              </a:solidFill>
            </a:ln>
          </p:spPr>
          <p:txBody>
            <a:bodyPr wrap="square" lIns="0" tIns="0" rIns="0" bIns="0" rtlCol="0"/>
            <a:lstStyle/>
            <a:p>
              <a:endParaRPr/>
            </a:p>
          </p:txBody>
        </p:sp>
        <p:sp>
          <p:nvSpPr>
            <p:cNvPr id="342" name="object 341">
              <a:extLst>
                <a:ext uri="{FF2B5EF4-FFF2-40B4-BE49-F238E27FC236}">
                  <a16:creationId xmlns:a16="http://schemas.microsoft.com/office/drawing/2014/main" id="{94EF7BE1-E536-E2A4-492F-59091B16C4FE}"/>
                </a:ext>
              </a:extLst>
            </p:cNvPr>
            <p:cNvSpPr/>
            <p:nvPr/>
          </p:nvSpPr>
          <p:spPr>
            <a:xfrm>
              <a:off x="1291521" y="1884840"/>
              <a:ext cx="60960" cy="49530"/>
            </a:xfrm>
            <a:custGeom>
              <a:avLst/>
              <a:gdLst/>
              <a:ahLst/>
              <a:cxnLst/>
              <a:rect l="l" t="t" r="r" b="b"/>
              <a:pathLst>
                <a:path w="60959"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343" name="object 342">
              <a:extLst>
                <a:ext uri="{FF2B5EF4-FFF2-40B4-BE49-F238E27FC236}">
                  <a16:creationId xmlns:a16="http://schemas.microsoft.com/office/drawing/2014/main" id="{9BDED2A1-807C-4A4E-FB0D-143047DBEA83}"/>
                </a:ext>
              </a:extLst>
            </p:cNvPr>
            <p:cNvSpPr/>
            <p:nvPr/>
          </p:nvSpPr>
          <p:spPr>
            <a:xfrm>
              <a:off x="1783886" y="2181000"/>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344" name="object 343">
              <a:extLst>
                <a:ext uri="{FF2B5EF4-FFF2-40B4-BE49-F238E27FC236}">
                  <a16:creationId xmlns:a16="http://schemas.microsoft.com/office/drawing/2014/main" id="{45946EC9-431D-9F20-49B0-388FE69E040A}"/>
                </a:ext>
              </a:extLst>
            </p:cNvPr>
            <p:cNvSpPr/>
            <p:nvPr/>
          </p:nvSpPr>
          <p:spPr>
            <a:xfrm>
              <a:off x="1834098" y="2181000"/>
              <a:ext cx="52705" cy="0"/>
            </a:xfrm>
            <a:custGeom>
              <a:avLst/>
              <a:gdLst/>
              <a:ahLst/>
              <a:cxnLst/>
              <a:rect l="l" t="t" r="r" b="b"/>
              <a:pathLst>
                <a:path w="52705">
                  <a:moveTo>
                    <a:pt x="0" y="0"/>
                  </a:moveTo>
                  <a:lnTo>
                    <a:pt x="52514" y="0"/>
                  </a:lnTo>
                </a:path>
              </a:pathLst>
            </a:custGeom>
            <a:ln w="20269">
              <a:solidFill>
                <a:srgbClr val="000000"/>
              </a:solidFill>
              <a:prstDash val="sysDot"/>
            </a:ln>
          </p:spPr>
          <p:txBody>
            <a:bodyPr wrap="square" lIns="0" tIns="0" rIns="0" bIns="0" rtlCol="0"/>
            <a:lstStyle/>
            <a:p>
              <a:endParaRPr/>
            </a:p>
          </p:txBody>
        </p:sp>
        <p:sp>
          <p:nvSpPr>
            <p:cNvPr id="345" name="object 344">
              <a:extLst>
                <a:ext uri="{FF2B5EF4-FFF2-40B4-BE49-F238E27FC236}">
                  <a16:creationId xmlns:a16="http://schemas.microsoft.com/office/drawing/2014/main" id="{A4D4A35C-6035-566E-FA6D-3519528B5A70}"/>
                </a:ext>
              </a:extLst>
            </p:cNvPr>
            <p:cNvSpPr/>
            <p:nvPr/>
          </p:nvSpPr>
          <p:spPr>
            <a:xfrm>
              <a:off x="1904122" y="2181000"/>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346" name="object 345">
              <a:extLst>
                <a:ext uri="{FF2B5EF4-FFF2-40B4-BE49-F238E27FC236}">
                  <a16:creationId xmlns:a16="http://schemas.microsoft.com/office/drawing/2014/main" id="{819B525A-BCCF-8740-F0B8-06252A18153D}"/>
                </a:ext>
              </a:extLst>
            </p:cNvPr>
            <p:cNvSpPr/>
            <p:nvPr/>
          </p:nvSpPr>
          <p:spPr>
            <a:xfrm>
              <a:off x="1901758" y="2156285"/>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347" name="object 346">
              <a:extLst>
                <a:ext uri="{FF2B5EF4-FFF2-40B4-BE49-F238E27FC236}">
                  <a16:creationId xmlns:a16="http://schemas.microsoft.com/office/drawing/2014/main" id="{59FDA9BD-FFDA-E49F-C836-E7B6003EA52B}"/>
                </a:ext>
              </a:extLst>
            </p:cNvPr>
            <p:cNvSpPr/>
            <p:nvPr/>
          </p:nvSpPr>
          <p:spPr>
            <a:xfrm>
              <a:off x="1596043" y="2497333"/>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348" name="object 347">
              <a:extLst>
                <a:ext uri="{FF2B5EF4-FFF2-40B4-BE49-F238E27FC236}">
                  <a16:creationId xmlns:a16="http://schemas.microsoft.com/office/drawing/2014/main" id="{8501088A-9FA3-793F-D0A5-32402C62B29D}"/>
                </a:ext>
              </a:extLst>
            </p:cNvPr>
            <p:cNvSpPr/>
            <p:nvPr/>
          </p:nvSpPr>
          <p:spPr>
            <a:xfrm>
              <a:off x="1571329" y="2562928"/>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grpSp>
      <p:sp>
        <p:nvSpPr>
          <p:cNvPr id="349" name="object 348">
            <a:extLst>
              <a:ext uri="{FF2B5EF4-FFF2-40B4-BE49-F238E27FC236}">
                <a16:creationId xmlns:a16="http://schemas.microsoft.com/office/drawing/2014/main" id="{7F25F937-53A8-E08B-FB0A-3B080A41A154}"/>
              </a:ext>
            </a:extLst>
          </p:cNvPr>
          <p:cNvSpPr txBox="1"/>
          <p:nvPr/>
        </p:nvSpPr>
        <p:spPr>
          <a:xfrm>
            <a:off x="539871" y="737285"/>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grpSp>
        <p:nvGrpSpPr>
          <p:cNvPr id="350" name="object 349">
            <a:extLst>
              <a:ext uri="{FF2B5EF4-FFF2-40B4-BE49-F238E27FC236}">
                <a16:creationId xmlns:a16="http://schemas.microsoft.com/office/drawing/2014/main" id="{11B499DB-1073-5A0F-E428-E4461DE60054}"/>
              </a:ext>
            </a:extLst>
          </p:cNvPr>
          <p:cNvGrpSpPr/>
          <p:nvPr/>
        </p:nvGrpSpPr>
        <p:grpSpPr>
          <a:xfrm>
            <a:off x="920117" y="651600"/>
            <a:ext cx="704215" cy="1369060"/>
            <a:chOff x="1159749" y="1057665"/>
            <a:chExt cx="704215" cy="1369060"/>
          </a:xfrm>
        </p:grpSpPr>
        <p:sp>
          <p:nvSpPr>
            <p:cNvPr id="351" name="object 350">
              <a:extLst>
                <a:ext uri="{FF2B5EF4-FFF2-40B4-BE49-F238E27FC236}">
                  <a16:creationId xmlns:a16="http://schemas.microsoft.com/office/drawing/2014/main" id="{E1AA65DD-A6C3-6246-88C7-F5D6139EA6D6}"/>
                </a:ext>
              </a:extLst>
            </p:cNvPr>
            <p:cNvSpPr/>
            <p:nvPr/>
          </p:nvSpPr>
          <p:spPr>
            <a:xfrm>
              <a:off x="1169909" y="2405736"/>
              <a:ext cx="92710" cy="0"/>
            </a:xfrm>
            <a:custGeom>
              <a:avLst/>
              <a:gdLst/>
              <a:ahLst/>
              <a:cxnLst/>
              <a:rect l="l" t="t" r="r" b="b"/>
              <a:pathLst>
                <a:path w="92709">
                  <a:moveTo>
                    <a:pt x="0" y="0"/>
                  </a:moveTo>
                  <a:lnTo>
                    <a:pt x="92633" y="0"/>
                  </a:lnTo>
                </a:path>
              </a:pathLst>
            </a:custGeom>
            <a:ln w="20269">
              <a:solidFill>
                <a:srgbClr val="000000"/>
              </a:solidFill>
            </a:ln>
          </p:spPr>
          <p:txBody>
            <a:bodyPr wrap="square" lIns="0" tIns="0" rIns="0" bIns="0" rtlCol="0"/>
            <a:lstStyle/>
            <a:p>
              <a:endParaRPr/>
            </a:p>
          </p:txBody>
        </p:sp>
        <p:sp>
          <p:nvSpPr>
            <p:cNvPr id="352" name="object 351">
              <a:extLst>
                <a:ext uri="{FF2B5EF4-FFF2-40B4-BE49-F238E27FC236}">
                  <a16:creationId xmlns:a16="http://schemas.microsoft.com/office/drawing/2014/main" id="{6EEC9B43-CDC2-0F0A-7FF3-83F20C9BDD2C}"/>
                </a:ext>
              </a:extLst>
            </p:cNvPr>
            <p:cNvSpPr/>
            <p:nvPr/>
          </p:nvSpPr>
          <p:spPr>
            <a:xfrm>
              <a:off x="1262542" y="1067825"/>
              <a:ext cx="0" cy="1348740"/>
            </a:xfrm>
            <a:custGeom>
              <a:avLst/>
              <a:gdLst/>
              <a:ahLst/>
              <a:cxnLst/>
              <a:rect l="l" t="t" r="r" b="b"/>
              <a:pathLst>
                <a:path h="1348739">
                  <a:moveTo>
                    <a:pt x="0" y="0"/>
                  </a:moveTo>
                  <a:lnTo>
                    <a:pt x="0" y="1348206"/>
                  </a:lnTo>
                </a:path>
              </a:pathLst>
            </a:custGeom>
            <a:ln w="20269">
              <a:solidFill>
                <a:srgbClr val="000000"/>
              </a:solidFill>
            </a:ln>
          </p:spPr>
          <p:txBody>
            <a:bodyPr wrap="square" lIns="0" tIns="0" rIns="0" bIns="0" rtlCol="0"/>
            <a:lstStyle/>
            <a:p>
              <a:endParaRPr/>
            </a:p>
          </p:txBody>
        </p:sp>
        <p:sp>
          <p:nvSpPr>
            <p:cNvPr id="353" name="object 352">
              <a:extLst>
                <a:ext uri="{FF2B5EF4-FFF2-40B4-BE49-F238E27FC236}">
                  <a16:creationId xmlns:a16="http://schemas.microsoft.com/office/drawing/2014/main" id="{04254AAF-3C72-3B1D-8104-EC21153464F6}"/>
                </a:ext>
              </a:extLst>
            </p:cNvPr>
            <p:cNvSpPr/>
            <p:nvPr/>
          </p:nvSpPr>
          <p:spPr>
            <a:xfrm>
              <a:off x="1853518" y="1069416"/>
              <a:ext cx="0" cy="1346835"/>
            </a:xfrm>
            <a:custGeom>
              <a:avLst/>
              <a:gdLst/>
              <a:ahLst/>
              <a:cxnLst/>
              <a:rect l="l" t="t" r="r" b="b"/>
              <a:pathLst>
                <a:path h="1346835">
                  <a:moveTo>
                    <a:pt x="0" y="0"/>
                  </a:moveTo>
                  <a:lnTo>
                    <a:pt x="0" y="1346619"/>
                  </a:lnTo>
                </a:path>
              </a:pathLst>
            </a:custGeom>
            <a:ln w="20269">
              <a:solidFill>
                <a:srgbClr val="000000"/>
              </a:solidFill>
            </a:ln>
          </p:spPr>
          <p:txBody>
            <a:bodyPr wrap="square" lIns="0" tIns="0" rIns="0" bIns="0" rtlCol="0"/>
            <a:lstStyle/>
            <a:p>
              <a:endParaRPr/>
            </a:p>
          </p:txBody>
        </p:sp>
      </p:grpSp>
      <p:sp>
        <p:nvSpPr>
          <p:cNvPr id="354" name="object 353">
            <a:extLst>
              <a:ext uri="{FF2B5EF4-FFF2-40B4-BE49-F238E27FC236}">
                <a16:creationId xmlns:a16="http://schemas.microsoft.com/office/drawing/2014/main" id="{584AC650-02B0-4389-B337-441C3F15FE4D}"/>
              </a:ext>
            </a:extLst>
          </p:cNvPr>
          <p:cNvSpPr txBox="1"/>
          <p:nvPr/>
        </p:nvSpPr>
        <p:spPr>
          <a:xfrm>
            <a:off x="1025299" y="1387404"/>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sp>
        <p:nvSpPr>
          <p:cNvPr id="355" name="object 354">
            <a:extLst>
              <a:ext uri="{FF2B5EF4-FFF2-40B4-BE49-F238E27FC236}">
                <a16:creationId xmlns:a16="http://schemas.microsoft.com/office/drawing/2014/main" id="{333035E6-A2B2-9D17-C673-9AE609B224B4}"/>
              </a:ext>
            </a:extLst>
          </p:cNvPr>
          <p:cNvSpPr/>
          <p:nvPr/>
        </p:nvSpPr>
        <p:spPr>
          <a:xfrm>
            <a:off x="1524538" y="2007455"/>
            <a:ext cx="89535" cy="0"/>
          </a:xfrm>
          <a:custGeom>
            <a:avLst/>
            <a:gdLst/>
            <a:ahLst/>
            <a:cxnLst/>
            <a:rect l="l" t="t" r="r" b="b"/>
            <a:pathLst>
              <a:path w="89535">
                <a:moveTo>
                  <a:pt x="0" y="0"/>
                </a:moveTo>
                <a:lnTo>
                  <a:pt x="89344" y="0"/>
                </a:lnTo>
              </a:path>
            </a:pathLst>
          </a:custGeom>
          <a:ln w="20269">
            <a:solidFill>
              <a:srgbClr val="000000"/>
            </a:solidFill>
          </a:ln>
        </p:spPr>
        <p:txBody>
          <a:bodyPr wrap="square" lIns="0" tIns="0" rIns="0" bIns="0" rtlCol="0"/>
          <a:lstStyle/>
          <a:p>
            <a:endParaRPr/>
          </a:p>
        </p:txBody>
      </p:sp>
      <p:sp>
        <p:nvSpPr>
          <p:cNvPr id="356" name="object 355">
            <a:extLst>
              <a:ext uri="{FF2B5EF4-FFF2-40B4-BE49-F238E27FC236}">
                <a16:creationId xmlns:a16="http://schemas.microsoft.com/office/drawing/2014/main" id="{82AA0902-B063-F7BB-323E-88E95CC8D465}"/>
              </a:ext>
            </a:extLst>
          </p:cNvPr>
          <p:cNvSpPr txBox="1"/>
          <p:nvPr/>
        </p:nvSpPr>
        <p:spPr>
          <a:xfrm>
            <a:off x="1622236" y="1645000"/>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sp>
        <p:nvSpPr>
          <p:cNvPr id="357" name="object 356">
            <a:extLst>
              <a:ext uri="{FF2B5EF4-FFF2-40B4-BE49-F238E27FC236}">
                <a16:creationId xmlns:a16="http://schemas.microsoft.com/office/drawing/2014/main" id="{1372ECB5-BE0D-D243-8535-37A97FDBD53A}"/>
              </a:ext>
            </a:extLst>
          </p:cNvPr>
          <p:cNvSpPr txBox="1"/>
          <p:nvPr/>
        </p:nvSpPr>
        <p:spPr>
          <a:xfrm>
            <a:off x="653687" y="1898501"/>
            <a:ext cx="342265" cy="256540"/>
          </a:xfrm>
          <a:prstGeom prst="rect">
            <a:avLst/>
          </a:prstGeom>
        </p:spPr>
        <p:txBody>
          <a:bodyPr vert="horz" wrap="square" lIns="0" tIns="15875" rIns="0" bIns="0" rtlCol="0">
            <a:spAutoFit/>
          </a:bodyPr>
          <a:lstStyle/>
          <a:p>
            <a:pPr marR="5080" algn="r">
              <a:lnSpc>
                <a:spcPts val="500"/>
              </a:lnSpc>
              <a:spcBef>
                <a:spcPts val="125"/>
              </a:spcBef>
            </a:pPr>
            <a:r>
              <a:rPr sz="450" spc="-50" dirty="0">
                <a:latin typeface="Lucida Sans"/>
                <a:cs typeface="Lucida Sans"/>
              </a:rPr>
              <a:t>N</a:t>
            </a:r>
            <a:endParaRPr sz="450">
              <a:latin typeface="Lucida Sans"/>
              <a:cs typeface="Lucida Sans"/>
            </a:endParaRPr>
          </a:p>
          <a:p>
            <a:pPr marL="12700">
              <a:lnSpc>
                <a:spcPts val="440"/>
              </a:lnSpc>
            </a:pPr>
            <a:r>
              <a:rPr sz="400" spc="-25" dirty="0">
                <a:latin typeface="Lucida Sans"/>
                <a:cs typeface="Lucida Sans"/>
              </a:rPr>
              <a:t>Ne</a:t>
            </a:r>
            <a:r>
              <a:rPr sz="400" spc="-30" dirty="0">
                <a:latin typeface="Lucida Sans"/>
                <a:cs typeface="Lucida Sans"/>
              </a:rPr>
              <a:t>・≥</a:t>
            </a:r>
            <a:r>
              <a:rPr sz="400" spc="-20" dirty="0">
                <a:latin typeface="Lucida Sans"/>
                <a:cs typeface="Lucida Sans"/>
              </a:rPr>
              <a:t>128</a:t>
            </a:r>
            <a:endParaRPr sz="400">
              <a:latin typeface="Lucida Sans"/>
              <a:cs typeface="Lucida Sans"/>
            </a:endParaRPr>
          </a:p>
          <a:p>
            <a:pPr marL="27305" algn="ctr">
              <a:lnSpc>
                <a:spcPct val="100000"/>
              </a:lnSpc>
              <a:spcBef>
                <a:spcPts val="300"/>
              </a:spcBef>
            </a:pPr>
            <a:r>
              <a:rPr sz="450" spc="-50" dirty="0">
                <a:latin typeface="Lucida Sans"/>
                <a:cs typeface="Lucida Sans"/>
              </a:rPr>
              <a:t>Y</a:t>
            </a:r>
            <a:endParaRPr sz="450">
              <a:latin typeface="Lucida Sans"/>
              <a:cs typeface="Lucida Sans"/>
            </a:endParaRPr>
          </a:p>
        </p:txBody>
      </p:sp>
      <p:sp>
        <p:nvSpPr>
          <p:cNvPr id="358" name="object 357">
            <a:extLst>
              <a:ext uri="{FF2B5EF4-FFF2-40B4-BE49-F238E27FC236}">
                <a16:creationId xmlns:a16="http://schemas.microsoft.com/office/drawing/2014/main" id="{4AF535DC-8082-803C-CBEB-318699ACA334}"/>
              </a:ext>
            </a:extLst>
          </p:cNvPr>
          <p:cNvSpPr txBox="1"/>
          <p:nvPr/>
        </p:nvSpPr>
        <p:spPr>
          <a:xfrm>
            <a:off x="1243344" y="1906032"/>
            <a:ext cx="359410" cy="248920"/>
          </a:xfrm>
          <a:prstGeom prst="rect">
            <a:avLst/>
          </a:prstGeom>
        </p:spPr>
        <p:txBody>
          <a:bodyPr vert="horz" wrap="square" lIns="0" tIns="15875" rIns="0" bIns="0" rtlCol="0">
            <a:spAutoFit/>
          </a:bodyPr>
          <a:lstStyle/>
          <a:p>
            <a:pPr marR="5080" algn="r">
              <a:lnSpc>
                <a:spcPts val="490"/>
              </a:lnSpc>
              <a:spcBef>
                <a:spcPts val="125"/>
              </a:spcBef>
            </a:pPr>
            <a:r>
              <a:rPr sz="450" spc="-50" dirty="0">
                <a:latin typeface="Lucida Sans"/>
                <a:cs typeface="Lucida Sans"/>
              </a:rPr>
              <a:t>N</a:t>
            </a:r>
            <a:endParaRPr sz="450">
              <a:latin typeface="Lucida Sans"/>
              <a:cs typeface="Lucida Sans"/>
            </a:endParaRPr>
          </a:p>
          <a:p>
            <a:pPr marL="12700">
              <a:lnSpc>
                <a:spcPts val="430"/>
              </a:lnSpc>
            </a:pPr>
            <a:r>
              <a:rPr sz="400" spc="-25" dirty="0">
                <a:latin typeface="Lucida Sans"/>
                <a:cs typeface="Lucida Sans"/>
              </a:rPr>
              <a:t>Ne</a:t>
            </a:r>
            <a:r>
              <a:rPr sz="400" spc="-30" dirty="0">
                <a:latin typeface="Lucida Sans"/>
                <a:cs typeface="Lucida Sans"/>
              </a:rPr>
              <a:t>・≥</a:t>
            </a:r>
            <a:r>
              <a:rPr sz="400" spc="-20" dirty="0">
                <a:latin typeface="Lucida Sans"/>
                <a:cs typeface="Lucida Sans"/>
              </a:rPr>
              <a:t>128</a:t>
            </a:r>
            <a:endParaRPr sz="400">
              <a:latin typeface="Lucida Sans"/>
              <a:cs typeface="Lucida Sans"/>
            </a:endParaRPr>
          </a:p>
          <a:p>
            <a:pPr marL="20320" algn="ctr">
              <a:lnSpc>
                <a:spcPct val="100000"/>
              </a:lnSpc>
              <a:spcBef>
                <a:spcPts val="270"/>
              </a:spcBef>
            </a:pPr>
            <a:r>
              <a:rPr sz="450" spc="-50" dirty="0">
                <a:latin typeface="Lucida Sans"/>
                <a:cs typeface="Lucida Sans"/>
              </a:rPr>
              <a:t>Y</a:t>
            </a:r>
            <a:endParaRPr sz="450">
              <a:latin typeface="Lucida Sans"/>
              <a:cs typeface="Lucida Sans"/>
            </a:endParaRPr>
          </a:p>
        </p:txBody>
      </p:sp>
      <p:sp>
        <p:nvSpPr>
          <p:cNvPr id="359" name="object 358">
            <a:extLst>
              <a:ext uri="{FF2B5EF4-FFF2-40B4-BE49-F238E27FC236}">
                <a16:creationId xmlns:a16="http://schemas.microsoft.com/office/drawing/2014/main" id="{766E1947-6597-A620-73A2-F4F05A558BC2}"/>
              </a:ext>
            </a:extLst>
          </p:cNvPr>
          <p:cNvSpPr txBox="1"/>
          <p:nvPr/>
        </p:nvSpPr>
        <p:spPr>
          <a:xfrm>
            <a:off x="1048490" y="737285"/>
            <a:ext cx="2743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Jackhmmer</a:t>
            </a:r>
            <a:endParaRPr sz="350">
              <a:latin typeface="Lucida Sans"/>
              <a:cs typeface="Lucida Sans"/>
            </a:endParaRPr>
          </a:p>
        </p:txBody>
      </p:sp>
      <p:sp>
        <p:nvSpPr>
          <p:cNvPr id="360" name="object 359">
            <a:extLst>
              <a:ext uri="{FF2B5EF4-FFF2-40B4-BE49-F238E27FC236}">
                <a16:creationId xmlns:a16="http://schemas.microsoft.com/office/drawing/2014/main" id="{3A415B5E-BD56-672A-BFEA-741E2FB8A5F5}"/>
              </a:ext>
            </a:extLst>
          </p:cNvPr>
          <p:cNvSpPr txBox="1"/>
          <p:nvPr/>
        </p:nvSpPr>
        <p:spPr>
          <a:xfrm>
            <a:off x="1658942" y="737285"/>
            <a:ext cx="248285"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HMMbuild</a:t>
            </a:r>
            <a:endParaRPr sz="350">
              <a:latin typeface="Lucida Sans"/>
              <a:cs typeface="Lucida Sans"/>
            </a:endParaRPr>
          </a:p>
        </p:txBody>
      </p:sp>
      <p:sp>
        <p:nvSpPr>
          <p:cNvPr id="361" name="object 360">
            <a:extLst>
              <a:ext uri="{FF2B5EF4-FFF2-40B4-BE49-F238E27FC236}">
                <a16:creationId xmlns:a16="http://schemas.microsoft.com/office/drawing/2014/main" id="{6573F9C9-5AB4-35E8-BB60-909A2F2EE4C7}"/>
              </a:ext>
            </a:extLst>
          </p:cNvPr>
          <p:cNvSpPr txBox="1"/>
          <p:nvPr/>
        </p:nvSpPr>
        <p:spPr>
          <a:xfrm>
            <a:off x="1645182" y="1033992"/>
            <a:ext cx="28194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HMMsearch</a:t>
            </a:r>
            <a:endParaRPr sz="350">
              <a:latin typeface="Lucida Sans"/>
              <a:cs typeface="Lucida Sans"/>
            </a:endParaRPr>
          </a:p>
        </p:txBody>
      </p:sp>
      <p:sp>
        <p:nvSpPr>
          <p:cNvPr id="362" name="object 361">
            <a:extLst>
              <a:ext uri="{FF2B5EF4-FFF2-40B4-BE49-F238E27FC236}">
                <a16:creationId xmlns:a16="http://schemas.microsoft.com/office/drawing/2014/main" id="{5EFD8E2B-EAB0-6A01-1857-0A90DD2C9EE7}"/>
              </a:ext>
            </a:extLst>
          </p:cNvPr>
          <p:cNvSpPr txBox="1"/>
          <p:nvPr/>
        </p:nvSpPr>
        <p:spPr>
          <a:xfrm>
            <a:off x="1759703" y="609251"/>
            <a:ext cx="370205" cy="121920"/>
          </a:xfrm>
          <a:prstGeom prst="rect">
            <a:avLst/>
          </a:prstGeom>
          <a:solidFill>
            <a:srgbClr val="FFFFFF"/>
          </a:solidFill>
          <a:ln w="10134">
            <a:solidFill>
              <a:srgbClr val="02090B"/>
            </a:solidFill>
          </a:ln>
        </p:spPr>
        <p:txBody>
          <a:bodyPr vert="horz" wrap="square" lIns="0" tIns="6350" rIns="0" bIns="0" rtlCol="0">
            <a:spAutoFit/>
          </a:bodyPr>
          <a:lstStyle/>
          <a:p>
            <a:pPr marL="29845" marR="31750" indent="13335">
              <a:lnSpc>
                <a:spcPts val="430"/>
              </a:lnSpc>
              <a:spcBef>
                <a:spcPts val="50"/>
              </a:spcBef>
            </a:pPr>
            <a:r>
              <a:rPr sz="400" spc="-10" dirty="0">
                <a:solidFill>
                  <a:srgbClr val="02090B"/>
                </a:solidFill>
                <a:latin typeface="Lucida Sans"/>
                <a:cs typeface="Lucida Sans"/>
              </a:rPr>
              <a:t>Jackhmmer</a:t>
            </a:r>
            <a:r>
              <a:rPr sz="400" spc="500" dirty="0">
                <a:solidFill>
                  <a:srgbClr val="02090B"/>
                </a:solidFill>
                <a:latin typeface="Lucida Sans"/>
                <a:cs typeface="Lucida Sans"/>
              </a:rPr>
              <a:t> </a:t>
            </a:r>
            <a:r>
              <a:rPr sz="400" spc="-10" dirty="0">
                <a:solidFill>
                  <a:srgbClr val="02090B"/>
                </a:solidFill>
                <a:latin typeface="Lucida Sans"/>
                <a:cs typeface="Lucida Sans"/>
              </a:rPr>
              <a:t>HHblits</a:t>
            </a:r>
            <a:r>
              <a:rPr sz="400" spc="20" dirty="0">
                <a:solidFill>
                  <a:srgbClr val="02090B"/>
                </a:solidFill>
                <a:latin typeface="Lucida Sans"/>
                <a:cs typeface="Lucida Sans"/>
              </a:rPr>
              <a:t> </a:t>
            </a:r>
            <a:r>
              <a:rPr sz="400" spc="-25" dirty="0">
                <a:solidFill>
                  <a:srgbClr val="02090B"/>
                </a:solidFill>
                <a:latin typeface="Lucida Sans"/>
                <a:cs typeface="Lucida Sans"/>
              </a:rPr>
              <a:t>MSA</a:t>
            </a:r>
            <a:endParaRPr sz="400">
              <a:latin typeface="Lucida Sans"/>
              <a:cs typeface="Lucida Sans"/>
            </a:endParaRPr>
          </a:p>
        </p:txBody>
      </p:sp>
      <p:sp>
        <p:nvSpPr>
          <p:cNvPr id="363" name="object 362">
            <a:extLst>
              <a:ext uri="{FF2B5EF4-FFF2-40B4-BE49-F238E27FC236}">
                <a16:creationId xmlns:a16="http://schemas.microsoft.com/office/drawing/2014/main" id="{5B4D8E71-114B-EABA-E4C2-800DC416321F}"/>
              </a:ext>
            </a:extLst>
          </p:cNvPr>
          <p:cNvSpPr txBox="1"/>
          <p:nvPr/>
        </p:nvSpPr>
        <p:spPr>
          <a:xfrm>
            <a:off x="1729096" y="1196678"/>
            <a:ext cx="436245" cy="85725"/>
          </a:xfrm>
          <a:prstGeom prst="rect">
            <a:avLst/>
          </a:prstGeom>
          <a:solidFill>
            <a:srgbClr val="FFFFFF"/>
          </a:solidFill>
          <a:ln w="10134">
            <a:solidFill>
              <a:srgbClr val="000000"/>
            </a:solidFill>
          </a:ln>
        </p:spPr>
        <p:txBody>
          <a:bodyPr vert="horz" wrap="square" lIns="0" tIns="6350" rIns="0" bIns="0" rtlCol="0">
            <a:spAutoFit/>
          </a:bodyPr>
          <a:lstStyle/>
          <a:p>
            <a:pPr marL="93980">
              <a:lnSpc>
                <a:spcPct val="100000"/>
              </a:lnSpc>
              <a:spcBef>
                <a:spcPts val="50"/>
              </a:spcBef>
            </a:pPr>
            <a:r>
              <a:rPr sz="400" spc="-10" dirty="0">
                <a:latin typeface="Lucida Sans"/>
                <a:cs typeface="Lucida Sans"/>
              </a:rPr>
              <a:t>Metaclust</a:t>
            </a:r>
            <a:endParaRPr sz="400">
              <a:latin typeface="Lucida Sans"/>
              <a:cs typeface="Lucida Sans"/>
            </a:endParaRPr>
          </a:p>
        </p:txBody>
      </p:sp>
      <p:pic>
        <p:nvPicPr>
          <p:cNvPr id="364" name="object 363">
            <a:extLst>
              <a:ext uri="{FF2B5EF4-FFF2-40B4-BE49-F238E27FC236}">
                <a16:creationId xmlns:a16="http://schemas.microsoft.com/office/drawing/2014/main" id="{5F5316CA-3018-D9CC-C729-D492F41BE1B3}"/>
              </a:ext>
            </a:extLst>
          </p:cNvPr>
          <p:cNvPicPr/>
          <p:nvPr/>
        </p:nvPicPr>
        <p:blipFill>
          <a:blip r:embed="rId10" cstate="print"/>
          <a:stretch>
            <a:fillRect/>
          </a:stretch>
        </p:blipFill>
        <p:spPr>
          <a:xfrm>
            <a:off x="1662218" y="838755"/>
            <a:ext cx="564337" cy="194995"/>
          </a:xfrm>
          <a:prstGeom prst="rect">
            <a:avLst/>
          </a:prstGeom>
        </p:spPr>
      </p:pic>
      <p:sp>
        <p:nvSpPr>
          <p:cNvPr id="365" name="object 364">
            <a:extLst>
              <a:ext uri="{FF2B5EF4-FFF2-40B4-BE49-F238E27FC236}">
                <a16:creationId xmlns:a16="http://schemas.microsoft.com/office/drawing/2014/main" id="{CF3C99E1-C9DF-A317-0954-54A6F2D39AF7}"/>
              </a:ext>
            </a:extLst>
          </p:cNvPr>
          <p:cNvSpPr txBox="1"/>
          <p:nvPr/>
        </p:nvSpPr>
        <p:spPr>
          <a:xfrm>
            <a:off x="2076162" y="834897"/>
            <a:ext cx="150495" cy="85725"/>
          </a:xfrm>
          <a:prstGeom prst="rect">
            <a:avLst/>
          </a:prstGeom>
        </p:spPr>
        <p:txBody>
          <a:bodyPr vert="horz" wrap="square" lIns="0" tIns="12065" rIns="0" bIns="0" rtlCol="0">
            <a:spAutoFit/>
          </a:bodyPr>
          <a:lstStyle/>
          <a:p>
            <a:pPr marL="12700">
              <a:lnSpc>
                <a:spcPct val="100000"/>
              </a:lnSpc>
              <a:spcBef>
                <a:spcPts val="95"/>
              </a:spcBef>
            </a:pPr>
            <a:r>
              <a:rPr sz="400" spc="-25" dirty="0">
                <a:latin typeface="Lucida Sans"/>
                <a:cs typeface="Lucida Sans"/>
              </a:rPr>
              <a:t>HMM</a:t>
            </a:r>
            <a:endParaRPr sz="400">
              <a:latin typeface="Lucida Sans"/>
              <a:cs typeface="Lucida Sans"/>
            </a:endParaRPr>
          </a:p>
        </p:txBody>
      </p:sp>
      <p:grpSp>
        <p:nvGrpSpPr>
          <p:cNvPr id="366" name="object 365">
            <a:extLst>
              <a:ext uri="{FF2B5EF4-FFF2-40B4-BE49-F238E27FC236}">
                <a16:creationId xmlns:a16="http://schemas.microsoft.com/office/drawing/2014/main" id="{1A34ECDC-0D4E-5212-6192-FC0A56E3A64B}"/>
              </a:ext>
            </a:extLst>
          </p:cNvPr>
          <p:cNvGrpSpPr/>
          <p:nvPr/>
        </p:nvGrpSpPr>
        <p:grpSpPr>
          <a:xfrm>
            <a:off x="1135066" y="806036"/>
            <a:ext cx="436245" cy="323215"/>
            <a:chOff x="1374698" y="1212101"/>
            <a:chExt cx="436245" cy="323215"/>
          </a:xfrm>
        </p:grpSpPr>
        <p:pic>
          <p:nvPicPr>
            <p:cNvPr id="367" name="object 366">
              <a:extLst>
                <a:ext uri="{FF2B5EF4-FFF2-40B4-BE49-F238E27FC236}">
                  <a16:creationId xmlns:a16="http://schemas.microsoft.com/office/drawing/2014/main" id="{D74D0B23-E8E4-8A66-2577-BE38EF132EC1}"/>
                </a:ext>
              </a:extLst>
            </p:cNvPr>
            <p:cNvPicPr/>
            <p:nvPr/>
          </p:nvPicPr>
          <p:blipFill>
            <a:blip r:embed="rId11" cstate="print"/>
            <a:stretch>
              <a:fillRect/>
            </a:stretch>
          </p:blipFill>
          <p:spPr>
            <a:xfrm>
              <a:off x="1447088" y="1212101"/>
              <a:ext cx="326134" cy="323074"/>
            </a:xfrm>
            <a:prstGeom prst="rect">
              <a:avLst/>
            </a:prstGeom>
          </p:spPr>
        </p:pic>
        <p:sp>
          <p:nvSpPr>
            <p:cNvPr id="368" name="object 367">
              <a:extLst>
                <a:ext uri="{FF2B5EF4-FFF2-40B4-BE49-F238E27FC236}">
                  <a16:creationId xmlns:a16="http://schemas.microsoft.com/office/drawing/2014/main" id="{89BFCD72-8255-0C5A-5D09-FCE4BAAA89BB}"/>
                </a:ext>
              </a:extLst>
            </p:cNvPr>
            <p:cNvSpPr/>
            <p:nvPr/>
          </p:nvSpPr>
          <p:spPr>
            <a:xfrm>
              <a:off x="1473640" y="1303832"/>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369" name="object 368">
              <a:extLst>
                <a:ext uri="{FF2B5EF4-FFF2-40B4-BE49-F238E27FC236}">
                  <a16:creationId xmlns:a16="http://schemas.microsoft.com/office/drawing/2014/main" id="{40BB0375-4B4E-4AB0-65B0-254E33E5727F}"/>
                </a:ext>
              </a:extLst>
            </p:cNvPr>
            <p:cNvSpPr/>
            <p:nvPr/>
          </p:nvSpPr>
          <p:spPr>
            <a:xfrm>
              <a:off x="1473640" y="1303832"/>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370" name="object 369">
              <a:extLst>
                <a:ext uri="{FF2B5EF4-FFF2-40B4-BE49-F238E27FC236}">
                  <a16:creationId xmlns:a16="http://schemas.microsoft.com/office/drawing/2014/main" id="{B9FC9D19-BB70-5F0D-C79C-8E09D486332D}"/>
                </a:ext>
              </a:extLst>
            </p:cNvPr>
            <p:cNvSpPr/>
            <p:nvPr/>
          </p:nvSpPr>
          <p:spPr>
            <a:xfrm>
              <a:off x="1473640" y="1271000"/>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0092C6">
                <a:alpha val="79998"/>
              </a:srgbClr>
            </a:solidFill>
          </p:spPr>
          <p:txBody>
            <a:bodyPr wrap="square" lIns="0" tIns="0" rIns="0" bIns="0" rtlCol="0"/>
            <a:lstStyle/>
            <a:p>
              <a:endParaRPr/>
            </a:p>
          </p:txBody>
        </p:sp>
        <p:sp>
          <p:nvSpPr>
            <p:cNvPr id="371" name="object 370">
              <a:extLst>
                <a:ext uri="{FF2B5EF4-FFF2-40B4-BE49-F238E27FC236}">
                  <a16:creationId xmlns:a16="http://schemas.microsoft.com/office/drawing/2014/main" id="{53ACA19D-E8AB-A3DE-655B-DE1724192DF9}"/>
                </a:ext>
              </a:extLst>
            </p:cNvPr>
            <p:cNvSpPr/>
            <p:nvPr/>
          </p:nvSpPr>
          <p:spPr>
            <a:xfrm>
              <a:off x="1473640" y="1271000"/>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372" name="object 371">
              <a:extLst>
                <a:ext uri="{FF2B5EF4-FFF2-40B4-BE49-F238E27FC236}">
                  <a16:creationId xmlns:a16="http://schemas.microsoft.com/office/drawing/2014/main" id="{FFBA9E98-CE4B-9921-0269-E4759D9BC788}"/>
                </a:ext>
              </a:extLst>
            </p:cNvPr>
            <p:cNvSpPr/>
            <p:nvPr/>
          </p:nvSpPr>
          <p:spPr>
            <a:xfrm>
              <a:off x="1473640" y="1237428"/>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373" name="object 372">
              <a:extLst>
                <a:ext uri="{FF2B5EF4-FFF2-40B4-BE49-F238E27FC236}">
                  <a16:creationId xmlns:a16="http://schemas.microsoft.com/office/drawing/2014/main" id="{8C3E7B7D-3D4A-4FF1-AFB1-82EECBDAA389}"/>
                </a:ext>
              </a:extLst>
            </p:cNvPr>
            <p:cNvSpPr/>
            <p:nvPr/>
          </p:nvSpPr>
          <p:spPr>
            <a:xfrm>
              <a:off x="1473640" y="1237428"/>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374" name="object 373">
              <a:extLst>
                <a:ext uri="{FF2B5EF4-FFF2-40B4-BE49-F238E27FC236}">
                  <a16:creationId xmlns:a16="http://schemas.microsoft.com/office/drawing/2014/main" id="{C0DC510F-6FE7-DEEB-72C4-BF5462D3D7D4}"/>
                </a:ext>
              </a:extLst>
            </p:cNvPr>
            <p:cNvSpPr/>
            <p:nvPr/>
          </p:nvSpPr>
          <p:spPr>
            <a:xfrm>
              <a:off x="1473640" y="1368382"/>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375" name="object 374">
              <a:extLst>
                <a:ext uri="{FF2B5EF4-FFF2-40B4-BE49-F238E27FC236}">
                  <a16:creationId xmlns:a16="http://schemas.microsoft.com/office/drawing/2014/main" id="{8C849B9E-3A21-51A2-8CC5-0275A71C9C59}"/>
                </a:ext>
              </a:extLst>
            </p:cNvPr>
            <p:cNvSpPr/>
            <p:nvPr/>
          </p:nvSpPr>
          <p:spPr>
            <a:xfrm>
              <a:off x="1473640" y="1368382"/>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376" name="object 375">
              <a:extLst>
                <a:ext uri="{FF2B5EF4-FFF2-40B4-BE49-F238E27FC236}">
                  <a16:creationId xmlns:a16="http://schemas.microsoft.com/office/drawing/2014/main" id="{9736389D-7B04-0607-FF32-94CFB92E3BF4}"/>
                </a:ext>
              </a:extLst>
            </p:cNvPr>
            <p:cNvSpPr/>
            <p:nvPr/>
          </p:nvSpPr>
          <p:spPr>
            <a:xfrm>
              <a:off x="1473640" y="1335548"/>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377" name="object 376">
              <a:extLst>
                <a:ext uri="{FF2B5EF4-FFF2-40B4-BE49-F238E27FC236}">
                  <a16:creationId xmlns:a16="http://schemas.microsoft.com/office/drawing/2014/main" id="{C27D005F-A224-379C-8D0C-DECA22CE1040}"/>
                </a:ext>
              </a:extLst>
            </p:cNvPr>
            <p:cNvSpPr/>
            <p:nvPr/>
          </p:nvSpPr>
          <p:spPr>
            <a:xfrm>
              <a:off x="1473640" y="1431486"/>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378" name="object 377">
              <a:extLst>
                <a:ext uri="{FF2B5EF4-FFF2-40B4-BE49-F238E27FC236}">
                  <a16:creationId xmlns:a16="http://schemas.microsoft.com/office/drawing/2014/main" id="{CB675A98-0BD8-3C74-2056-63B72E55879D}"/>
                </a:ext>
              </a:extLst>
            </p:cNvPr>
            <p:cNvSpPr/>
            <p:nvPr/>
          </p:nvSpPr>
          <p:spPr>
            <a:xfrm>
              <a:off x="1473640" y="1431486"/>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379" name="object 378">
              <a:extLst>
                <a:ext uri="{FF2B5EF4-FFF2-40B4-BE49-F238E27FC236}">
                  <a16:creationId xmlns:a16="http://schemas.microsoft.com/office/drawing/2014/main" id="{67451A2B-7C87-FBFE-13EA-F8214C4139EC}"/>
                </a:ext>
              </a:extLst>
            </p:cNvPr>
            <p:cNvSpPr/>
            <p:nvPr/>
          </p:nvSpPr>
          <p:spPr>
            <a:xfrm>
              <a:off x="1473640" y="1398652"/>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0092C6">
                <a:alpha val="79998"/>
              </a:srgbClr>
            </a:solidFill>
          </p:spPr>
          <p:txBody>
            <a:bodyPr wrap="square" lIns="0" tIns="0" rIns="0" bIns="0" rtlCol="0"/>
            <a:lstStyle/>
            <a:p>
              <a:endParaRPr/>
            </a:p>
          </p:txBody>
        </p:sp>
        <p:sp>
          <p:nvSpPr>
            <p:cNvPr id="380" name="object 379">
              <a:extLst>
                <a:ext uri="{FF2B5EF4-FFF2-40B4-BE49-F238E27FC236}">
                  <a16:creationId xmlns:a16="http://schemas.microsoft.com/office/drawing/2014/main" id="{48A4F585-4856-8AC8-2B11-5BF75C83C854}"/>
                </a:ext>
              </a:extLst>
            </p:cNvPr>
            <p:cNvSpPr/>
            <p:nvPr/>
          </p:nvSpPr>
          <p:spPr>
            <a:xfrm>
              <a:off x="1473640" y="1398652"/>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381" name="object 380">
              <a:extLst>
                <a:ext uri="{FF2B5EF4-FFF2-40B4-BE49-F238E27FC236}">
                  <a16:creationId xmlns:a16="http://schemas.microsoft.com/office/drawing/2014/main" id="{9AF841B1-79C9-DDA3-6D08-F3F8A223117A}"/>
                </a:ext>
              </a:extLst>
            </p:cNvPr>
            <p:cNvSpPr/>
            <p:nvPr/>
          </p:nvSpPr>
          <p:spPr>
            <a:xfrm>
              <a:off x="1374698" y="1308303"/>
              <a:ext cx="436245" cy="85725"/>
            </a:xfrm>
            <a:custGeom>
              <a:avLst/>
              <a:gdLst/>
              <a:ahLst/>
              <a:cxnLst/>
              <a:rect l="l" t="t" r="r" b="b"/>
              <a:pathLst>
                <a:path w="436244" h="85725">
                  <a:moveTo>
                    <a:pt x="436092" y="0"/>
                  </a:moveTo>
                  <a:lnTo>
                    <a:pt x="0" y="0"/>
                  </a:lnTo>
                  <a:lnTo>
                    <a:pt x="0" y="85369"/>
                  </a:lnTo>
                  <a:lnTo>
                    <a:pt x="436092" y="85369"/>
                  </a:lnTo>
                  <a:lnTo>
                    <a:pt x="436092" y="0"/>
                  </a:lnTo>
                  <a:close/>
                </a:path>
              </a:pathLst>
            </a:custGeom>
            <a:solidFill>
              <a:srgbClr val="FFFFFF"/>
            </a:solidFill>
          </p:spPr>
          <p:txBody>
            <a:bodyPr wrap="square" lIns="0" tIns="0" rIns="0" bIns="0" rtlCol="0"/>
            <a:lstStyle/>
            <a:p>
              <a:endParaRPr/>
            </a:p>
          </p:txBody>
        </p:sp>
      </p:grpSp>
      <p:sp>
        <p:nvSpPr>
          <p:cNvPr id="382" name="object 381">
            <a:extLst>
              <a:ext uri="{FF2B5EF4-FFF2-40B4-BE49-F238E27FC236}">
                <a16:creationId xmlns:a16="http://schemas.microsoft.com/office/drawing/2014/main" id="{0B6B5DBA-9EBE-7385-6B07-313D9699B3CB}"/>
              </a:ext>
            </a:extLst>
          </p:cNvPr>
          <p:cNvSpPr txBox="1"/>
          <p:nvPr/>
        </p:nvSpPr>
        <p:spPr>
          <a:xfrm>
            <a:off x="1135066" y="902242"/>
            <a:ext cx="436245" cy="85725"/>
          </a:xfrm>
          <a:prstGeom prst="rect">
            <a:avLst/>
          </a:prstGeom>
          <a:ln w="10134">
            <a:solidFill>
              <a:srgbClr val="000000"/>
            </a:solidFill>
          </a:ln>
        </p:spPr>
        <p:txBody>
          <a:bodyPr vert="horz" wrap="square" lIns="0" tIns="8890" rIns="0" bIns="0" rtlCol="0">
            <a:spAutoFit/>
          </a:bodyPr>
          <a:lstStyle/>
          <a:p>
            <a:pPr marL="109855">
              <a:lnSpc>
                <a:spcPct val="100000"/>
              </a:lnSpc>
              <a:spcBef>
                <a:spcPts val="70"/>
              </a:spcBef>
            </a:pPr>
            <a:r>
              <a:rPr sz="400" spc="-10" dirty="0">
                <a:latin typeface="Lucida Sans"/>
                <a:cs typeface="Lucida Sans"/>
              </a:rPr>
              <a:t>Uniref90</a:t>
            </a:r>
            <a:endParaRPr sz="400">
              <a:latin typeface="Lucida Sans"/>
              <a:cs typeface="Lucida Sans"/>
            </a:endParaRPr>
          </a:p>
        </p:txBody>
      </p:sp>
      <p:sp>
        <p:nvSpPr>
          <p:cNvPr id="383" name="object 382">
            <a:extLst>
              <a:ext uri="{FF2B5EF4-FFF2-40B4-BE49-F238E27FC236}">
                <a16:creationId xmlns:a16="http://schemas.microsoft.com/office/drawing/2014/main" id="{B13F6AB0-DE12-D35F-8E2A-DFB1243CC5CE}"/>
              </a:ext>
            </a:extLst>
          </p:cNvPr>
          <p:cNvSpPr/>
          <p:nvPr/>
        </p:nvSpPr>
        <p:spPr>
          <a:xfrm>
            <a:off x="1167782" y="1704946"/>
            <a:ext cx="370205" cy="121920"/>
          </a:xfrm>
          <a:custGeom>
            <a:avLst/>
            <a:gdLst/>
            <a:ahLst/>
            <a:cxnLst/>
            <a:rect l="l" t="t" r="r" b="b"/>
            <a:pathLst>
              <a:path w="370205" h="121919">
                <a:moveTo>
                  <a:pt x="369887" y="121920"/>
                </a:moveTo>
                <a:lnTo>
                  <a:pt x="0" y="121920"/>
                </a:lnTo>
                <a:lnTo>
                  <a:pt x="0" y="0"/>
                </a:lnTo>
                <a:lnTo>
                  <a:pt x="369887" y="0"/>
                </a:lnTo>
                <a:lnTo>
                  <a:pt x="369887" y="121920"/>
                </a:lnTo>
                <a:close/>
              </a:path>
            </a:pathLst>
          </a:custGeom>
          <a:ln w="10134">
            <a:solidFill>
              <a:srgbClr val="000000"/>
            </a:solidFill>
          </a:ln>
        </p:spPr>
        <p:txBody>
          <a:bodyPr wrap="square" lIns="0" tIns="0" rIns="0" bIns="0" rtlCol="0"/>
          <a:lstStyle/>
          <a:p>
            <a:endParaRPr/>
          </a:p>
        </p:txBody>
      </p:sp>
      <p:sp>
        <p:nvSpPr>
          <p:cNvPr id="384" name="object 383">
            <a:extLst>
              <a:ext uri="{FF2B5EF4-FFF2-40B4-BE49-F238E27FC236}">
                <a16:creationId xmlns:a16="http://schemas.microsoft.com/office/drawing/2014/main" id="{B578DF16-45BB-7CD5-D3E7-190A04027AC2}"/>
              </a:ext>
            </a:extLst>
          </p:cNvPr>
          <p:cNvSpPr txBox="1"/>
          <p:nvPr/>
        </p:nvSpPr>
        <p:spPr>
          <a:xfrm>
            <a:off x="1167782" y="1704942"/>
            <a:ext cx="370205" cy="121920"/>
          </a:xfrm>
          <a:prstGeom prst="rect">
            <a:avLst/>
          </a:prstGeom>
          <a:solidFill>
            <a:srgbClr val="FFFFFF"/>
          </a:solidFill>
        </p:spPr>
        <p:txBody>
          <a:bodyPr vert="horz" wrap="square" lIns="0" tIns="0" rIns="0" bIns="0" rtlCol="0">
            <a:spAutoFit/>
          </a:bodyPr>
          <a:lstStyle/>
          <a:p>
            <a:pPr marL="36195">
              <a:lnSpc>
                <a:spcPts val="430"/>
              </a:lnSpc>
            </a:pPr>
            <a:r>
              <a:rPr sz="400" spc="-10" dirty="0">
                <a:latin typeface="Lucida Sans"/>
                <a:cs typeface="Lucida Sans"/>
              </a:rPr>
              <a:t>Jackhmmer</a:t>
            </a:r>
            <a:endParaRPr sz="400">
              <a:latin typeface="Lucida Sans"/>
              <a:cs typeface="Lucida Sans"/>
            </a:endParaRPr>
          </a:p>
          <a:p>
            <a:pPr marL="22225">
              <a:lnSpc>
                <a:spcPts val="475"/>
              </a:lnSpc>
            </a:pP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sp>
        <p:nvSpPr>
          <p:cNvPr id="385" name="object 384">
            <a:extLst>
              <a:ext uri="{FF2B5EF4-FFF2-40B4-BE49-F238E27FC236}">
                <a16:creationId xmlns:a16="http://schemas.microsoft.com/office/drawing/2014/main" id="{5B567D04-BCC1-2E7D-332A-D81A21A2162D}"/>
              </a:ext>
            </a:extLst>
          </p:cNvPr>
          <p:cNvSpPr txBox="1"/>
          <p:nvPr/>
        </p:nvSpPr>
        <p:spPr>
          <a:xfrm>
            <a:off x="581181" y="609253"/>
            <a:ext cx="370205" cy="121920"/>
          </a:xfrm>
          <a:prstGeom prst="rect">
            <a:avLst/>
          </a:prstGeom>
          <a:solidFill>
            <a:srgbClr val="FFFFFF"/>
          </a:solidFill>
          <a:ln w="10134">
            <a:solidFill>
              <a:srgbClr val="000000"/>
            </a:solidFill>
          </a:ln>
        </p:spPr>
        <p:txBody>
          <a:bodyPr vert="horz" wrap="square" lIns="0" tIns="0" rIns="0" bIns="0" rtlCol="0">
            <a:spAutoFit/>
          </a:bodyPr>
          <a:lstStyle/>
          <a:p>
            <a:pPr marL="111125">
              <a:lnSpc>
                <a:spcPts val="450"/>
              </a:lnSpc>
            </a:pPr>
            <a:r>
              <a:rPr sz="400" spc="-10" dirty="0">
                <a:latin typeface="Lucida Sans"/>
                <a:cs typeface="Lucida Sans"/>
              </a:rPr>
              <a:t>Query</a:t>
            </a:r>
            <a:endParaRPr sz="400">
              <a:latin typeface="Lucida Sans"/>
              <a:cs typeface="Lucida Sans"/>
            </a:endParaRPr>
          </a:p>
          <a:p>
            <a:pPr marL="67945">
              <a:lnSpc>
                <a:spcPts val="475"/>
              </a:lnSpc>
            </a:pPr>
            <a:r>
              <a:rPr sz="400" spc="-10" dirty="0">
                <a:latin typeface="Lucida Sans"/>
                <a:cs typeface="Lucida Sans"/>
              </a:rPr>
              <a:t>sequence</a:t>
            </a:r>
            <a:endParaRPr sz="400">
              <a:latin typeface="Lucida Sans"/>
              <a:cs typeface="Lucida Sans"/>
            </a:endParaRPr>
          </a:p>
        </p:txBody>
      </p:sp>
      <p:grpSp>
        <p:nvGrpSpPr>
          <p:cNvPr id="386" name="object 385">
            <a:extLst>
              <a:ext uri="{FF2B5EF4-FFF2-40B4-BE49-F238E27FC236}">
                <a16:creationId xmlns:a16="http://schemas.microsoft.com/office/drawing/2014/main" id="{D475A281-8CDC-F02D-575B-325FA4046B26}"/>
              </a:ext>
            </a:extLst>
          </p:cNvPr>
          <p:cNvGrpSpPr/>
          <p:nvPr/>
        </p:nvGrpSpPr>
        <p:grpSpPr>
          <a:xfrm>
            <a:off x="742889" y="645493"/>
            <a:ext cx="1229360" cy="1578610"/>
            <a:chOff x="982521" y="1051558"/>
            <a:chExt cx="1229360" cy="1578610"/>
          </a:xfrm>
        </p:grpSpPr>
        <p:sp>
          <p:nvSpPr>
            <p:cNvPr id="387" name="object 386">
              <a:extLst>
                <a:ext uri="{FF2B5EF4-FFF2-40B4-BE49-F238E27FC236}">
                  <a16:creationId xmlns:a16="http://schemas.microsoft.com/office/drawing/2014/main" id="{0CD77EAD-1309-29BA-C829-CDE42628C408}"/>
                </a:ext>
              </a:extLst>
            </p:cNvPr>
            <p:cNvSpPr/>
            <p:nvPr/>
          </p:nvSpPr>
          <p:spPr>
            <a:xfrm>
              <a:off x="1007235" y="2496370"/>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388" name="object 387">
              <a:extLst>
                <a:ext uri="{FF2B5EF4-FFF2-40B4-BE49-F238E27FC236}">
                  <a16:creationId xmlns:a16="http://schemas.microsoft.com/office/drawing/2014/main" id="{4581F664-A55F-AF1C-7A21-87110C0631CD}"/>
                </a:ext>
              </a:extLst>
            </p:cNvPr>
            <p:cNvSpPr/>
            <p:nvPr/>
          </p:nvSpPr>
          <p:spPr>
            <a:xfrm>
              <a:off x="982521" y="2561966"/>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89" name="object 388">
              <a:extLst>
                <a:ext uri="{FF2B5EF4-FFF2-40B4-BE49-F238E27FC236}">
                  <a16:creationId xmlns:a16="http://schemas.microsoft.com/office/drawing/2014/main" id="{D214C61D-CAA7-B98B-0585-227D6096D226}"/>
                </a:ext>
              </a:extLst>
            </p:cNvPr>
            <p:cNvSpPr/>
            <p:nvPr/>
          </p:nvSpPr>
          <p:spPr>
            <a:xfrm>
              <a:off x="2186885" y="2503902"/>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390" name="object 389">
              <a:extLst>
                <a:ext uri="{FF2B5EF4-FFF2-40B4-BE49-F238E27FC236}">
                  <a16:creationId xmlns:a16="http://schemas.microsoft.com/office/drawing/2014/main" id="{55B51AC2-7248-C66B-E782-605E3123DF4F}"/>
                </a:ext>
              </a:extLst>
            </p:cNvPr>
            <p:cNvSpPr/>
            <p:nvPr/>
          </p:nvSpPr>
          <p:spPr>
            <a:xfrm>
              <a:off x="2162172" y="2569497"/>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391" name="object 390">
              <a:extLst>
                <a:ext uri="{FF2B5EF4-FFF2-40B4-BE49-F238E27FC236}">
                  <a16:creationId xmlns:a16="http://schemas.microsoft.com/office/drawing/2014/main" id="{72FE95D0-D54E-822D-20C2-0A3764B0663A}"/>
                </a:ext>
              </a:extLst>
            </p:cNvPr>
            <p:cNvSpPr/>
            <p:nvPr/>
          </p:nvSpPr>
          <p:spPr>
            <a:xfrm>
              <a:off x="1262542" y="1076273"/>
              <a:ext cx="113664" cy="0"/>
            </a:xfrm>
            <a:custGeom>
              <a:avLst/>
              <a:gdLst/>
              <a:ahLst/>
              <a:cxnLst/>
              <a:rect l="l" t="t" r="r" b="b"/>
              <a:pathLst>
                <a:path w="113665">
                  <a:moveTo>
                    <a:pt x="0" y="0"/>
                  </a:moveTo>
                  <a:lnTo>
                    <a:pt x="113296" y="0"/>
                  </a:lnTo>
                </a:path>
              </a:pathLst>
            </a:custGeom>
            <a:ln w="20269">
              <a:solidFill>
                <a:srgbClr val="000000"/>
              </a:solidFill>
            </a:ln>
          </p:spPr>
          <p:txBody>
            <a:bodyPr wrap="square" lIns="0" tIns="0" rIns="0" bIns="0" rtlCol="0"/>
            <a:lstStyle/>
            <a:p>
              <a:endParaRPr/>
            </a:p>
          </p:txBody>
        </p:sp>
        <p:sp>
          <p:nvSpPr>
            <p:cNvPr id="392" name="object 391">
              <a:extLst>
                <a:ext uri="{FF2B5EF4-FFF2-40B4-BE49-F238E27FC236}">
                  <a16:creationId xmlns:a16="http://schemas.microsoft.com/office/drawing/2014/main" id="{1392B775-C6F4-77E9-989D-1C5D96CF7CFA}"/>
                </a:ext>
              </a:extLst>
            </p:cNvPr>
            <p:cNvSpPr/>
            <p:nvPr/>
          </p:nvSpPr>
          <p:spPr>
            <a:xfrm>
              <a:off x="1358276" y="1051558"/>
              <a:ext cx="60960" cy="49530"/>
            </a:xfrm>
            <a:custGeom>
              <a:avLst/>
              <a:gdLst/>
              <a:ahLst/>
              <a:cxnLst/>
              <a:rect l="l" t="t" r="r" b="b"/>
              <a:pathLst>
                <a:path w="60959"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393" name="object 392">
              <a:extLst>
                <a:ext uri="{FF2B5EF4-FFF2-40B4-BE49-F238E27FC236}">
                  <a16:creationId xmlns:a16="http://schemas.microsoft.com/office/drawing/2014/main" id="{2158F11A-0417-0A93-687B-90C204021FAA}"/>
                </a:ext>
              </a:extLst>
            </p:cNvPr>
            <p:cNvSpPr/>
            <p:nvPr/>
          </p:nvSpPr>
          <p:spPr>
            <a:xfrm>
              <a:off x="1859227" y="1078783"/>
              <a:ext cx="99060" cy="0"/>
            </a:xfrm>
            <a:custGeom>
              <a:avLst/>
              <a:gdLst/>
              <a:ahLst/>
              <a:cxnLst/>
              <a:rect l="l" t="t" r="r" b="b"/>
              <a:pathLst>
                <a:path w="99060">
                  <a:moveTo>
                    <a:pt x="0" y="0"/>
                  </a:moveTo>
                  <a:lnTo>
                    <a:pt x="98640" y="0"/>
                  </a:lnTo>
                </a:path>
              </a:pathLst>
            </a:custGeom>
            <a:ln w="20269">
              <a:solidFill>
                <a:srgbClr val="000000"/>
              </a:solidFill>
            </a:ln>
          </p:spPr>
          <p:txBody>
            <a:bodyPr wrap="square" lIns="0" tIns="0" rIns="0" bIns="0" rtlCol="0"/>
            <a:lstStyle/>
            <a:p>
              <a:endParaRPr/>
            </a:p>
          </p:txBody>
        </p:sp>
        <p:sp>
          <p:nvSpPr>
            <p:cNvPr id="394" name="object 393">
              <a:extLst>
                <a:ext uri="{FF2B5EF4-FFF2-40B4-BE49-F238E27FC236}">
                  <a16:creationId xmlns:a16="http://schemas.microsoft.com/office/drawing/2014/main" id="{9E133A0B-32D5-BA3D-E0B2-46AC621488F1}"/>
                </a:ext>
              </a:extLst>
            </p:cNvPr>
            <p:cNvSpPr/>
            <p:nvPr/>
          </p:nvSpPr>
          <p:spPr>
            <a:xfrm>
              <a:off x="1940300" y="1054069"/>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grpSp>
      <p:sp>
        <p:nvSpPr>
          <p:cNvPr id="395" name="object 394">
            <a:extLst>
              <a:ext uri="{FF2B5EF4-FFF2-40B4-BE49-F238E27FC236}">
                <a16:creationId xmlns:a16="http://schemas.microsoft.com/office/drawing/2014/main" id="{0B5A1848-F76D-2C45-CA2A-03F5A189852D}"/>
              </a:ext>
            </a:extLst>
          </p:cNvPr>
          <p:cNvSpPr txBox="1"/>
          <p:nvPr/>
        </p:nvSpPr>
        <p:spPr>
          <a:xfrm>
            <a:off x="1192668" y="429730"/>
            <a:ext cx="237490" cy="116205"/>
          </a:xfrm>
          <a:prstGeom prst="rect">
            <a:avLst/>
          </a:prstGeom>
        </p:spPr>
        <p:txBody>
          <a:bodyPr vert="horz" wrap="square" lIns="0" tIns="11430" rIns="0" bIns="0" rtlCol="0">
            <a:spAutoFit/>
          </a:bodyPr>
          <a:lstStyle/>
          <a:p>
            <a:pPr marL="12700">
              <a:lnSpc>
                <a:spcPct val="100000"/>
              </a:lnSpc>
              <a:spcBef>
                <a:spcPts val="90"/>
              </a:spcBef>
            </a:pPr>
            <a:r>
              <a:rPr sz="600" spc="-20" dirty="0">
                <a:latin typeface="Lucida Sans"/>
                <a:cs typeface="Lucida Sans"/>
              </a:rPr>
              <a:t>dMSA</a:t>
            </a:r>
            <a:endParaRPr sz="600">
              <a:latin typeface="Lucida Sans"/>
              <a:cs typeface="Lucida Sans"/>
            </a:endParaRPr>
          </a:p>
        </p:txBody>
      </p:sp>
      <p:sp>
        <p:nvSpPr>
          <p:cNvPr id="396" name="object 395">
            <a:extLst>
              <a:ext uri="{FF2B5EF4-FFF2-40B4-BE49-F238E27FC236}">
                <a16:creationId xmlns:a16="http://schemas.microsoft.com/office/drawing/2014/main" id="{35DCC288-B700-529A-A326-385A75709628}"/>
              </a:ext>
            </a:extLst>
          </p:cNvPr>
          <p:cNvSpPr txBox="1"/>
          <p:nvPr/>
        </p:nvSpPr>
        <p:spPr>
          <a:xfrm>
            <a:off x="3333647" y="429730"/>
            <a:ext cx="237490" cy="116205"/>
          </a:xfrm>
          <a:prstGeom prst="rect">
            <a:avLst/>
          </a:prstGeom>
        </p:spPr>
        <p:txBody>
          <a:bodyPr vert="horz" wrap="square" lIns="0" tIns="11430" rIns="0" bIns="0" rtlCol="0">
            <a:spAutoFit/>
          </a:bodyPr>
          <a:lstStyle/>
          <a:p>
            <a:pPr marL="12700">
              <a:lnSpc>
                <a:spcPct val="100000"/>
              </a:lnSpc>
              <a:spcBef>
                <a:spcPts val="90"/>
              </a:spcBef>
            </a:pPr>
            <a:r>
              <a:rPr sz="600" spc="-20" dirty="0">
                <a:latin typeface="Lucida Sans"/>
                <a:cs typeface="Lucida Sans"/>
              </a:rPr>
              <a:t>qMSA</a:t>
            </a:r>
            <a:endParaRPr sz="600">
              <a:latin typeface="Lucida Sans"/>
              <a:cs typeface="Lucida Sans"/>
            </a:endParaRPr>
          </a:p>
        </p:txBody>
      </p:sp>
      <p:grpSp>
        <p:nvGrpSpPr>
          <p:cNvPr id="397" name="object 396">
            <a:extLst>
              <a:ext uri="{FF2B5EF4-FFF2-40B4-BE49-F238E27FC236}">
                <a16:creationId xmlns:a16="http://schemas.microsoft.com/office/drawing/2014/main" id="{98BEA68D-91E7-691F-E5B5-4A3351951FD5}"/>
              </a:ext>
            </a:extLst>
          </p:cNvPr>
          <p:cNvGrpSpPr/>
          <p:nvPr/>
        </p:nvGrpSpPr>
        <p:grpSpPr>
          <a:xfrm>
            <a:off x="2394640" y="545190"/>
            <a:ext cx="2345055" cy="1621155"/>
            <a:chOff x="2634272" y="951255"/>
            <a:chExt cx="2345055" cy="1621155"/>
          </a:xfrm>
        </p:grpSpPr>
        <p:sp>
          <p:nvSpPr>
            <p:cNvPr id="398" name="object 397">
              <a:extLst>
                <a:ext uri="{FF2B5EF4-FFF2-40B4-BE49-F238E27FC236}">
                  <a16:creationId xmlns:a16="http://schemas.microsoft.com/office/drawing/2014/main" id="{616D0796-B123-985F-BBD6-00919AF22EBD}"/>
                </a:ext>
              </a:extLst>
            </p:cNvPr>
            <p:cNvSpPr/>
            <p:nvPr/>
          </p:nvSpPr>
          <p:spPr>
            <a:xfrm>
              <a:off x="3747274" y="951255"/>
              <a:ext cx="579120" cy="1621155"/>
            </a:xfrm>
            <a:custGeom>
              <a:avLst/>
              <a:gdLst/>
              <a:ahLst/>
              <a:cxnLst/>
              <a:rect l="l" t="t" r="r" b="b"/>
              <a:pathLst>
                <a:path w="579120" h="1621155">
                  <a:moveTo>
                    <a:pt x="578650" y="0"/>
                  </a:moveTo>
                  <a:lnTo>
                    <a:pt x="0" y="0"/>
                  </a:lnTo>
                  <a:lnTo>
                    <a:pt x="0" y="1620659"/>
                  </a:lnTo>
                  <a:lnTo>
                    <a:pt x="578650" y="1620659"/>
                  </a:lnTo>
                  <a:lnTo>
                    <a:pt x="578650" y="0"/>
                  </a:lnTo>
                  <a:close/>
                </a:path>
              </a:pathLst>
            </a:custGeom>
            <a:solidFill>
              <a:srgbClr val="99005B">
                <a:alpha val="29998"/>
              </a:srgbClr>
            </a:solidFill>
          </p:spPr>
          <p:txBody>
            <a:bodyPr wrap="square" lIns="0" tIns="0" rIns="0" bIns="0" rtlCol="0"/>
            <a:lstStyle/>
            <a:p>
              <a:endParaRPr/>
            </a:p>
          </p:txBody>
        </p:sp>
        <p:sp>
          <p:nvSpPr>
            <p:cNvPr id="399" name="object 398">
              <a:extLst>
                <a:ext uri="{FF2B5EF4-FFF2-40B4-BE49-F238E27FC236}">
                  <a16:creationId xmlns:a16="http://schemas.microsoft.com/office/drawing/2014/main" id="{6314FF46-8448-331C-0735-DA2B43DD57C0}"/>
                </a:ext>
              </a:extLst>
            </p:cNvPr>
            <p:cNvSpPr/>
            <p:nvPr/>
          </p:nvSpPr>
          <p:spPr>
            <a:xfrm>
              <a:off x="2634272" y="951255"/>
              <a:ext cx="475615" cy="1621155"/>
            </a:xfrm>
            <a:custGeom>
              <a:avLst/>
              <a:gdLst/>
              <a:ahLst/>
              <a:cxnLst/>
              <a:rect l="l" t="t" r="r" b="b"/>
              <a:pathLst>
                <a:path w="475614" h="1621155">
                  <a:moveTo>
                    <a:pt x="475145" y="0"/>
                  </a:moveTo>
                  <a:lnTo>
                    <a:pt x="0" y="0"/>
                  </a:lnTo>
                  <a:lnTo>
                    <a:pt x="0" y="1620659"/>
                  </a:lnTo>
                  <a:lnTo>
                    <a:pt x="475145" y="1620659"/>
                  </a:lnTo>
                  <a:lnTo>
                    <a:pt x="475145" y="0"/>
                  </a:lnTo>
                  <a:close/>
                </a:path>
              </a:pathLst>
            </a:custGeom>
            <a:solidFill>
              <a:srgbClr val="E6D123">
                <a:alpha val="29998"/>
              </a:srgbClr>
            </a:solidFill>
          </p:spPr>
          <p:txBody>
            <a:bodyPr wrap="square" lIns="0" tIns="0" rIns="0" bIns="0" rtlCol="0"/>
            <a:lstStyle/>
            <a:p>
              <a:endParaRPr/>
            </a:p>
          </p:txBody>
        </p:sp>
        <p:sp>
          <p:nvSpPr>
            <p:cNvPr id="400" name="object 399">
              <a:extLst>
                <a:ext uri="{FF2B5EF4-FFF2-40B4-BE49-F238E27FC236}">
                  <a16:creationId xmlns:a16="http://schemas.microsoft.com/office/drawing/2014/main" id="{A55E07A6-6A36-B28F-3967-F56876E61CC3}"/>
                </a:ext>
              </a:extLst>
            </p:cNvPr>
            <p:cNvSpPr/>
            <p:nvPr/>
          </p:nvSpPr>
          <p:spPr>
            <a:xfrm>
              <a:off x="4366729" y="951255"/>
              <a:ext cx="612140" cy="1621155"/>
            </a:xfrm>
            <a:custGeom>
              <a:avLst/>
              <a:gdLst/>
              <a:ahLst/>
              <a:cxnLst/>
              <a:rect l="l" t="t" r="r" b="b"/>
              <a:pathLst>
                <a:path w="612139" h="1621155">
                  <a:moveTo>
                    <a:pt x="612140" y="0"/>
                  </a:moveTo>
                  <a:lnTo>
                    <a:pt x="0" y="0"/>
                  </a:lnTo>
                  <a:lnTo>
                    <a:pt x="0" y="1620659"/>
                  </a:lnTo>
                  <a:lnTo>
                    <a:pt x="612140" y="1620659"/>
                  </a:lnTo>
                  <a:lnTo>
                    <a:pt x="612140" y="0"/>
                  </a:lnTo>
                  <a:close/>
                </a:path>
              </a:pathLst>
            </a:custGeom>
            <a:solidFill>
              <a:srgbClr val="0092C6">
                <a:alpha val="29998"/>
              </a:srgbClr>
            </a:solidFill>
          </p:spPr>
          <p:txBody>
            <a:bodyPr wrap="square" lIns="0" tIns="0" rIns="0" bIns="0" rtlCol="0"/>
            <a:lstStyle/>
            <a:p>
              <a:endParaRPr/>
            </a:p>
          </p:txBody>
        </p:sp>
        <p:sp>
          <p:nvSpPr>
            <p:cNvPr id="401" name="object 400">
              <a:extLst>
                <a:ext uri="{FF2B5EF4-FFF2-40B4-BE49-F238E27FC236}">
                  <a16:creationId xmlns:a16="http://schemas.microsoft.com/office/drawing/2014/main" id="{BC4469BB-D12E-4C76-730F-00B263A61276}"/>
                </a:ext>
              </a:extLst>
            </p:cNvPr>
            <p:cNvSpPr/>
            <p:nvPr/>
          </p:nvSpPr>
          <p:spPr>
            <a:xfrm>
              <a:off x="3153638" y="951255"/>
              <a:ext cx="550545" cy="1621155"/>
            </a:xfrm>
            <a:custGeom>
              <a:avLst/>
              <a:gdLst/>
              <a:ahLst/>
              <a:cxnLst/>
              <a:rect l="l" t="t" r="r" b="b"/>
              <a:pathLst>
                <a:path w="550545" h="1621155">
                  <a:moveTo>
                    <a:pt x="550087" y="0"/>
                  </a:moveTo>
                  <a:lnTo>
                    <a:pt x="0" y="0"/>
                  </a:lnTo>
                  <a:lnTo>
                    <a:pt x="0" y="1620659"/>
                  </a:lnTo>
                  <a:lnTo>
                    <a:pt x="550087" y="1620659"/>
                  </a:lnTo>
                  <a:lnTo>
                    <a:pt x="550087" y="0"/>
                  </a:lnTo>
                  <a:close/>
                </a:path>
              </a:pathLst>
            </a:custGeom>
            <a:solidFill>
              <a:srgbClr val="00A44A">
                <a:alpha val="29998"/>
              </a:srgbClr>
            </a:solidFill>
          </p:spPr>
          <p:txBody>
            <a:bodyPr wrap="square" lIns="0" tIns="0" rIns="0" bIns="0" rtlCol="0"/>
            <a:lstStyle/>
            <a:p>
              <a:endParaRPr/>
            </a:p>
          </p:txBody>
        </p:sp>
        <p:pic>
          <p:nvPicPr>
            <p:cNvPr id="402" name="object 401">
              <a:extLst>
                <a:ext uri="{FF2B5EF4-FFF2-40B4-BE49-F238E27FC236}">
                  <a16:creationId xmlns:a16="http://schemas.microsoft.com/office/drawing/2014/main" id="{F10A51B1-5947-3ED7-82AB-521F8E02CB64}"/>
                </a:ext>
              </a:extLst>
            </p:cNvPr>
            <p:cNvPicPr/>
            <p:nvPr/>
          </p:nvPicPr>
          <p:blipFill>
            <a:blip r:embed="rId12" cstate="print"/>
            <a:stretch>
              <a:fillRect/>
            </a:stretch>
          </p:blipFill>
          <p:spPr>
            <a:xfrm>
              <a:off x="4540808" y="1516900"/>
              <a:ext cx="323086" cy="323075"/>
            </a:xfrm>
            <a:prstGeom prst="rect">
              <a:avLst/>
            </a:prstGeom>
          </p:spPr>
        </p:pic>
        <p:pic>
          <p:nvPicPr>
            <p:cNvPr id="403" name="object 402">
              <a:extLst>
                <a:ext uri="{FF2B5EF4-FFF2-40B4-BE49-F238E27FC236}">
                  <a16:creationId xmlns:a16="http://schemas.microsoft.com/office/drawing/2014/main" id="{A348BEE2-D34F-D6B0-EB70-61B55F3E30E4}"/>
                </a:ext>
              </a:extLst>
            </p:cNvPr>
            <p:cNvPicPr/>
            <p:nvPr/>
          </p:nvPicPr>
          <p:blipFill>
            <a:blip r:embed="rId13" cstate="print"/>
            <a:stretch>
              <a:fillRect/>
            </a:stretch>
          </p:blipFill>
          <p:spPr>
            <a:xfrm>
              <a:off x="4562616" y="1537345"/>
              <a:ext cx="244703" cy="243791"/>
            </a:xfrm>
            <a:prstGeom prst="rect">
              <a:avLst/>
            </a:prstGeom>
          </p:spPr>
        </p:pic>
        <p:pic>
          <p:nvPicPr>
            <p:cNvPr id="404" name="object 403">
              <a:extLst>
                <a:ext uri="{FF2B5EF4-FFF2-40B4-BE49-F238E27FC236}">
                  <a16:creationId xmlns:a16="http://schemas.microsoft.com/office/drawing/2014/main" id="{A6303A00-E798-DA0B-490F-887C80317FE5}"/>
                </a:ext>
              </a:extLst>
            </p:cNvPr>
            <p:cNvPicPr/>
            <p:nvPr/>
          </p:nvPicPr>
          <p:blipFill>
            <a:blip r:embed="rId14" cstate="print"/>
            <a:stretch>
              <a:fillRect/>
            </a:stretch>
          </p:blipFill>
          <p:spPr>
            <a:xfrm>
              <a:off x="2733344" y="1364501"/>
              <a:ext cx="323075" cy="323074"/>
            </a:xfrm>
            <a:prstGeom prst="rect">
              <a:avLst/>
            </a:prstGeom>
          </p:spPr>
        </p:pic>
        <p:pic>
          <p:nvPicPr>
            <p:cNvPr id="405" name="object 404">
              <a:extLst>
                <a:ext uri="{FF2B5EF4-FFF2-40B4-BE49-F238E27FC236}">
                  <a16:creationId xmlns:a16="http://schemas.microsoft.com/office/drawing/2014/main" id="{DBB48908-EECB-D297-56B3-83311A8190DC}"/>
                </a:ext>
              </a:extLst>
            </p:cNvPr>
            <p:cNvPicPr/>
            <p:nvPr/>
          </p:nvPicPr>
          <p:blipFill>
            <a:blip r:embed="rId15" cstate="print"/>
            <a:stretch>
              <a:fillRect/>
            </a:stretch>
          </p:blipFill>
          <p:spPr>
            <a:xfrm>
              <a:off x="2755783" y="1386690"/>
              <a:ext cx="244703" cy="243788"/>
            </a:xfrm>
            <a:prstGeom prst="rect">
              <a:avLst/>
            </a:prstGeom>
          </p:spPr>
        </p:pic>
      </p:grpSp>
      <p:sp>
        <p:nvSpPr>
          <p:cNvPr id="406" name="object 405">
            <a:extLst>
              <a:ext uri="{FF2B5EF4-FFF2-40B4-BE49-F238E27FC236}">
                <a16:creationId xmlns:a16="http://schemas.microsoft.com/office/drawing/2014/main" id="{057C93E5-DD9D-BEC2-EC7C-9DFF0F317D1F}"/>
              </a:ext>
            </a:extLst>
          </p:cNvPr>
          <p:cNvSpPr txBox="1"/>
          <p:nvPr/>
        </p:nvSpPr>
        <p:spPr>
          <a:xfrm>
            <a:off x="2420459" y="1050324"/>
            <a:ext cx="436245" cy="85725"/>
          </a:xfrm>
          <a:prstGeom prst="rect">
            <a:avLst/>
          </a:prstGeom>
          <a:solidFill>
            <a:srgbClr val="FFFFFF"/>
          </a:solidFill>
          <a:ln w="10134">
            <a:solidFill>
              <a:srgbClr val="000000"/>
            </a:solidFill>
          </a:ln>
        </p:spPr>
        <p:txBody>
          <a:bodyPr vert="horz" wrap="square" lIns="0" tIns="7620" rIns="0" bIns="0" rtlCol="0">
            <a:spAutoFit/>
          </a:bodyPr>
          <a:lstStyle/>
          <a:p>
            <a:pPr marL="83185">
              <a:lnSpc>
                <a:spcPct val="100000"/>
              </a:lnSpc>
              <a:spcBef>
                <a:spcPts val="60"/>
              </a:spcBef>
            </a:pPr>
            <a:r>
              <a:rPr sz="400" spc="-10" dirty="0">
                <a:latin typeface="Lucida Sans"/>
                <a:cs typeface="Lucida Sans"/>
              </a:rPr>
              <a:t>UniRef30</a:t>
            </a:r>
            <a:endParaRPr sz="400">
              <a:latin typeface="Lucida Sans"/>
              <a:cs typeface="Lucida Sans"/>
            </a:endParaRPr>
          </a:p>
        </p:txBody>
      </p:sp>
      <p:grpSp>
        <p:nvGrpSpPr>
          <p:cNvPr id="407" name="object 406">
            <a:extLst>
              <a:ext uri="{FF2B5EF4-FFF2-40B4-BE49-F238E27FC236}">
                <a16:creationId xmlns:a16="http://schemas.microsoft.com/office/drawing/2014/main" id="{0F28B520-F01D-D8C4-DE5C-F9D52530238A}"/>
              </a:ext>
            </a:extLst>
          </p:cNvPr>
          <p:cNvGrpSpPr/>
          <p:nvPr/>
        </p:nvGrpSpPr>
        <p:grpSpPr>
          <a:xfrm>
            <a:off x="2993508" y="1366868"/>
            <a:ext cx="466725" cy="323215"/>
            <a:chOff x="3233140" y="1772933"/>
            <a:chExt cx="466725" cy="323215"/>
          </a:xfrm>
        </p:grpSpPr>
        <p:pic>
          <p:nvPicPr>
            <p:cNvPr id="408" name="object 407">
              <a:extLst>
                <a:ext uri="{FF2B5EF4-FFF2-40B4-BE49-F238E27FC236}">
                  <a16:creationId xmlns:a16="http://schemas.microsoft.com/office/drawing/2014/main" id="{48CEDE2D-1A20-54D8-AC37-49368F8CBF93}"/>
                </a:ext>
              </a:extLst>
            </p:cNvPr>
            <p:cNvPicPr/>
            <p:nvPr/>
          </p:nvPicPr>
          <p:blipFill>
            <a:blip r:embed="rId16" cstate="print"/>
            <a:stretch>
              <a:fillRect/>
            </a:stretch>
          </p:blipFill>
          <p:spPr>
            <a:xfrm>
              <a:off x="3324656" y="1772933"/>
              <a:ext cx="323086" cy="323075"/>
            </a:xfrm>
            <a:prstGeom prst="rect">
              <a:avLst/>
            </a:prstGeom>
          </p:spPr>
        </p:pic>
        <p:sp>
          <p:nvSpPr>
            <p:cNvPr id="409" name="object 408">
              <a:extLst>
                <a:ext uri="{FF2B5EF4-FFF2-40B4-BE49-F238E27FC236}">
                  <a16:creationId xmlns:a16="http://schemas.microsoft.com/office/drawing/2014/main" id="{05BC52DD-6659-9601-BE69-9B5BDFE67B7B}"/>
                </a:ext>
              </a:extLst>
            </p:cNvPr>
            <p:cNvSpPr/>
            <p:nvPr/>
          </p:nvSpPr>
          <p:spPr>
            <a:xfrm>
              <a:off x="3348824" y="1864659"/>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10" name="object 409">
              <a:extLst>
                <a:ext uri="{FF2B5EF4-FFF2-40B4-BE49-F238E27FC236}">
                  <a16:creationId xmlns:a16="http://schemas.microsoft.com/office/drawing/2014/main" id="{6F5CFEB1-E859-3913-132A-C0DB1031E970}"/>
                </a:ext>
              </a:extLst>
            </p:cNvPr>
            <p:cNvSpPr/>
            <p:nvPr/>
          </p:nvSpPr>
          <p:spPr>
            <a:xfrm>
              <a:off x="3348824" y="1864659"/>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11" name="object 410">
              <a:extLst>
                <a:ext uri="{FF2B5EF4-FFF2-40B4-BE49-F238E27FC236}">
                  <a16:creationId xmlns:a16="http://schemas.microsoft.com/office/drawing/2014/main" id="{F6CDE384-3113-6A13-8330-AB0975ED9343}"/>
                </a:ext>
              </a:extLst>
            </p:cNvPr>
            <p:cNvSpPr/>
            <p:nvPr/>
          </p:nvSpPr>
          <p:spPr>
            <a:xfrm>
              <a:off x="3348824" y="1831825"/>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412" name="object 411">
              <a:extLst>
                <a:ext uri="{FF2B5EF4-FFF2-40B4-BE49-F238E27FC236}">
                  <a16:creationId xmlns:a16="http://schemas.microsoft.com/office/drawing/2014/main" id="{F08C9212-E861-BE86-9517-FAB5A6E8F454}"/>
                </a:ext>
              </a:extLst>
            </p:cNvPr>
            <p:cNvSpPr/>
            <p:nvPr/>
          </p:nvSpPr>
          <p:spPr>
            <a:xfrm>
              <a:off x="3348824" y="1831825"/>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413" name="object 412">
              <a:extLst>
                <a:ext uri="{FF2B5EF4-FFF2-40B4-BE49-F238E27FC236}">
                  <a16:creationId xmlns:a16="http://schemas.microsoft.com/office/drawing/2014/main" id="{4E50126E-1AEA-C04F-175C-96DD4DBEA006}"/>
                </a:ext>
              </a:extLst>
            </p:cNvPr>
            <p:cNvSpPr/>
            <p:nvPr/>
          </p:nvSpPr>
          <p:spPr>
            <a:xfrm>
              <a:off x="3348824" y="1798254"/>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14" name="object 413">
              <a:extLst>
                <a:ext uri="{FF2B5EF4-FFF2-40B4-BE49-F238E27FC236}">
                  <a16:creationId xmlns:a16="http://schemas.microsoft.com/office/drawing/2014/main" id="{2568C7C1-9666-268C-DE56-D7CCC2BD2F72}"/>
                </a:ext>
              </a:extLst>
            </p:cNvPr>
            <p:cNvSpPr/>
            <p:nvPr/>
          </p:nvSpPr>
          <p:spPr>
            <a:xfrm>
              <a:off x="3348824" y="1798254"/>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15" name="object 414">
              <a:extLst>
                <a:ext uri="{FF2B5EF4-FFF2-40B4-BE49-F238E27FC236}">
                  <a16:creationId xmlns:a16="http://schemas.microsoft.com/office/drawing/2014/main" id="{CFDF830B-8896-E0D6-AC18-8A30F020EAD0}"/>
                </a:ext>
              </a:extLst>
            </p:cNvPr>
            <p:cNvSpPr/>
            <p:nvPr/>
          </p:nvSpPr>
          <p:spPr>
            <a:xfrm>
              <a:off x="3348824" y="1929209"/>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16" name="object 415">
              <a:extLst>
                <a:ext uri="{FF2B5EF4-FFF2-40B4-BE49-F238E27FC236}">
                  <a16:creationId xmlns:a16="http://schemas.microsoft.com/office/drawing/2014/main" id="{75D2F781-DB89-10D0-83FE-087AE7D009B5}"/>
                </a:ext>
              </a:extLst>
            </p:cNvPr>
            <p:cNvSpPr/>
            <p:nvPr/>
          </p:nvSpPr>
          <p:spPr>
            <a:xfrm>
              <a:off x="3348824" y="1929209"/>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17" name="object 416">
              <a:extLst>
                <a:ext uri="{FF2B5EF4-FFF2-40B4-BE49-F238E27FC236}">
                  <a16:creationId xmlns:a16="http://schemas.microsoft.com/office/drawing/2014/main" id="{91496636-3F8E-7888-71AA-AAFCAB64494E}"/>
                </a:ext>
              </a:extLst>
            </p:cNvPr>
            <p:cNvSpPr/>
            <p:nvPr/>
          </p:nvSpPr>
          <p:spPr>
            <a:xfrm>
              <a:off x="3348824" y="1992313"/>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18" name="object 417">
              <a:extLst>
                <a:ext uri="{FF2B5EF4-FFF2-40B4-BE49-F238E27FC236}">
                  <a16:creationId xmlns:a16="http://schemas.microsoft.com/office/drawing/2014/main" id="{C497ADA8-9FAA-1758-9D93-301A7C864112}"/>
                </a:ext>
              </a:extLst>
            </p:cNvPr>
            <p:cNvSpPr/>
            <p:nvPr/>
          </p:nvSpPr>
          <p:spPr>
            <a:xfrm>
              <a:off x="3348824" y="1992313"/>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19" name="object 418">
              <a:extLst>
                <a:ext uri="{FF2B5EF4-FFF2-40B4-BE49-F238E27FC236}">
                  <a16:creationId xmlns:a16="http://schemas.microsoft.com/office/drawing/2014/main" id="{9C295B72-0CBA-2702-E1C8-4E3042E27B48}"/>
                </a:ext>
              </a:extLst>
            </p:cNvPr>
            <p:cNvSpPr/>
            <p:nvPr/>
          </p:nvSpPr>
          <p:spPr>
            <a:xfrm>
              <a:off x="3348824" y="1959478"/>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420" name="object 419">
              <a:extLst>
                <a:ext uri="{FF2B5EF4-FFF2-40B4-BE49-F238E27FC236}">
                  <a16:creationId xmlns:a16="http://schemas.microsoft.com/office/drawing/2014/main" id="{566EF31A-E5EF-7B74-8E9D-402EC1380CCB}"/>
                </a:ext>
              </a:extLst>
            </p:cNvPr>
            <p:cNvSpPr/>
            <p:nvPr/>
          </p:nvSpPr>
          <p:spPr>
            <a:xfrm>
              <a:off x="3348824" y="1959478"/>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421" name="object 420">
              <a:extLst>
                <a:ext uri="{FF2B5EF4-FFF2-40B4-BE49-F238E27FC236}">
                  <a16:creationId xmlns:a16="http://schemas.microsoft.com/office/drawing/2014/main" id="{AF359323-201C-B060-BFB0-DA8ADCAEE141}"/>
                </a:ext>
              </a:extLst>
            </p:cNvPr>
            <p:cNvSpPr/>
            <p:nvPr/>
          </p:nvSpPr>
          <p:spPr>
            <a:xfrm>
              <a:off x="3233140" y="1873263"/>
              <a:ext cx="466725" cy="85725"/>
            </a:xfrm>
            <a:custGeom>
              <a:avLst/>
              <a:gdLst/>
              <a:ahLst/>
              <a:cxnLst/>
              <a:rect l="l" t="t" r="r" b="b"/>
              <a:pathLst>
                <a:path w="466725" h="85725">
                  <a:moveTo>
                    <a:pt x="466166" y="0"/>
                  </a:moveTo>
                  <a:lnTo>
                    <a:pt x="0" y="0"/>
                  </a:lnTo>
                  <a:lnTo>
                    <a:pt x="0" y="85369"/>
                  </a:lnTo>
                  <a:lnTo>
                    <a:pt x="466166" y="85369"/>
                  </a:lnTo>
                  <a:lnTo>
                    <a:pt x="466166" y="0"/>
                  </a:lnTo>
                  <a:close/>
                </a:path>
              </a:pathLst>
            </a:custGeom>
            <a:solidFill>
              <a:srgbClr val="FFFFFF"/>
            </a:solidFill>
          </p:spPr>
          <p:txBody>
            <a:bodyPr wrap="square" lIns="0" tIns="0" rIns="0" bIns="0" rtlCol="0"/>
            <a:lstStyle/>
            <a:p>
              <a:endParaRPr/>
            </a:p>
          </p:txBody>
        </p:sp>
      </p:grpSp>
      <p:sp>
        <p:nvSpPr>
          <p:cNvPr id="422" name="object 421">
            <a:extLst>
              <a:ext uri="{FF2B5EF4-FFF2-40B4-BE49-F238E27FC236}">
                <a16:creationId xmlns:a16="http://schemas.microsoft.com/office/drawing/2014/main" id="{70408240-5BD6-97E9-69E5-6D4DFFA8B9B0}"/>
              </a:ext>
            </a:extLst>
          </p:cNvPr>
          <p:cNvSpPr txBox="1"/>
          <p:nvPr/>
        </p:nvSpPr>
        <p:spPr>
          <a:xfrm>
            <a:off x="2993508" y="1467201"/>
            <a:ext cx="466725" cy="85725"/>
          </a:xfrm>
          <a:prstGeom prst="rect">
            <a:avLst/>
          </a:prstGeom>
          <a:ln w="10134">
            <a:solidFill>
              <a:srgbClr val="000000"/>
            </a:solidFill>
          </a:ln>
        </p:spPr>
        <p:txBody>
          <a:bodyPr vert="horz" wrap="square" lIns="0" tIns="8255" rIns="0" bIns="0" rtlCol="0">
            <a:spAutoFit/>
          </a:bodyPr>
          <a:lstStyle/>
          <a:p>
            <a:pPr marL="20955">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grpSp>
        <p:nvGrpSpPr>
          <p:cNvPr id="423" name="object 422">
            <a:extLst>
              <a:ext uri="{FF2B5EF4-FFF2-40B4-BE49-F238E27FC236}">
                <a16:creationId xmlns:a16="http://schemas.microsoft.com/office/drawing/2014/main" id="{250B1586-450A-1002-65AC-75B67D82BA49}"/>
              </a:ext>
            </a:extLst>
          </p:cNvPr>
          <p:cNvGrpSpPr/>
          <p:nvPr/>
        </p:nvGrpSpPr>
        <p:grpSpPr>
          <a:xfrm>
            <a:off x="4211031" y="1638140"/>
            <a:ext cx="463550" cy="323215"/>
            <a:chOff x="4450663" y="2044205"/>
            <a:chExt cx="463550" cy="323215"/>
          </a:xfrm>
        </p:grpSpPr>
        <p:pic>
          <p:nvPicPr>
            <p:cNvPr id="424" name="object 423">
              <a:extLst>
                <a:ext uri="{FF2B5EF4-FFF2-40B4-BE49-F238E27FC236}">
                  <a16:creationId xmlns:a16="http://schemas.microsoft.com/office/drawing/2014/main" id="{B8F37F00-9808-8FCE-42B9-DB3C2FC8409E}"/>
                </a:ext>
              </a:extLst>
            </p:cNvPr>
            <p:cNvPicPr/>
            <p:nvPr/>
          </p:nvPicPr>
          <p:blipFill>
            <a:blip r:embed="rId17" cstate="print"/>
            <a:stretch>
              <a:fillRect/>
            </a:stretch>
          </p:blipFill>
          <p:spPr>
            <a:xfrm>
              <a:off x="4537760" y="2044205"/>
              <a:ext cx="323086" cy="323075"/>
            </a:xfrm>
            <a:prstGeom prst="rect">
              <a:avLst/>
            </a:prstGeom>
          </p:spPr>
        </p:pic>
        <p:sp>
          <p:nvSpPr>
            <p:cNvPr id="425" name="object 424">
              <a:extLst>
                <a:ext uri="{FF2B5EF4-FFF2-40B4-BE49-F238E27FC236}">
                  <a16:creationId xmlns:a16="http://schemas.microsoft.com/office/drawing/2014/main" id="{17902800-2A76-D54A-F3D7-B7E0D4B29E20}"/>
                </a:ext>
              </a:extLst>
            </p:cNvPr>
            <p:cNvSpPr/>
            <p:nvPr/>
          </p:nvSpPr>
          <p:spPr>
            <a:xfrm>
              <a:off x="4563030" y="2134795"/>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26" name="object 425">
              <a:extLst>
                <a:ext uri="{FF2B5EF4-FFF2-40B4-BE49-F238E27FC236}">
                  <a16:creationId xmlns:a16="http://schemas.microsoft.com/office/drawing/2014/main" id="{0F314157-A2F7-5FBC-0B54-BD2AF8D6E774}"/>
                </a:ext>
              </a:extLst>
            </p:cNvPr>
            <p:cNvSpPr/>
            <p:nvPr/>
          </p:nvSpPr>
          <p:spPr>
            <a:xfrm>
              <a:off x="4563030" y="213479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27" name="object 426">
              <a:extLst>
                <a:ext uri="{FF2B5EF4-FFF2-40B4-BE49-F238E27FC236}">
                  <a16:creationId xmlns:a16="http://schemas.microsoft.com/office/drawing/2014/main" id="{FFD76CFD-B1FF-1462-0D52-F9172C734466}"/>
                </a:ext>
              </a:extLst>
            </p:cNvPr>
            <p:cNvSpPr/>
            <p:nvPr/>
          </p:nvSpPr>
          <p:spPr>
            <a:xfrm>
              <a:off x="4563030" y="2101961"/>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05" y="19413"/>
                  </a:lnTo>
                  <a:lnTo>
                    <a:pt x="34721" y="14897"/>
                  </a:lnTo>
                  <a:lnTo>
                    <a:pt x="9315"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428" name="object 427">
              <a:extLst>
                <a:ext uri="{FF2B5EF4-FFF2-40B4-BE49-F238E27FC236}">
                  <a16:creationId xmlns:a16="http://schemas.microsoft.com/office/drawing/2014/main" id="{0B12AA88-AB63-0B3A-E760-47F48662C47A}"/>
                </a:ext>
              </a:extLst>
            </p:cNvPr>
            <p:cNvSpPr/>
            <p:nvPr/>
          </p:nvSpPr>
          <p:spPr>
            <a:xfrm>
              <a:off x="4563030" y="2101961"/>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05" y="19413"/>
                  </a:lnTo>
                  <a:lnTo>
                    <a:pt x="34721" y="14897"/>
                  </a:lnTo>
                  <a:lnTo>
                    <a:pt x="9315" y="8199"/>
                  </a:lnTo>
                  <a:lnTo>
                    <a:pt x="0" y="0"/>
                  </a:lnTo>
                  <a:lnTo>
                    <a:pt x="0" y="57403"/>
                  </a:lnTo>
                </a:path>
              </a:pathLst>
            </a:custGeom>
            <a:ln w="7594">
              <a:solidFill>
                <a:srgbClr val="000000"/>
              </a:solidFill>
            </a:ln>
          </p:spPr>
          <p:txBody>
            <a:bodyPr wrap="square" lIns="0" tIns="0" rIns="0" bIns="0" rtlCol="0"/>
            <a:lstStyle/>
            <a:p>
              <a:endParaRPr/>
            </a:p>
          </p:txBody>
        </p:sp>
        <p:sp>
          <p:nvSpPr>
            <p:cNvPr id="429" name="object 428">
              <a:extLst>
                <a:ext uri="{FF2B5EF4-FFF2-40B4-BE49-F238E27FC236}">
                  <a16:creationId xmlns:a16="http://schemas.microsoft.com/office/drawing/2014/main" id="{AEFF1FD8-2FF6-DB0A-3780-45CACB1057F6}"/>
                </a:ext>
              </a:extLst>
            </p:cNvPr>
            <p:cNvSpPr/>
            <p:nvPr/>
          </p:nvSpPr>
          <p:spPr>
            <a:xfrm>
              <a:off x="4563030" y="2068390"/>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30" name="object 429">
              <a:extLst>
                <a:ext uri="{FF2B5EF4-FFF2-40B4-BE49-F238E27FC236}">
                  <a16:creationId xmlns:a16="http://schemas.microsoft.com/office/drawing/2014/main" id="{4DFABB84-12DC-A41C-9538-C2280B28A401}"/>
                </a:ext>
              </a:extLst>
            </p:cNvPr>
            <p:cNvSpPr/>
            <p:nvPr/>
          </p:nvSpPr>
          <p:spPr>
            <a:xfrm>
              <a:off x="4563030" y="2068390"/>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31" name="object 430">
              <a:extLst>
                <a:ext uri="{FF2B5EF4-FFF2-40B4-BE49-F238E27FC236}">
                  <a16:creationId xmlns:a16="http://schemas.microsoft.com/office/drawing/2014/main" id="{2DD5E8A9-BD65-AACC-8825-27726CBB3315}"/>
                </a:ext>
              </a:extLst>
            </p:cNvPr>
            <p:cNvSpPr/>
            <p:nvPr/>
          </p:nvSpPr>
          <p:spPr>
            <a:xfrm>
              <a:off x="4563030" y="2199345"/>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32" name="object 431">
              <a:extLst>
                <a:ext uri="{FF2B5EF4-FFF2-40B4-BE49-F238E27FC236}">
                  <a16:creationId xmlns:a16="http://schemas.microsoft.com/office/drawing/2014/main" id="{702C309E-5115-D8D6-C3EE-880C6F1ECB44}"/>
                </a:ext>
              </a:extLst>
            </p:cNvPr>
            <p:cNvSpPr/>
            <p:nvPr/>
          </p:nvSpPr>
          <p:spPr>
            <a:xfrm>
              <a:off x="4563030" y="219934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33" name="object 432">
              <a:extLst>
                <a:ext uri="{FF2B5EF4-FFF2-40B4-BE49-F238E27FC236}">
                  <a16:creationId xmlns:a16="http://schemas.microsoft.com/office/drawing/2014/main" id="{B8EB5935-95A1-B965-A172-625093E569E5}"/>
                </a:ext>
              </a:extLst>
            </p:cNvPr>
            <p:cNvSpPr/>
            <p:nvPr/>
          </p:nvSpPr>
          <p:spPr>
            <a:xfrm>
              <a:off x="4563030" y="2262449"/>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434" name="object 433">
              <a:extLst>
                <a:ext uri="{FF2B5EF4-FFF2-40B4-BE49-F238E27FC236}">
                  <a16:creationId xmlns:a16="http://schemas.microsoft.com/office/drawing/2014/main" id="{9C21906B-C0AF-45CE-FCCA-D12A61203256}"/>
                </a:ext>
              </a:extLst>
            </p:cNvPr>
            <p:cNvSpPr/>
            <p:nvPr/>
          </p:nvSpPr>
          <p:spPr>
            <a:xfrm>
              <a:off x="4563030" y="2262449"/>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435" name="object 434">
              <a:extLst>
                <a:ext uri="{FF2B5EF4-FFF2-40B4-BE49-F238E27FC236}">
                  <a16:creationId xmlns:a16="http://schemas.microsoft.com/office/drawing/2014/main" id="{9A303DB8-C553-73FB-23F2-6B3AB33E5029}"/>
                </a:ext>
              </a:extLst>
            </p:cNvPr>
            <p:cNvSpPr/>
            <p:nvPr/>
          </p:nvSpPr>
          <p:spPr>
            <a:xfrm>
              <a:off x="4563030" y="2229617"/>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05" y="19413"/>
                  </a:lnTo>
                  <a:lnTo>
                    <a:pt x="34721" y="14897"/>
                  </a:lnTo>
                  <a:lnTo>
                    <a:pt x="9315"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436" name="object 435">
              <a:extLst>
                <a:ext uri="{FF2B5EF4-FFF2-40B4-BE49-F238E27FC236}">
                  <a16:creationId xmlns:a16="http://schemas.microsoft.com/office/drawing/2014/main" id="{794B1FB5-A809-2F69-624E-285843C3893D}"/>
                </a:ext>
              </a:extLst>
            </p:cNvPr>
            <p:cNvSpPr/>
            <p:nvPr/>
          </p:nvSpPr>
          <p:spPr>
            <a:xfrm>
              <a:off x="4563030" y="2229617"/>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05" y="19413"/>
                  </a:lnTo>
                  <a:lnTo>
                    <a:pt x="34721" y="14897"/>
                  </a:lnTo>
                  <a:lnTo>
                    <a:pt x="9315" y="8199"/>
                  </a:lnTo>
                  <a:lnTo>
                    <a:pt x="0" y="0"/>
                  </a:lnTo>
                  <a:lnTo>
                    <a:pt x="0" y="57403"/>
                  </a:lnTo>
                </a:path>
              </a:pathLst>
            </a:custGeom>
            <a:ln w="7594">
              <a:solidFill>
                <a:srgbClr val="000000"/>
              </a:solidFill>
            </a:ln>
          </p:spPr>
          <p:txBody>
            <a:bodyPr wrap="square" lIns="0" tIns="0" rIns="0" bIns="0" rtlCol="0"/>
            <a:lstStyle/>
            <a:p>
              <a:endParaRPr/>
            </a:p>
          </p:txBody>
        </p:sp>
        <p:sp>
          <p:nvSpPr>
            <p:cNvPr id="437" name="object 436">
              <a:extLst>
                <a:ext uri="{FF2B5EF4-FFF2-40B4-BE49-F238E27FC236}">
                  <a16:creationId xmlns:a16="http://schemas.microsoft.com/office/drawing/2014/main" id="{41440501-7C00-D0D1-1963-39F852432FCB}"/>
                </a:ext>
              </a:extLst>
            </p:cNvPr>
            <p:cNvSpPr/>
            <p:nvPr/>
          </p:nvSpPr>
          <p:spPr>
            <a:xfrm>
              <a:off x="4450663" y="2143391"/>
              <a:ext cx="463550" cy="85725"/>
            </a:xfrm>
            <a:custGeom>
              <a:avLst/>
              <a:gdLst/>
              <a:ahLst/>
              <a:cxnLst/>
              <a:rect l="l" t="t" r="r" b="b"/>
              <a:pathLst>
                <a:path w="463550" h="85725">
                  <a:moveTo>
                    <a:pt x="463397" y="0"/>
                  </a:moveTo>
                  <a:lnTo>
                    <a:pt x="0" y="0"/>
                  </a:lnTo>
                  <a:lnTo>
                    <a:pt x="0" y="85382"/>
                  </a:lnTo>
                  <a:lnTo>
                    <a:pt x="463397" y="85382"/>
                  </a:lnTo>
                  <a:lnTo>
                    <a:pt x="463397" y="0"/>
                  </a:lnTo>
                  <a:close/>
                </a:path>
              </a:pathLst>
            </a:custGeom>
            <a:solidFill>
              <a:srgbClr val="FFFFFF"/>
            </a:solidFill>
          </p:spPr>
          <p:txBody>
            <a:bodyPr wrap="square" lIns="0" tIns="0" rIns="0" bIns="0" rtlCol="0"/>
            <a:lstStyle/>
            <a:p>
              <a:endParaRPr/>
            </a:p>
          </p:txBody>
        </p:sp>
      </p:grpSp>
      <p:sp>
        <p:nvSpPr>
          <p:cNvPr id="438" name="object 437">
            <a:extLst>
              <a:ext uri="{FF2B5EF4-FFF2-40B4-BE49-F238E27FC236}">
                <a16:creationId xmlns:a16="http://schemas.microsoft.com/office/drawing/2014/main" id="{22D2726A-7729-39FB-D026-5AE19CC882B9}"/>
              </a:ext>
            </a:extLst>
          </p:cNvPr>
          <p:cNvSpPr txBox="1"/>
          <p:nvPr/>
        </p:nvSpPr>
        <p:spPr>
          <a:xfrm>
            <a:off x="4211037" y="1737620"/>
            <a:ext cx="463550" cy="85090"/>
          </a:xfrm>
          <a:prstGeom prst="rect">
            <a:avLst/>
          </a:prstGeom>
          <a:ln w="10134">
            <a:solidFill>
              <a:srgbClr val="02090B"/>
            </a:solidFill>
          </a:ln>
        </p:spPr>
        <p:txBody>
          <a:bodyPr vert="horz" wrap="square" lIns="0" tIns="8255" rIns="0" bIns="0" rtlCol="0">
            <a:spAutoFit/>
          </a:bodyPr>
          <a:lstStyle/>
          <a:p>
            <a:pPr marL="16510">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439" name="object 438">
            <a:extLst>
              <a:ext uri="{FF2B5EF4-FFF2-40B4-BE49-F238E27FC236}">
                <a16:creationId xmlns:a16="http://schemas.microsoft.com/office/drawing/2014/main" id="{57B87261-6948-5503-6C8A-DC9E7F817321}"/>
              </a:ext>
            </a:extLst>
          </p:cNvPr>
          <p:cNvSpPr txBox="1"/>
          <p:nvPr/>
        </p:nvSpPr>
        <p:spPr>
          <a:xfrm>
            <a:off x="3038683" y="614210"/>
            <a:ext cx="370205" cy="121920"/>
          </a:xfrm>
          <a:prstGeom prst="rect">
            <a:avLst/>
          </a:prstGeom>
          <a:solidFill>
            <a:srgbClr val="FFFFFF"/>
          </a:solidFill>
          <a:ln w="10134">
            <a:solidFill>
              <a:srgbClr val="02090B"/>
            </a:solidFill>
          </a:ln>
        </p:spPr>
        <p:txBody>
          <a:bodyPr vert="horz" wrap="square" lIns="0" tIns="0" rIns="0" bIns="0" rtlCol="0">
            <a:spAutoFit/>
          </a:bodyPr>
          <a:lstStyle/>
          <a:p>
            <a:pPr marL="99060">
              <a:lnSpc>
                <a:spcPts val="450"/>
              </a:lnSpc>
            </a:pPr>
            <a:r>
              <a:rPr sz="400" spc="-10" dirty="0">
                <a:latin typeface="Lucida Sans"/>
                <a:cs typeface="Lucida Sans"/>
              </a:rPr>
              <a:t>Query</a:t>
            </a:r>
            <a:endParaRPr sz="400">
              <a:latin typeface="Lucida Sans"/>
              <a:cs typeface="Lucida Sans"/>
            </a:endParaRPr>
          </a:p>
          <a:p>
            <a:pPr marL="55880">
              <a:lnSpc>
                <a:spcPts val="475"/>
              </a:lnSpc>
            </a:pPr>
            <a:r>
              <a:rPr sz="400" spc="-10" dirty="0">
                <a:latin typeface="Lucida Sans"/>
                <a:cs typeface="Lucida Sans"/>
              </a:rPr>
              <a:t>sequence</a:t>
            </a:r>
            <a:endParaRPr sz="400">
              <a:latin typeface="Lucida Sans"/>
              <a:cs typeface="Lucida Sans"/>
            </a:endParaRPr>
          </a:p>
        </p:txBody>
      </p:sp>
      <p:sp>
        <p:nvSpPr>
          <p:cNvPr id="440" name="object 439">
            <a:extLst>
              <a:ext uri="{FF2B5EF4-FFF2-40B4-BE49-F238E27FC236}">
                <a16:creationId xmlns:a16="http://schemas.microsoft.com/office/drawing/2014/main" id="{EE8D53A7-5F5B-FD39-DBE7-4E0C1CBA8664}"/>
              </a:ext>
            </a:extLst>
          </p:cNvPr>
          <p:cNvSpPr txBox="1"/>
          <p:nvPr/>
        </p:nvSpPr>
        <p:spPr>
          <a:xfrm>
            <a:off x="4254415" y="1455022"/>
            <a:ext cx="370205" cy="121920"/>
          </a:xfrm>
          <a:prstGeom prst="rect">
            <a:avLst/>
          </a:prstGeom>
          <a:solidFill>
            <a:srgbClr val="FFFFFF"/>
          </a:solidFill>
          <a:ln w="10134">
            <a:solidFill>
              <a:srgbClr val="000000"/>
            </a:solidFill>
          </a:ln>
        </p:spPr>
        <p:txBody>
          <a:bodyPr vert="horz" wrap="square" lIns="0" tIns="2540" rIns="0" bIns="0" rtlCol="0">
            <a:spAutoFit/>
          </a:bodyPr>
          <a:lstStyle/>
          <a:p>
            <a:pPr marL="70485" marR="46990" indent="-41275">
              <a:lnSpc>
                <a:spcPts val="470"/>
              </a:lnSpc>
              <a:spcBef>
                <a:spcPts val="20"/>
              </a:spcBef>
            </a:pPr>
            <a:r>
              <a:rPr sz="400" spc="-10" dirty="0">
                <a:latin typeface="Lucida Sans"/>
                <a:cs typeface="Lucida Sans"/>
              </a:rPr>
              <a:t>HMMsearch</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grpSp>
        <p:nvGrpSpPr>
          <p:cNvPr id="441" name="object 440">
            <a:extLst>
              <a:ext uri="{FF2B5EF4-FFF2-40B4-BE49-F238E27FC236}">
                <a16:creationId xmlns:a16="http://schemas.microsoft.com/office/drawing/2014/main" id="{C8473022-9843-8119-F609-D697D217B7C5}"/>
              </a:ext>
            </a:extLst>
          </p:cNvPr>
          <p:cNvGrpSpPr/>
          <p:nvPr/>
        </p:nvGrpSpPr>
        <p:grpSpPr>
          <a:xfrm>
            <a:off x="2447002" y="1446348"/>
            <a:ext cx="380365" cy="132080"/>
            <a:chOff x="2686634" y="1852413"/>
            <a:chExt cx="380365" cy="132080"/>
          </a:xfrm>
        </p:grpSpPr>
        <p:sp>
          <p:nvSpPr>
            <p:cNvPr id="442" name="object 441">
              <a:extLst>
                <a:ext uri="{FF2B5EF4-FFF2-40B4-BE49-F238E27FC236}">
                  <a16:creationId xmlns:a16="http://schemas.microsoft.com/office/drawing/2014/main" id="{CA5FC8F3-6223-C272-B991-C4D9936152DE}"/>
                </a:ext>
              </a:extLst>
            </p:cNvPr>
            <p:cNvSpPr/>
            <p:nvPr/>
          </p:nvSpPr>
          <p:spPr>
            <a:xfrm>
              <a:off x="2691714" y="1857489"/>
              <a:ext cx="370205" cy="121920"/>
            </a:xfrm>
            <a:custGeom>
              <a:avLst/>
              <a:gdLst/>
              <a:ahLst/>
              <a:cxnLst/>
              <a:rect l="l" t="t" r="r" b="b"/>
              <a:pathLst>
                <a:path w="370205" h="121919">
                  <a:moveTo>
                    <a:pt x="369887" y="0"/>
                  </a:moveTo>
                  <a:lnTo>
                    <a:pt x="0" y="0"/>
                  </a:lnTo>
                  <a:lnTo>
                    <a:pt x="0" y="121920"/>
                  </a:lnTo>
                  <a:lnTo>
                    <a:pt x="369887" y="121920"/>
                  </a:lnTo>
                  <a:lnTo>
                    <a:pt x="369887" y="0"/>
                  </a:lnTo>
                  <a:close/>
                </a:path>
              </a:pathLst>
            </a:custGeom>
            <a:solidFill>
              <a:srgbClr val="FFFFFF"/>
            </a:solidFill>
          </p:spPr>
          <p:txBody>
            <a:bodyPr wrap="square" lIns="0" tIns="0" rIns="0" bIns="0" rtlCol="0"/>
            <a:lstStyle/>
            <a:p>
              <a:endParaRPr/>
            </a:p>
          </p:txBody>
        </p:sp>
        <p:sp>
          <p:nvSpPr>
            <p:cNvPr id="443" name="object 442">
              <a:extLst>
                <a:ext uri="{FF2B5EF4-FFF2-40B4-BE49-F238E27FC236}">
                  <a16:creationId xmlns:a16="http://schemas.microsoft.com/office/drawing/2014/main" id="{2A9852BF-2937-6B7C-8A31-532F57E573EE}"/>
                </a:ext>
              </a:extLst>
            </p:cNvPr>
            <p:cNvSpPr/>
            <p:nvPr/>
          </p:nvSpPr>
          <p:spPr>
            <a:xfrm>
              <a:off x="2691714" y="1857493"/>
              <a:ext cx="370205" cy="121920"/>
            </a:xfrm>
            <a:custGeom>
              <a:avLst/>
              <a:gdLst/>
              <a:ahLst/>
              <a:cxnLst/>
              <a:rect l="l" t="t" r="r" b="b"/>
              <a:pathLst>
                <a:path w="370205" h="121919">
                  <a:moveTo>
                    <a:pt x="369887" y="121920"/>
                  </a:moveTo>
                  <a:lnTo>
                    <a:pt x="0" y="121920"/>
                  </a:lnTo>
                  <a:lnTo>
                    <a:pt x="0" y="0"/>
                  </a:lnTo>
                  <a:lnTo>
                    <a:pt x="369887" y="0"/>
                  </a:lnTo>
                  <a:lnTo>
                    <a:pt x="369887" y="121920"/>
                  </a:lnTo>
                  <a:close/>
                </a:path>
              </a:pathLst>
            </a:custGeom>
            <a:ln w="10134">
              <a:solidFill>
                <a:srgbClr val="000000"/>
              </a:solidFill>
            </a:ln>
          </p:spPr>
          <p:txBody>
            <a:bodyPr wrap="square" lIns="0" tIns="0" rIns="0" bIns="0" rtlCol="0"/>
            <a:lstStyle/>
            <a:p>
              <a:endParaRPr/>
            </a:p>
          </p:txBody>
        </p:sp>
      </p:grpSp>
      <p:sp>
        <p:nvSpPr>
          <p:cNvPr id="444" name="object 443">
            <a:extLst>
              <a:ext uri="{FF2B5EF4-FFF2-40B4-BE49-F238E27FC236}">
                <a16:creationId xmlns:a16="http://schemas.microsoft.com/office/drawing/2014/main" id="{B1613C60-F46E-975A-D750-582293B118FD}"/>
              </a:ext>
            </a:extLst>
          </p:cNvPr>
          <p:cNvSpPr txBox="1"/>
          <p:nvPr/>
        </p:nvSpPr>
        <p:spPr>
          <a:xfrm>
            <a:off x="2505097" y="1438206"/>
            <a:ext cx="231775" cy="146050"/>
          </a:xfrm>
          <a:prstGeom prst="rect">
            <a:avLst/>
          </a:prstGeom>
        </p:spPr>
        <p:txBody>
          <a:bodyPr vert="horz" wrap="square" lIns="0" tIns="12065" rIns="0" bIns="0" rtlCol="0">
            <a:spAutoFit/>
          </a:bodyPr>
          <a:lstStyle/>
          <a:p>
            <a:pPr marL="74295" marR="5080" indent="-62230">
              <a:lnSpc>
                <a:spcPct val="100000"/>
              </a:lnSpc>
              <a:spcBef>
                <a:spcPts val="95"/>
              </a:spcBef>
            </a:pPr>
            <a:r>
              <a:rPr sz="400" spc="-20" dirty="0">
                <a:latin typeface="Lucida Sans"/>
                <a:cs typeface="Lucida Sans"/>
              </a:rPr>
              <a:t>HHblits2</a:t>
            </a:r>
            <a:r>
              <a:rPr sz="400" spc="500" dirty="0">
                <a:latin typeface="Lucida Sans"/>
                <a:cs typeface="Lucida Sans"/>
              </a:rPr>
              <a:t> </a:t>
            </a:r>
            <a:r>
              <a:rPr sz="400" spc="-25" dirty="0">
                <a:latin typeface="Lucida Sans"/>
                <a:cs typeface="Lucida Sans"/>
              </a:rPr>
              <a:t>MSA</a:t>
            </a:r>
            <a:endParaRPr sz="400">
              <a:latin typeface="Lucida Sans"/>
              <a:cs typeface="Lucida Sans"/>
            </a:endParaRPr>
          </a:p>
        </p:txBody>
      </p:sp>
      <p:sp>
        <p:nvSpPr>
          <p:cNvPr id="445" name="object 444">
            <a:extLst>
              <a:ext uri="{FF2B5EF4-FFF2-40B4-BE49-F238E27FC236}">
                <a16:creationId xmlns:a16="http://schemas.microsoft.com/office/drawing/2014/main" id="{BDBF0F3D-6FFF-5159-4C08-E16C33B3E51B}"/>
              </a:ext>
            </a:extLst>
          </p:cNvPr>
          <p:cNvSpPr txBox="1"/>
          <p:nvPr/>
        </p:nvSpPr>
        <p:spPr>
          <a:xfrm>
            <a:off x="3038682" y="1185173"/>
            <a:ext cx="370205" cy="121920"/>
          </a:xfrm>
          <a:prstGeom prst="rect">
            <a:avLst/>
          </a:prstGeom>
          <a:solidFill>
            <a:srgbClr val="FFFFFF"/>
          </a:solidFill>
          <a:ln w="10134">
            <a:solidFill>
              <a:srgbClr val="000000"/>
            </a:solidFill>
          </a:ln>
        </p:spPr>
        <p:txBody>
          <a:bodyPr vert="horz" wrap="square" lIns="0" tIns="635" rIns="0" bIns="0" rtlCol="0">
            <a:spAutoFit/>
          </a:bodyPr>
          <a:lstStyle/>
          <a:p>
            <a:pPr marL="76200" marR="36195" indent="-27305">
              <a:lnSpc>
                <a:spcPts val="470"/>
              </a:lnSpc>
              <a:spcBef>
                <a:spcPts val="5"/>
              </a:spcBef>
            </a:pPr>
            <a:r>
              <a:rPr sz="400" spc="-10" dirty="0">
                <a:latin typeface="Lucida Sans"/>
                <a:cs typeface="Lucida Sans"/>
              </a:rPr>
              <a:t>Jackhmmer</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sp>
        <p:nvSpPr>
          <p:cNvPr id="446" name="object 445">
            <a:extLst>
              <a:ext uri="{FF2B5EF4-FFF2-40B4-BE49-F238E27FC236}">
                <a16:creationId xmlns:a16="http://schemas.microsoft.com/office/drawing/2014/main" id="{BD2F2DAF-4FA6-A8F4-8579-6EDC14AAF6D4}"/>
              </a:ext>
            </a:extLst>
          </p:cNvPr>
          <p:cNvSpPr txBox="1"/>
          <p:nvPr/>
        </p:nvSpPr>
        <p:spPr>
          <a:xfrm>
            <a:off x="4254415" y="1977005"/>
            <a:ext cx="370205" cy="121920"/>
          </a:xfrm>
          <a:prstGeom prst="rect">
            <a:avLst/>
          </a:prstGeom>
          <a:solidFill>
            <a:srgbClr val="FFFFFF"/>
          </a:solidFill>
          <a:ln w="10134">
            <a:solidFill>
              <a:srgbClr val="000000"/>
            </a:solidFill>
          </a:ln>
        </p:spPr>
        <p:txBody>
          <a:bodyPr vert="horz" wrap="square" lIns="0" tIns="0" rIns="0" bIns="0" rtlCol="0">
            <a:spAutoFit/>
          </a:bodyPr>
          <a:lstStyle/>
          <a:p>
            <a:pPr marL="36830" marR="24765">
              <a:lnSpc>
                <a:spcPts val="470"/>
              </a:lnSpc>
            </a:pPr>
            <a:r>
              <a:rPr sz="400" spc="-10" dirty="0">
                <a:latin typeface="Lucida Sans"/>
                <a:cs typeface="Lucida Sans"/>
              </a:rPr>
              <a:t>HMMsearch</a:t>
            </a:r>
            <a:r>
              <a:rPr sz="400" spc="500" dirty="0">
                <a:latin typeface="Lucida Sans"/>
                <a:cs typeface="Lucida Sans"/>
              </a:rPr>
              <a:t> </a:t>
            </a: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447" name="object 446">
            <a:extLst>
              <a:ext uri="{FF2B5EF4-FFF2-40B4-BE49-F238E27FC236}">
                <a16:creationId xmlns:a16="http://schemas.microsoft.com/office/drawing/2014/main" id="{17D41F9C-82F1-56D2-E4E5-C6954A358B95}"/>
              </a:ext>
            </a:extLst>
          </p:cNvPr>
          <p:cNvGrpSpPr/>
          <p:nvPr/>
        </p:nvGrpSpPr>
        <p:grpSpPr>
          <a:xfrm>
            <a:off x="2468124" y="722541"/>
            <a:ext cx="1998980" cy="1499870"/>
            <a:chOff x="2707756" y="1128606"/>
            <a:chExt cx="1998980" cy="1499870"/>
          </a:xfrm>
        </p:grpSpPr>
        <p:sp>
          <p:nvSpPr>
            <p:cNvPr id="448" name="object 447">
              <a:extLst>
                <a:ext uri="{FF2B5EF4-FFF2-40B4-BE49-F238E27FC236}">
                  <a16:creationId xmlns:a16="http://schemas.microsoft.com/office/drawing/2014/main" id="{11B50EC6-DED8-956C-EC96-04EF49854909}"/>
                </a:ext>
              </a:extLst>
            </p:cNvPr>
            <p:cNvSpPr/>
            <p:nvPr/>
          </p:nvSpPr>
          <p:spPr>
            <a:xfrm>
              <a:off x="2712836" y="2333764"/>
              <a:ext cx="335280" cy="164465"/>
            </a:xfrm>
            <a:custGeom>
              <a:avLst/>
              <a:gdLst/>
              <a:ahLst/>
              <a:cxnLst/>
              <a:rect l="l" t="t" r="r" b="b"/>
              <a:pathLst>
                <a:path w="335280" h="164464">
                  <a:moveTo>
                    <a:pt x="168694" y="0"/>
                  </a:moveTo>
                  <a:lnTo>
                    <a:pt x="0" y="84658"/>
                  </a:lnTo>
                  <a:lnTo>
                    <a:pt x="166204" y="164414"/>
                  </a:lnTo>
                  <a:lnTo>
                    <a:pt x="334899" y="79756"/>
                  </a:lnTo>
                  <a:lnTo>
                    <a:pt x="168694" y="0"/>
                  </a:lnTo>
                  <a:close/>
                </a:path>
              </a:pathLst>
            </a:custGeom>
            <a:solidFill>
              <a:srgbClr val="FFFFFF"/>
            </a:solidFill>
          </p:spPr>
          <p:txBody>
            <a:bodyPr wrap="square" lIns="0" tIns="0" rIns="0" bIns="0" rtlCol="0"/>
            <a:lstStyle/>
            <a:p>
              <a:endParaRPr/>
            </a:p>
          </p:txBody>
        </p:sp>
        <p:sp>
          <p:nvSpPr>
            <p:cNvPr id="449" name="object 448">
              <a:extLst>
                <a:ext uri="{FF2B5EF4-FFF2-40B4-BE49-F238E27FC236}">
                  <a16:creationId xmlns:a16="http://schemas.microsoft.com/office/drawing/2014/main" id="{F75B1496-EA36-8DAC-4966-B05E50422774}"/>
                </a:ext>
              </a:extLst>
            </p:cNvPr>
            <p:cNvSpPr/>
            <p:nvPr/>
          </p:nvSpPr>
          <p:spPr>
            <a:xfrm>
              <a:off x="2712836" y="2333764"/>
              <a:ext cx="335280" cy="164465"/>
            </a:xfrm>
            <a:custGeom>
              <a:avLst/>
              <a:gdLst/>
              <a:ahLst/>
              <a:cxnLst/>
              <a:rect l="l" t="t" r="r" b="b"/>
              <a:pathLst>
                <a:path w="335280" h="164464">
                  <a:moveTo>
                    <a:pt x="334899" y="79756"/>
                  </a:moveTo>
                  <a:lnTo>
                    <a:pt x="166204" y="164414"/>
                  </a:lnTo>
                  <a:lnTo>
                    <a:pt x="0" y="84658"/>
                  </a:lnTo>
                  <a:lnTo>
                    <a:pt x="168694" y="0"/>
                  </a:lnTo>
                  <a:lnTo>
                    <a:pt x="334899" y="79756"/>
                  </a:lnTo>
                  <a:close/>
                </a:path>
              </a:pathLst>
            </a:custGeom>
            <a:ln w="10134">
              <a:solidFill>
                <a:srgbClr val="000000"/>
              </a:solidFill>
            </a:ln>
          </p:spPr>
          <p:txBody>
            <a:bodyPr wrap="square" lIns="0" tIns="0" rIns="0" bIns="0" rtlCol="0"/>
            <a:lstStyle/>
            <a:p>
              <a:endParaRPr/>
            </a:p>
          </p:txBody>
        </p:sp>
        <p:sp>
          <p:nvSpPr>
            <p:cNvPr id="450" name="object 449">
              <a:extLst>
                <a:ext uri="{FF2B5EF4-FFF2-40B4-BE49-F238E27FC236}">
                  <a16:creationId xmlns:a16="http://schemas.microsoft.com/office/drawing/2014/main" id="{BC4D2DD4-6E84-8CD9-3441-B86E74A93444}"/>
                </a:ext>
              </a:extLst>
            </p:cNvPr>
            <p:cNvSpPr/>
            <p:nvPr/>
          </p:nvSpPr>
          <p:spPr>
            <a:xfrm>
              <a:off x="3302487" y="2337896"/>
              <a:ext cx="335280" cy="164465"/>
            </a:xfrm>
            <a:custGeom>
              <a:avLst/>
              <a:gdLst/>
              <a:ahLst/>
              <a:cxnLst/>
              <a:rect l="l" t="t" r="r" b="b"/>
              <a:pathLst>
                <a:path w="335279" h="164464">
                  <a:moveTo>
                    <a:pt x="168694" y="0"/>
                  </a:moveTo>
                  <a:lnTo>
                    <a:pt x="0" y="84645"/>
                  </a:lnTo>
                  <a:lnTo>
                    <a:pt x="166204" y="164401"/>
                  </a:lnTo>
                  <a:lnTo>
                    <a:pt x="334899" y="79743"/>
                  </a:lnTo>
                  <a:lnTo>
                    <a:pt x="168694" y="0"/>
                  </a:lnTo>
                  <a:close/>
                </a:path>
              </a:pathLst>
            </a:custGeom>
            <a:solidFill>
              <a:srgbClr val="FFFFFF"/>
            </a:solidFill>
          </p:spPr>
          <p:txBody>
            <a:bodyPr wrap="square" lIns="0" tIns="0" rIns="0" bIns="0" rtlCol="0"/>
            <a:lstStyle/>
            <a:p>
              <a:endParaRPr/>
            </a:p>
          </p:txBody>
        </p:sp>
        <p:sp>
          <p:nvSpPr>
            <p:cNvPr id="451" name="object 450">
              <a:extLst>
                <a:ext uri="{FF2B5EF4-FFF2-40B4-BE49-F238E27FC236}">
                  <a16:creationId xmlns:a16="http://schemas.microsoft.com/office/drawing/2014/main" id="{CD118AD2-0FD3-B79A-1E6B-F2D6FF10CFC7}"/>
                </a:ext>
              </a:extLst>
            </p:cNvPr>
            <p:cNvSpPr/>
            <p:nvPr/>
          </p:nvSpPr>
          <p:spPr>
            <a:xfrm>
              <a:off x="3302487" y="2337896"/>
              <a:ext cx="335280" cy="164465"/>
            </a:xfrm>
            <a:custGeom>
              <a:avLst/>
              <a:gdLst/>
              <a:ahLst/>
              <a:cxnLst/>
              <a:rect l="l" t="t" r="r" b="b"/>
              <a:pathLst>
                <a:path w="335279" h="164464">
                  <a:moveTo>
                    <a:pt x="334899" y="79743"/>
                  </a:moveTo>
                  <a:lnTo>
                    <a:pt x="166204" y="164401"/>
                  </a:lnTo>
                  <a:lnTo>
                    <a:pt x="0" y="84645"/>
                  </a:lnTo>
                  <a:lnTo>
                    <a:pt x="168694" y="0"/>
                  </a:lnTo>
                  <a:lnTo>
                    <a:pt x="334899" y="79743"/>
                  </a:lnTo>
                  <a:close/>
                </a:path>
              </a:pathLst>
            </a:custGeom>
            <a:ln w="10134">
              <a:solidFill>
                <a:srgbClr val="000000"/>
              </a:solidFill>
            </a:ln>
          </p:spPr>
          <p:txBody>
            <a:bodyPr wrap="square" lIns="0" tIns="0" rIns="0" bIns="0" rtlCol="0"/>
            <a:lstStyle/>
            <a:p>
              <a:endParaRPr/>
            </a:p>
          </p:txBody>
        </p:sp>
        <p:sp>
          <p:nvSpPr>
            <p:cNvPr id="452" name="object 451">
              <a:extLst>
                <a:ext uri="{FF2B5EF4-FFF2-40B4-BE49-F238E27FC236}">
                  <a16:creationId xmlns:a16="http://schemas.microsoft.com/office/drawing/2014/main" id="{30BE5992-1249-C54F-FF38-3F16F46A6A66}"/>
                </a:ext>
              </a:extLst>
            </p:cNvPr>
            <p:cNvSpPr/>
            <p:nvPr/>
          </p:nvSpPr>
          <p:spPr>
            <a:xfrm>
              <a:off x="2878136" y="1143786"/>
              <a:ext cx="0" cy="198755"/>
            </a:xfrm>
            <a:custGeom>
              <a:avLst/>
              <a:gdLst/>
              <a:ahLst/>
              <a:cxnLst/>
              <a:rect l="l" t="t" r="r" b="b"/>
              <a:pathLst>
                <a:path h="198755">
                  <a:moveTo>
                    <a:pt x="0" y="0"/>
                  </a:moveTo>
                  <a:lnTo>
                    <a:pt x="0" y="198754"/>
                  </a:lnTo>
                </a:path>
              </a:pathLst>
            </a:custGeom>
            <a:ln w="20269">
              <a:solidFill>
                <a:srgbClr val="000000"/>
              </a:solidFill>
            </a:ln>
          </p:spPr>
          <p:txBody>
            <a:bodyPr wrap="square" lIns="0" tIns="0" rIns="0" bIns="0" rtlCol="0"/>
            <a:lstStyle/>
            <a:p>
              <a:endParaRPr/>
            </a:p>
          </p:txBody>
        </p:sp>
        <p:sp>
          <p:nvSpPr>
            <p:cNvPr id="453" name="object 452">
              <a:extLst>
                <a:ext uri="{FF2B5EF4-FFF2-40B4-BE49-F238E27FC236}">
                  <a16:creationId xmlns:a16="http://schemas.microsoft.com/office/drawing/2014/main" id="{E45658AB-C52D-371C-F7E3-568081B4D0E3}"/>
                </a:ext>
              </a:extLst>
            </p:cNvPr>
            <p:cNvSpPr/>
            <p:nvPr/>
          </p:nvSpPr>
          <p:spPr>
            <a:xfrm>
              <a:off x="2853421" y="1324974"/>
              <a:ext cx="49530" cy="60960"/>
            </a:xfrm>
            <a:custGeom>
              <a:avLst/>
              <a:gdLst/>
              <a:ahLst/>
              <a:cxnLst/>
              <a:rect l="l" t="t" r="r" b="b"/>
              <a:pathLst>
                <a:path w="49530"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54" name="object 453">
              <a:extLst>
                <a:ext uri="{FF2B5EF4-FFF2-40B4-BE49-F238E27FC236}">
                  <a16:creationId xmlns:a16="http://schemas.microsoft.com/office/drawing/2014/main" id="{30077CAF-6747-E212-57C2-231A0283F08D}"/>
                </a:ext>
              </a:extLst>
            </p:cNvPr>
            <p:cNvSpPr/>
            <p:nvPr/>
          </p:nvSpPr>
          <p:spPr>
            <a:xfrm>
              <a:off x="2878136" y="1620982"/>
              <a:ext cx="0" cy="194945"/>
            </a:xfrm>
            <a:custGeom>
              <a:avLst/>
              <a:gdLst/>
              <a:ahLst/>
              <a:cxnLst/>
              <a:rect l="l" t="t" r="r" b="b"/>
              <a:pathLst>
                <a:path h="194944">
                  <a:moveTo>
                    <a:pt x="0" y="0"/>
                  </a:moveTo>
                  <a:lnTo>
                    <a:pt x="0" y="194551"/>
                  </a:lnTo>
                </a:path>
              </a:pathLst>
            </a:custGeom>
            <a:ln w="20269">
              <a:solidFill>
                <a:srgbClr val="000000"/>
              </a:solidFill>
            </a:ln>
          </p:spPr>
          <p:txBody>
            <a:bodyPr wrap="square" lIns="0" tIns="0" rIns="0" bIns="0" rtlCol="0"/>
            <a:lstStyle/>
            <a:p>
              <a:endParaRPr/>
            </a:p>
          </p:txBody>
        </p:sp>
        <p:sp>
          <p:nvSpPr>
            <p:cNvPr id="455" name="object 454">
              <a:extLst>
                <a:ext uri="{FF2B5EF4-FFF2-40B4-BE49-F238E27FC236}">
                  <a16:creationId xmlns:a16="http://schemas.microsoft.com/office/drawing/2014/main" id="{ABA02ED1-22AB-B185-B09D-A2A89B31DDC0}"/>
                </a:ext>
              </a:extLst>
            </p:cNvPr>
            <p:cNvSpPr/>
            <p:nvPr/>
          </p:nvSpPr>
          <p:spPr>
            <a:xfrm>
              <a:off x="2853421" y="1797970"/>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56" name="object 455">
              <a:extLst>
                <a:ext uri="{FF2B5EF4-FFF2-40B4-BE49-F238E27FC236}">
                  <a16:creationId xmlns:a16="http://schemas.microsoft.com/office/drawing/2014/main" id="{BBD90351-0A28-FD25-9168-C9CEA9C0F714}"/>
                </a:ext>
              </a:extLst>
            </p:cNvPr>
            <p:cNvSpPr/>
            <p:nvPr/>
          </p:nvSpPr>
          <p:spPr>
            <a:xfrm>
              <a:off x="2878136" y="1982038"/>
              <a:ext cx="0" cy="311785"/>
            </a:xfrm>
            <a:custGeom>
              <a:avLst/>
              <a:gdLst/>
              <a:ahLst/>
              <a:cxnLst/>
              <a:rect l="l" t="t" r="r" b="b"/>
              <a:pathLst>
                <a:path h="311785">
                  <a:moveTo>
                    <a:pt x="0" y="0"/>
                  </a:moveTo>
                  <a:lnTo>
                    <a:pt x="0" y="311315"/>
                  </a:lnTo>
                </a:path>
              </a:pathLst>
            </a:custGeom>
            <a:ln w="20269">
              <a:solidFill>
                <a:srgbClr val="000000"/>
              </a:solidFill>
            </a:ln>
          </p:spPr>
          <p:txBody>
            <a:bodyPr wrap="square" lIns="0" tIns="0" rIns="0" bIns="0" rtlCol="0"/>
            <a:lstStyle/>
            <a:p>
              <a:endParaRPr/>
            </a:p>
          </p:txBody>
        </p:sp>
        <p:sp>
          <p:nvSpPr>
            <p:cNvPr id="457" name="object 456">
              <a:extLst>
                <a:ext uri="{FF2B5EF4-FFF2-40B4-BE49-F238E27FC236}">
                  <a16:creationId xmlns:a16="http://schemas.microsoft.com/office/drawing/2014/main" id="{91F768DC-9485-E834-E6E6-DC5369A86FB9}"/>
                </a:ext>
              </a:extLst>
            </p:cNvPr>
            <p:cNvSpPr/>
            <p:nvPr/>
          </p:nvSpPr>
          <p:spPr>
            <a:xfrm>
              <a:off x="2853421" y="2275789"/>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58" name="object 457">
              <a:extLst>
                <a:ext uri="{FF2B5EF4-FFF2-40B4-BE49-F238E27FC236}">
                  <a16:creationId xmlns:a16="http://schemas.microsoft.com/office/drawing/2014/main" id="{490DDA5C-4146-EEA2-57B0-A8E7E3F2CC1D}"/>
                </a:ext>
              </a:extLst>
            </p:cNvPr>
            <p:cNvSpPr/>
            <p:nvPr/>
          </p:nvSpPr>
          <p:spPr>
            <a:xfrm>
              <a:off x="3466943" y="1138766"/>
              <a:ext cx="0" cy="60960"/>
            </a:xfrm>
            <a:custGeom>
              <a:avLst/>
              <a:gdLst/>
              <a:ahLst/>
              <a:cxnLst/>
              <a:rect l="l" t="t" r="r" b="b"/>
              <a:pathLst>
                <a:path h="60959">
                  <a:moveTo>
                    <a:pt x="0" y="0"/>
                  </a:moveTo>
                  <a:lnTo>
                    <a:pt x="0" y="60693"/>
                  </a:lnTo>
                </a:path>
              </a:pathLst>
            </a:custGeom>
            <a:ln w="20269">
              <a:solidFill>
                <a:srgbClr val="000000"/>
              </a:solidFill>
            </a:ln>
          </p:spPr>
          <p:txBody>
            <a:bodyPr wrap="square" lIns="0" tIns="0" rIns="0" bIns="0" rtlCol="0"/>
            <a:lstStyle/>
            <a:p>
              <a:endParaRPr/>
            </a:p>
          </p:txBody>
        </p:sp>
        <p:sp>
          <p:nvSpPr>
            <p:cNvPr id="459" name="object 458">
              <a:extLst>
                <a:ext uri="{FF2B5EF4-FFF2-40B4-BE49-F238E27FC236}">
                  <a16:creationId xmlns:a16="http://schemas.microsoft.com/office/drawing/2014/main" id="{1D9F9A94-AB00-F203-B0DE-240C5054BC06}"/>
                </a:ext>
              </a:extLst>
            </p:cNvPr>
            <p:cNvSpPr/>
            <p:nvPr/>
          </p:nvSpPr>
          <p:spPr>
            <a:xfrm>
              <a:off x="3442229" y="1181897"/>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60" name="object 459">
              <a:extLst>
                <a:ext uri="{FF2B5EF4-FFF2-40B4-BE49-F238E27FC236}">
                  <a16:creationId xmlns:a16="http://schemas.microsoft.com/office/drawing/2014/main" id="{98E0A079-B41E-ED4C-B1B6-29C03990D0BF}"/>
                </a:ext>
              </a:extLst>
            </p:cNvPr>
            <p:cNvSpPr/>
            <p:nvPr/>
          </p:nvSpPr>
          <p:spPr>
            <a:xfrm>
              <a:off x="3466943" y="1478587"/>
              <a:ext cx="0" cy="75565"/>
            </a:xfrm>
            <a:custGeom>
              <a:avLst/>
              <a:gdLst/>
              <a:ahLst/>
              <a:cxnLst/>
              <a:rect l="l" t="t" r="r" b="b"/>
              <a:pathLst>
                <a:path h="75565">
                  <a:moveTo>
                    <a:pt x="0" y="0"/>
                  </a:moveTo>
                  <a:lnTo>
                    <a:pt x="0" y="75450"/>
                  </a:lnTo>
                </a:path>
              </a:pathLst>
            </a:custGeom>
            <a:ln w="20269">
              <a:solidFill>
                <a:srgbClr val="000000"/>
              </a:solidFill>
            </a:ln>
          </p:spPr>
          <p:txBody>
            <a:bodyPr wrap="square" lIns="0" tIns="0" rIns="0" bIns="0" rtlCol="0"/>
            <a:lstStyle/>
            <a:p>
              <a:endParaRPr/>
            </a:p>
          </p:txBody>
        </p:sp>
        <p:sp>
          <p:nvSpPr>
            <p:cNvPr id="461" name="object 460">
              <a:extLst>
                <a:ext uri="{FF2B5EF4-FFF2-40B4-BE49-F238E27FC236}">
                  <a16:creationId xmlns:a16="http://schemas.microsoft.com/office/drawing/2014/main" id="{ADCE40C1-A11F-B733-0461-C3AA5E31C307}"/>
                </a:ext>
              </a:extLst>
            </p:cNvPr>
            <p:cNvSpPr/>
            <p:nvPr/>
          </p:nvSpPr>
          <p:spPr>
            <a:xfrm>
              <a:off x="3442229" y="1536472"/>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62" name="object 461">
              <a:extLst>
                <a:ext uri="{FF2B5EF4-FFF2-40B4-BE49-F238E27FC236}">
                  <a16:creationId xmlns:a16="http://schemas.microsoft.com/office/drawing/2014/main" id="{C052645A-9B57-02F5-2503-38FB63CF7B05}"/>
                </a:ext>
              </a:extLst>
            </p:cNvPr>
            <p:cNvSpPr/>
            <p:nvPr/>
          </p:nvSpPr>
          <p:spPr>
            <a:xfrm>
              <a:off x="3466943" y="1713246"/>
              <a:ext cx="0" cy="46355"/>
            </a:xfrm>
            <a:custGeom>
              <a:avLst/>
              <a:gdLst/>
              <a:ahLst/>
              <a:cxnLst/>
              <a:rect l="l" t="t" r="r" b="b"/>
              <a:pathLst>
                <a:path h="46355">
                  <a:moveTo>
                    <a:pt x="0" y="0"/>
                  </a:moveTo>
                  <a:lnTo>
                    <a:pt x="0" y="45885"/>
                  </a:lnTo>
                </a:path>
              </a:pathLst>
            </a:custGeom>
            <a:ln w="20269">
              <a:solidFill>
                <a:srgbClr val="000000"/>
              </a:solidFill>
            </a:ln>
          </p:spPr>
          <p:txBody>
            <a:bodyPr wrap="square" lIns="0" tIns="0" rIns="0" bIns="0" rtlCol="0"/>
            <a:lstStyle/>
            <a:p>
              <a:endParaRPr/>
            </a:p>
          </p:txBody>
        </p:sp>
        <p:sp>
          <p:nvSpPr>
            <p:cNvPr id="463" name="object 462">
              <a:extLst>
                <a:ext uri="{FF2B5EF4-FFF2-40B4-BE49-F238E27FC236}">
                  <a16:creationId xmlns:a16="http://schemas.microsoft.com/office/drawing/2014/main" id="{6FFA9B7F-AC88-13BD-6251-70BE530289CD}"/>
                </a:ext>
              </a:extLst>
            </p:cNvPr>
            <p:cNvSpPr/>
            <p:nvPr/>
          </p:nvSpPr>
          <p:spPr>
            <a:xfrm>
              <a:off x="3442229" y="1741568"/>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64" name="object 463">
              <a:extLst>
                <a:ext uri="{FF2B5EF4-FFF2-40B4-BE49-F238E27FC236}">
                  <a16:creationId xmlns:a16="http://schemas.microsoft.com/office/drawing/2014/main" id="{2243C615-8994-4BC1-A5B9-B63B3377DD66}"/>
                </a:ext>
              </a:extLst>
            </p:cNvPr>
            <p:cNvSpPr/>
            <p:nvPr/>
          </p:nvSpPr>
          <p:spPr>
            <a:xfrm>
              <a:off x="3466943" y="2027346"/>
              <a:ext cx="0" cy="46355"/>
            </a:xfrm>
            <a:custGeom>
              <a:avLst/>
              <a:gdLst/>
              <a:ahLst/>
              <a:cxnLst/>
              <a:rect l="l" t="t" r="r" b="b"/>
              <a:pathLst>
                <a:path h="46355">
                  <a:moveTo>
                    <a:pt x="0" y="0"/>
                  </a:moveTo>
                  <a:lnTo>
                    <a:pt x="0" y="45770"/>
                  </a:lnTo>
                </a:path>
              </a:pathLst>
            </a:custGeom>
            <a:ln w="20269">
              <a:solidFill>
                <a:srgbClr val="000000"/>
              </a:solidFill>
            </a:ln>
          </p:spPr>
          <p:txBody>
            <a:bodyPr wrap="square" lIns="0" tIns="0" rIns="0" bIns="0" rtlCol="0"/>
            <a:lstStyle/>
            <a:p>
              <a:endParaRPr/>
            </a:p>
          </p:txBody>
        </p:sp>
        <p:sp>
          <p:nvSpPr>
            <p:cNvPr id="465" name="object 464">
              <a:extLst>
                <a:ext uri="{FF2B5EF4-FFF2-40B4-BE49-F238E27FC236}">
                  <a16:creationId xmlns:a16="http://schemas.microsoft.com/office/drawing/2014/main" id="{FB88B207-05B3-7155-4497-AD338FE5883F}"/>
                </a:ext>
              </a:extLst>
            </p:cNvPr>
            <p:cNvSpPr/>
            <p:nvPr/>
          </p:nvSpPr>
          <p:spPr>
            <a:xfrm>
              <a:off x="3442229" y="2055555"/>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66" name="object 465">
              <a:extLst>
                <a:ext uri="{FF2B5EF4-FFF2-40B4-BE49-F238E27FC236}">
                  <a16:creationId xmlns:a16="http://schemas.microsoft.com/office/drawing/2014/main" id="{09C35F14-3871-37B5-9840-4774C0C6FA0A}"/>
                </a:ext>
              </a:extLst>
            </p:cNvPr>
            <p:cNvSpPr/>
            <p:nvPr/>
          </p:nvSpPr>
          <p:spPr>
            <a:xfrm>
              <a:off x="3466943" y="2237892"/>
              <a:ext cx="0" cy="60960"/>
            </a:xfrm>
            <a:custGeom>
              <a:avLst/>
              <a:gdLst/>
              <a:ahLst/>
              <a:cxnLst/>
              <a:rect l="l" t="t" r="r" b="b"/>
              <a:pathLst>
                <a:path h="60960">
                  <a:moveTo>
                    <a:pt x="0" y="0"/>
                  </a:moveTo>
                  <a:lnTo>
                    <a:pt x="0" y="60955"/>
                  </a:lnTo>
                </a:path>
              </a:pathLst>
            </a:custGeom>
            <a:ln w="20269">
              <a:solidFill>
                <a:srgbClr val="000000"/>
              </a:solidFill>
            </a:ln>
          </p:spPr>
          <p:txBody>
            <a:bodyPr wrap="square" lIns="0" tIns="0" rIns="0" bIns="0" rtlCol="0"/>
            <a:lstStyle/>
            <a:p>
              <a:endParaRPr/>
            </a:p>
          </p:txBody>
        </p:sp>
        <p:sp>
          <p:nvSpPr>
            <p:cNvPr id="467" name="object 466">
              <a:extLst>
                <a:ext uri="{FF2B5EF4-FFF2-40B4-BE49-F238E27FC236}">
                  <a16:creationId xmlns:a16="http://schemas.microsoft.com/office/drawing/2014/main" id="{6C2AC504-3211-23C4-A445-0D345506E922}"/>
                </a:ext>
              </a:extLst>
            </p:cNvPr>
            <p:cNvSpPr/>
            <p:nvPr/>
          </p:nvSpPr>
          <p:spPr>
            <a:xfrm>
              <a:off x="3442229" y="2281287"/>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68" name="object 467">
              <a:extLst>
                <a:ext uri="{FF2B5EF4-FFF2-40B4-BE49-F238E27FC236}">
                  <a16:creationId xmlns:a16="http://schemas.microsoft.com/office/drawing/2014/main" id="{3D366CEC-DC2F-BDFA-C1B3-17E75A06D7EA}"/>
                </a:ext>
              </a:extLst>
            </p:cNvPr>
            <p:cNvSpPr/>
            <p:nvPr/>
          </p:nvSpPr>
          <p:spPr>
            <a:xfrm>
              <a:off x="4681604" y="1142187"/>
              <a:ext cx="0" cy="57785"/>
            </a:xfrm>
            <a:custGeom>
              <a:avLst/>
              <a:gdLst/>
              <a:ahLst/>
              <a:cxnLst/>
              <a:rect l="l" t="t" r="r" b="b"/>
              <a:pathLst>
                <a:path h="57784">
                  <a:moveTo>
                    <a:pt x="0" y="0"/>
                  </a:moveTo>
                  <a:lnTo>
                    <a:pt x="0" y="57271"/>
                  </a:lnTo>
                </a:path>
              </a:pathLst>
            </a:custGeom>
            <a:ln w="20269">
              <a:solidFill>
                <a:srgbClr val="000000"/>
              </a:solidFill>
            </a:ln>
          </p:spPr>
          <p:txBody>
            <a:bodyPr wrap="square" lIns="0" tIns="0" rIns="0" bIns="0" rtlCol="0"/>
            <a:lstStyle/>
            <a:p>
              <a:endParaRPr/>
            </a:p>
          </p:txBody>
        </p:sp>
        <p:sp>
          <p:nvSpPr>
            <p:cNvPr id="469" name="object 468">
              <a:extLst>
                <a:ext uri="{FF2B5EF4-FFF2-40B4-BE49-F238E27FC236}">
                  <a16:creationId xmlns:a16="http://schemas.microsoft.com/office/drawing/2014/main" id="{666D56FF-74EB-95C3-B997-B9DD08B042D1}"/>
                </a:ext>
              </a:extLst>
            </p:cNvPr>
            <p:cNvSpPr/>
            <p:nvPr/>
          </p:nvSpPr>
          <p:spPr>
            <a:xfrm>
              <a:off x="4656890" y="1181897"/>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70" name="object 469">
              <a:extLst>
                <a:ext uri="{FF2B5EF4-FFF2-40B4-BE49-F238E27FC236}">
                  <a16:creationId xmlns:a16="http://schemas.microsoft.com/office/drawing/2014/main" id="{FE8E588B-A2D9-734C-AA86-ECCDE0CA87A5}"/>
                </a:ext>
              </a:extLst>
            </p:cNvPr>
            <p:cNvSpPr/>
            <p:nvPr/>
          </p:nvSpPr>
          <p:spPr>
            <a:xfrm>
              <a:off x="4681604" y="1439710"/>
              <a:ext cx="0" cy="52705"/>
            </a:xfrm>
            <a:custGeom>
              <a:avLst/>
              <a:gdLst/>
              <a:ahLst/>
              <a:cxnLst/>
              <a:rect l="l" t="t" r="r" b="b"/>
              <a:pathLst>
                <a:path h="52705">
                  <a:moveTo>
                    <a:pt x="0" y="0"/>
                  </a:moveTo>
                  <a:lnTo>
                    <a:pt x="0" y="52690"/>
                  </a:lnTo>
                </a:path>
              </a:pathLst>
            </a:custGeom>
            <a:ln w="20269">
              <a:solidFill>
                <a:srgbClr val="000000"/>
              </a:solidFill>
            </a:ln>
          </p:spPr>
          <p:txBody>
            <a:bodyPr wrap="square" lIns="0" tIns="0" rIns="0" bIns="0" rtlCol="0"/>
            <a:lstStyle/>
            <a:p>
              <a:endParaRPr/>
            </a:p>
          </p:txBody>
        </p:sp>
        <p:sp>
          <p:nvSpPr>
            <p:cNvPr id="471" name="object 470">
              <a:extLst>
                <a:ext uri="{FF2B5EF4-FFF2-40B4-BE49-F238E27FC236}">
                  <a16:creationId xmlns:a16="http://schemas.microsoft.com/office/drawing/2014/main" id="{E0150D05-B99A-404C-398F-E92CC8F5F9A2}"/>
                </a:ext>
              </a:extLst>
            </p:cNvPr>
            <p:cNvSpPr/>
            <p:nvPr/>
          </p:nvSpPr>
          <p:spPr>
            <a:xfrm>
              <a:off x="4656890" y="1474840"/>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72" name="object 471">
              <a:extLst>
                <a:ext uri="{FF2B5EF4-FFF2-40B4-BE49-F238E27FC236}">
                  <a16:creationId xmlns:a16="http://schemas.microsoft.com/office/drawing/2014/main" id="{D34E8AA9-4375-16C5-0D78-931478CF3A3C}"/>
                </a:ext>
              </a:extLst>
            </p:cNvPr>
            <p:cNvSpPr/>
            <p:nvPr/>
          </p:nvSpPr>
          <p:spPr>
            <a:xfrm>
              <a:off x="4681604" y="1779851"/>
              <a:ext cx="0" cy="40640"/>
            </a:xfrm>
            <a:custGeom>
              <a:avLst/>
              <a:gdLst/>
              <a:ahLst/>
              <a:cxnLst/>
              <a:rect l="l" t="t" r="r" b="b"/>
              <a:pathLst>
                <a:path h="40639">
                  <a:moveTo>
                    <a:pt x="0" y="0"/>
                  </a:moveTo>
                  <a:lnTo>
                    <a:pt x="0" y="40449"/>
                  </a:lnTo>
                </a:path>
              </a:pathLst>
            </a:custGeom>
            <a:ln w="20269">
              <a:solidFill>
                <a:srgbClr val="000000"/>
              </a:solidFill>
            </a:ln>
          </p:spPr>
          <p:txBody>
            <a:bodyPr wrap="square" lIns="0" tIns="0" rIns="0" bIns="0" rtlCol="0"/>
            <a:lstStyle/>
            <a:p>
              <a:endParaRPr/>
            </a:p>
          </p:txBody>
        </p:sp>
        <p:sp>
          <p:nvSpPr>
            <p:cNvPr id="473" name="object 472">
              <a:extLst>
                <a:ext uri="{FF2B5EF4-FFF2-40B4-BE49-F238E27FC236}">
                  <a16:creationId xmlns:a16="http://schemas.microsoft.com/office/drawing/2014/main" id="{D5FD461A-88F9-3735-FF2E-43670EF84C89}"/>
                </a:ext>
              </a:extLst>
            </p:cNvPr>
            <p:cNvSpPr/>
            <p:nvPr/>
          </p:nvSpPr>
          <p:spPr>
            <a:xfrm>
              <a:off x="4656890" y="1802729"/>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74" name="object 473">
              <a:extLst>
                <a:ext uri="{FF2B5EF4-FFF2-40B4-BE49-F238E27FC236}">
                  <a16:creationId xmlns:a16="http://schemas.microsoft.com/office/drawing/2014/main" id="{546331F4-BFB5-4DFB-050D-8C7960ADAAAA}"/>
                </a:ext>
              </a:extLst>
            </p:cNvPr>
            <p:cNvSpPr/>
            <p:nvPr/>
          </p:nvSpPr>
          <p:spPr>
            <a:xfrm>
              <a:off x="4681604" y="1987828"/>
              <a:ext cx="0" cy="35560"/>
            </a:xfrm>
            <a:custGeom>
              <a:avLst/>
              <a:gdLst/>
              <a:ahLst/>
              <a:cxnLst/>
              <a:rect l="l" t="t" r="r" b="b"/>
              <a:pathLst>
                <a:path h="35560">
                  <a:moveTo>
                    <a:pt x="0" y="0"/>
                  </a:moveTo>
                  <a:lnTo>
                    <a:pt x="0" y="35471"/>
                  </a:lnTo>
                </a:path>
              </a:pathLst>
            </a:custGeom>
            <a:ln w="20269">
              <a:solidFill>
                <a:srgbClr val="000000"/>
              </a:solidFill>
            </a:ln>
          </p:spPr>
          <p:txBody>
            <a:bodyPr wrap="square" lIns="0" tIns="0" rIns="0" bIns="0" rtlCol="0"/>
            <a:lstStyle/>
            <a:p>
              <a:endParaRPr/>
            </a:p>
          </p:txBody>
        </p:sp>
        <p:sp>
          <p:nvSpPr>
            <p:cNvPr id="475" name="object 474">
              <a:extLst>
                <a:ext uri="{FF2B5EF4-FFF2-40B4-BE49-F238E27FC236}">
                  <a16:creationId xmlns:a16="http://schemas.microsoft.com/office/drawing/2014/main" id="{C060F2AF-280E-DE84-6390-A64B846B9631}"/>
                </a:ext>
              </a:extLst>
            </p:cNvPr>
            <p:cNvSpPr/>
            <p:nvPr/>
          </p:nvSpPr>
          <p:spPr>
            <a:xfrm>
              <a:off x="4656890" y="2005736"/>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76" name="object 475">
              <a:extLst>
                <a:ext uri="{FF2B5EF4-FFF2-40B4-BE49-F238E27FC236}">
                  <a16:creationId xmlns:a16="http://schemas.microsoft.com/office/drawing/2014/main" id="{7702A9FE-9BE4-37F3-1C79-665D2D481BE9}"/>
                </a:ext>
              </a:extLst>
            </p:cNvPr>
            <p:cNvSpPr/>
            <p:nvPr/>
          </p:nvSpPr>
          <p:spPr>
            <a:xfrm>
              <a:off x="4681604" y="2299441"/>
              <a:ext cx="0" cy="41910"/>
            </a:xfrm>
            <a:custGeom>
              <a:avLst/>
              <a:gdLst/>
              <a:ahLst/>
              <a:cxnLst/>
              <a:rect l="l" t="t" r="r" b="b"/>
              <a:pathLst>
                <a:path h="41910">
                  <a:moveTo>
                    <a:pt x="0" y="0"/>
                  </a:moveTo>
                  <a:lnTo>
                    <a:pt x="0" y="41744"/>
                  </a:lnTo>
                </a:path>
              </a:pathLst>
            </a:custGeom>
            <a:ln w="20269">
              <a:solidFill>
                <a:srgbClr val="000000"/>
              </a:solidFill>
            </a:ln>
          </p:spPr>
          <p:txBody>
            <a:bodyPr wrap="square" lIns="0" tIns="0" rIns="0" bIns="0" rtlCol="0"/>
            <a:lstStyle/>
            <a:p>
              <a:endParaRPr/>
            </a:p>
          </p:txBody>
        </p:sp>
        <p:sp>
          <p:nvSpPr>
            <p:cNvPr id="477" name="object 476">
              <a:extLst>
                <a:ext uri="{FF2B5EF4-FFF2-40B4-BE49-F238E27FC236}">
                  <a16:creationId xmlns:a16="http://schemas.microsoft.com/office/drawing/2014/main" id="{68963947-6D81-615C-6ABC-22C125D524E0}"/>
                </a:ext>
              </a:extLst>
            </p:cNvPr>
            <p:cNvSpPr/>
            <p:nvPr/>
          </p:nvSpPr>
          <p:spPr>
            <a:xfrm>
              <a:off x="4656890" y="2323625"/>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478" name="object 477">
              <a:extLst>
                <a:ext uri="{FF2B5EF4-FFF2-40B4-BE49-F238E27FC236}">
                  <a16:creationId xmlns:a16="http://schemas.microsoft.com/office/drawing/2014/main" id="{37237028-0216-208E-A915-A499FDDBF70E}"/>
                </a:ext>
              </a:extLst>
            </p:cNvPr>
            <p:cNvSpPr/>
            <p:nvPr/>
          </p:nvSpPr>
          <p:spPr>
            <a:xfrm>
              <a:off x="3062170" y="1914514"/>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479" name="object 478">
              <a:extLst>
                <a:ext uri="{FF2B5EF4-FFF2-40B4-BE49-F238E27FC236}">
                  <a16:creationId xmlns:a16="http://schemas.microsoft.com/office/drawing/2014/main" id="{FD625211-C72A-7971-9A91-76091ACFA38F}"/>
                </a:ext>
              </a:extLst>
            </p:cNvPr>
            <p:cNvSpPr/>
            <p:nvPr/>
          </p:nvSpPr>
          <p:spPr>
            <a:xfrm>
              <a:off x="3106507" y="1914514"/>
              <a:ext cx="43815" cy="0"/>
            </a:xfrm>
            <a:custGeom>
              <a:avLst/>
              <a:gdLst/>
              <a:ahLst/>
              <a:cxnLst/>
              <a:rect l="l" t="t" r="r" b="b"/>
              <a:pathLst>
                <a:path w="43814">
                  <a:moveTo>
                    <a:pt x="0" y="0"/>
                  </a:moveTo>
                  <a:lnTo>
                    <a:pt x="43700" y="0"/>
                  </a:lnTo>
                </a:path>
              </a:pathLst>
            </a:custGeom>
            <a:ln w="20269">
              <a:solidFill>
                <a:srgbClr val="000000"/>
              </a:solidFill>
              <a:prstDash val="sysDot"/>
            </a:ln>
          </p:spPr>
          <p:txBody>
            <a:bodyPr wrap="square" lIns="0" tIns="0" rIns="0" bIns="0" rtlCol="0"/>
            <a:lstStyle/>
            <a:p>
              <a:endParaRPr/>
            </a:p>
          </p:txBody>
        </p:sp>
        <p:sp>
          <p:nvSpPr>
            <p:cNvPr id="480" name="object 479">
              <a:extLst>
                <a:ext uri="{FF2B5EF4-FFF2-40B4-BE49-F238E27FC236}">
                  <a16:creationId xmlns:a16="http://schemas.microsoft.com/office/drawing/2014/main" id="{05432EF2-26C9-0750-30A7-B896C5495F27}"/>
                </a:ext>
              </a:extLst>
            </p:cNvPr>
            <p:cNvSpPr/>
            <p:nvPr/>
          </p:nvSpPr>
          <p:spPr>
            <a:xfrm>
              <a:off x="3164782" y="1914514"/>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481" name="object 480">
              <a:extLst>
                <a:ext uri="{FF2B5EF4-FFF2-40B4-BE49-F238E27FC236}">
                  <a16:creationId xmlns:a16="http://schemas.microsoft.com/office/drawing/2014/main" id="{959C032C-6541-6502-838C-802DD2E1B871}"/>
                </a:ext>
              </a:extLst>
            </p:cNvPr>
            <p:cNvSpPr/>
            <p:nvPr/>
          </p:nvSpPr>
          <p:spPr>
            <a:xfrm>
              <a:off x="3162419" y="1889799"/>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482" name="object 481">
              <a:extLst>
                <a:ext uri="{FF2B5EF4-FFF2-40B4-BE49-F238E27FC236}">
                  <a16:creationId xmlns:a16="http://schemas.microsoft.com/office/drawing/2014/main" id="{21012FF6-133D-7ADF-3386-A418BC0BACCF}"/>
                </a:ext>
              </a:extLst>
            </p:cNvPr>
            <p:cNvSpPr/>
            <p:nvPr/>
          </p:nvSpPr>
          <p:spPr>
            <a:xfrm>
              <a:off x="4256361" y="2185962"/>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483" name="object 482">
              <a:extLst>
                <a:ext uri="{FF2B5EF4-FFF2-40B4-BE49-F238E27FC236}">
                  <a16:creationId xmlns:a16="http://schemas.microsoft.com/office/drawing/2014/main" id="{0FE14B44-53F0-EAB2-B674-1621F823598D}"/>
                </a:ext>
              </a:extLst>
            </p:cNvPr>
            <p:cNvSpPr/>
            <p:nvPr/>
          </p:nvSpPr>
          <p:spPr>
            <a:xfrm>
              <a:off x="4297015" y="2185962"/>
              <a:ext cx="89535" cy="0"/>
            </a:xfrm>
            <a:custGeom>
              <a:avLst/>
              <a:gdLst/>
              <a:ahLst/>
              <a:cxnLst/>
              <a:rect l="l" t="t" r="r" b="b"/>
              <a:pathLst>
                <a:path w="89535">
                  <a:moveTo>
                    <a:pt x="0" y="0"/>
                  </a:moveTo>
                  <a:lnTo>
                    <a:pt x="89103" y="0"/>
                  </a:lnTo>
                </a:path>
              </a:pathLst>
            </a:custGeom>
            <a:ln w="20269">
              <a:solidFill>
                <a:srgbClr val="000000"/>
              </a:solidFill>
              <a:prstDash val="sysDot"/>
            </a:ln>
          </p:spPr>
          <p:txBody>
            <a:bodyPr wrap="square" lIns="0" tIns="0" rIns="0" bIns="0" rtlCol="0"/>
            <a:lstStyle/>
            <a:p>
              <a:endParaRPr/>
            </a:p>
          </p:txBody>
        </p:sp>
        <p:sp>
          <p:nvSpPr>
            <p:cNvPr id="484" name="object 483">
              <a:extLst>
                <a:ext uri="{FF2B5EF4-FFF2-40B4-BE49-F238E27FC236}">
                  <a16:creationId xmlns:a16="http://schemas.microsoft.com/office/drawing/2014/main" id="{694E45A3-78BD-F5A8-3547-CE27C2ADA0DD}"/>
                </a:ext>
              </a:extLst>
            </p:cNvPr>
            <p:cNvSpPr/>
            <p:nvPr/>
          </p:nvSpPr>
          <p:spPr>
            <a:xfrm>
              <a:off x="4398840" y="2185962"/>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485" name="object 484">
              <a:extLst>
                <a:ext uri="{FF2B5EF4-FFF2-40B4-BE49-F238E27FC236}">
                  <a16:creationId xmlns:a16="http://schemas.microsoft.com/office/drawing/2014/main" id="{5A4FC612-850C-6B15-7C62-B6C54E3BB037}"/>
                </a:ext>
              </a:extLst>
            </p:cNvPr>
            <p:cNvSpPr/>
            <p:nvPr/>
          </p:nvSpPr>
          <p:spPr>
            <a:xfrm>
              <a:off x="4396478" y="2161248"/>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486" name="object 485">
              <a:extLst>
                <a:ext uri="{FF2B5EF4-FFF2-40B4-BE49-F238E27FC236}">
                  <a16:creationId xmlns:a16="http://schemas.microsoft.com/office/drawing/2014/main" id="{60157B6B-E970-9489-84B6-F984284EF4D6}"/>
                </a:ext>
              </a:extLst>
            </p:cNvPr>
            <p:cNvSpPr/>
            <p:nvPr/>
          </p:nvSpPr>
          <p:spPr>
            <a:xfrm>
              <a:off x="3466943" y="2502293"/>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487" name="object 486">
              <a:extLst>
                <a:ext uri="{FF2B5EF4-FFF2-40B4-BE49-F238E27FC236}">
                  <a16:creationId xmlns:a16="http://schemas.microsoft.com/office/drawing/2014/main" id="{C8BB083A-954C-76AD-B23A-733229C336BD}"/>
                </a:ext>
              </a:extLst>
            </p:cNvPr>
            <p:cNvSpPr/>
            <p:nvPr/>
          </p:nvSpPr>
          <p:spPr>
            <a:xfrm>
              <a:off x="3442229" y="2567889"/>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grpSp>
      <p:sp>
        <p:nvSpPr>
          <p:cNvPr id="488" name="object 487">
            <a:extLst>
              <a:ext uri="{FF2B5EF4-FFF2-40B4-BE49-F238E27FC236}">
                <a16:creationId xmlns:a16="http://schemas.microsoft.com/office/drawing/2014/main" id="{A10106E2-2237-1339-07ED-EAA6A7FB04EC}"/>
              </a:ext>
            </a:extLst>
          </p:cNvPr>
          <p:cNvSpPr txBox="1"/>
          <p:nvPr/>
        </p:nvSpPr>
        <p:spPr>
          <a:xfrm>
            <a:off x="2410763" y="742185"/>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grpSp>
        <p:nvGrpSpPr>
          <p:cNvPr id="489" name="object 488">
            <a:extLst>
              <a:ext uri="{FF2B5EF4-FFF2-40B4-BE49-F238E27FC236}">
                <a16:creationId xmlns:a16="http://schemas.microsoft.com/office/drawing/2014/main" id="{16E51E2F-EFFF-3278-95C3-C95F28842C44}"/>
              </a:ext>
            </a:extLst>
          </p:cNvPr>
          <p:cNvGrpSpPr/>
          <p:nvPr/>
        </p:nvGrpSpPr>
        <p:grpSpPr>
          <a:xfrm>
            <a:off x="2791018" y="656560"/>
            <a:ext cx="704215" cy="1369060"/>
            <a:chOff x="3030650" y="1062625"/>
            <a:chExt cx="704215" cy="1369060"/>
          </a:xfrm>
        </p:grpSpPr>
        <p:sp>
          <p:nvSpPr>
            <p:cNvPr id="490" name="object 489">
              <a:extLst>
                <a:ext uri="{FF2B5EF4-FFF2-40B4-BE49-F238E27FC236}">
                  <a16:creationId xmlns:a16="http://schemas.microsoft.com/office/drawing/2014/main" id="{EEC078D2-F269-C007-68FF-D46AF778A8C0}"/>
                </a:ext>
              </a:extLst>
            </p:cNvPr>
            <p:cNvSpPr/>
            <p:nvPr/>
          </p:nvSpPr>
          <p:spPr>
            <a:xfrm>
              <a:off x="3040810" y="2410697"/>
              <a:ext cx="92710" cy="0"/>
            </a:xfrm>
            <a:custGeom>
              <a:avLst/>
              <a:gdLst/>
              <a:ahLst/>
              <a:cxnLst/>
              <a:rect l="l" t="t" r="r" b="b"/>
              <a:pathLst>
                <a:path w="92710">
                  <a:moveTo>
                    <a:pt x="0" y="0"/>
                  </a:moveTo>
                  <a:lnTo>
                    <a:pt x="92633" y="0"/>
                  </a:lnTo>
                </a:path>
              </a:pathLst>
            </a:custGeom>
            <a:ln w="20269">
              <a:solidFill>
                <a:srgbClr val="000000"/>
              </a:solidFill>
            </a:ln>
          </p:spPr>
          <p:txBody>
            <a:bodyPr wrap="square" lIns="0" tIns="0" rIns="0" bIns="0" rtlCol="0"/>
            <a:lstStyle/>
            <a:p>
              <a:endParaRPr/>
            </a:p>
          </p:txBody>
        </p:sp>
        <p:sp>
          <p:nvSpPr>
            <p:cNvPr id="491" name="object 490">
              <a:extLst>
                <a:ext uri="{FF2B5EF4-FFF2-40B4-BE49-F238E27FC236}">
                  <a16:creationId xmlns:a16="http://schemas.microsoft.com/office/drawing/2014/main" id="{4645887B-02F9-8DD6-8DF4-2B1648EB75C8}"/>
                </a:ext>
              </a:extLst>
            </p:cNvPr>
            <p:cNvSpPr/>
            <p:nvPr/>
          </p:nvSpPr>
          <p:spPr>
            <a:xfrm>
              <a:off x="3133440" y="1072785"/>
              <a:ext cx="0" cy="1348740"/>
            </a:xfrm>
            <a:custGeom>
              <a:avLst/>
              <a:gdLst/>
              <a:ahLst/>
              <a:cxnLst/>
              <a:rect l="l" t="t" r="r" b="b"/>
              <a:pathLst>
                <a:path h="1348739">
                  <a:moveTo>
                    <a:pt x="0" y="0"/>
                  </a:moveTo>
                  <a:lnTo>
                    <a:pt x="0" y="1348206"/>
                  </a:lnTo>
                </a:path>
              </a:pathLst>
            </a:custGeom>
            <a:ln w="20269">
              <a:solidFill>
                <a:srgbClr val="000000"/>
              </a:solidFill>
            </a:ln>
          </p:spPr>
          <p:txBody>
            <a:bodyPr wrap="square" lIns="0" tIns="0" rIns="0" bIns="0" rtlCol="0"/>
            <a:lstStyle/>
            <a:p>
              <a:endParaRPr/>
            </a:p>
          </p:txBody>
        </p:sp>
        <p:sp>
          <p:nvSpPr>
            <p:cNvPr id="492" name="object 491">
              <a:extLst>
                <a:ext uri="{FF2B5EF4-FFF2-40B4-BE49-F238E27FC236}">
                  <a16:creationId xmlns:a16="http://schemas.microsoft.com/office/drawing/2014/main" id="{8EEF32BA-BA8F-110F-10D7-D098837E253A}"/>
                </a:ext>
              </a:extLst>
            </p:cNvPr>
            <p:cNvSpPr/>
            <p:nvPr/>
          </p:nvSpPr>
          <p:spPr>
            <a:xfrm>
              <a:off x="3724419" y="1074378"/>
              <a:ext cx="0" cy="1346835"/>
            </a:xfrm>
            <a:custGeom>
              <a:avLst/>
              <a:gdLst/>
              <a:ahLst/>
              <a:cxnLst/>
              <a:rect l="l" t="t" r="r" b="b"/>
              <a:pathLst>
                <a:path h="1346835">
                  <a:moveTo>
                    <a:pt x="0" y="0"/>
                  </a:moveTo>
                  <a:lnTo>
                    <a:pt x="0" y="1346619"/>
                  </a:lnTo>
                </a:path>
              </a:pathLst>
            </a:custGeom>
            <a:ln w="20269">
              <a:solidFill>
                <a:srgbClr val="000000"/>
              </a:solidFill>
            </a:ln>
          </p:spPr>
          <p:txBody>
            <a:bodyPr wrap="square" lIns="0" tIns="0" rIns="0" bIns="0" rtlCol="0"/>
            <a:lstStyle/>
            <a:p>
              <a:endParaRPr/>
            </a:p>
          </p:txBody>
        </p:sp>
      </p:grpSp>
      <p:sp>
        <p:nvSpPr>
          <p:cNvPr id="493" name="object 492">
            <a:extLst>
              <a:ext uri="{FF2B5EF4-FFF2-40B4-BE49-F238E27FC236}">
                <a16:creationId xmlns:a16="http://schemas.microsoft.com/office/drawing/2014/main" id="{9159015E-3914-D6EB-AB65-DCE57EF84B00}"/>
              </a:ext>
            </a:extLst>
          </p:cNvPr>
          <p:cNvSpPr txBox="1"/>
          <p:nvPr/>
        </p:nvSpPr>
        <p:spPr>
          <a:xfrm>
            <a:off x="2896192" y="1392367"/>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sp>
        <p:nvSpPr>
          <p:cNvPr id="494" name="object 493">
            <a:extLst>
              <a:ext uri="{FF2B5EF4-FFF2-40B4-BE49-F238E27FC236}">
                <a16:creationId xmlns:a16="http://schemas.microsoft.com/office/drawing/2014/main" id="{53F2DFD6-BFA2-DEDF-0714-39AF7610E219}"/>
              </a:ext>
            </a:extLst>
          </p:cNvPr>
          <p:cNvSpPr/>
          <p:nvPr/>
        </p:nvSpPr>
        <p:spPr>
          <a:xfrm>
            <a:off x="3395439" y="2012416"/>
            <a:ext cx="89535" cy="0"/>
          </a:xfrm>
          <a:custGeom>
            <a:avLst/>
            <a:gdLst/>
            <a:ahLst/>
            <a:cxnLst/>
            <a:rect l="l" t="t" r="r" b="b"/>
            <a:pathLst>
              <a:path w="89535">
                <a:moveTo>
                  <a:pt x="0" y="0"/>
                </a:moveTo>
                <a:lnTo>
                  <a:pt x="89344" y="0"/>
                </a:lnTo>
              </a:path>
            </a:pathLst>
          </a:custGeom>
          <a:ln w="20269">
            <a:solidFill>
              <a:srgbClr val="000000"/>
            </a:solidFill>
          </a:ln>
        </p:spPr>
        <p:txBody>
          <a:bodyPr wrap="square" lIns="0" tIns="0" rIns="0" bIns="0" rtlCol="0"/>
          <a:lstStyle/>
          <a:p>
            <a:endParaRPr/>
          </a:p>
        </p:txBody>
      </p:sp>
      <p:sp>
        <p:nvSpPr>
          <p:cNvPr id="495" name="object 494">
            <a:extLst>
              <a:ext uri="{FF2B5EF4-FFF2-40B4-BE49-F238E27FC236}">
                <a16:creationId xmlns:a16="http://schemas.microsoft.com/office/drawing/2014/main" id="{36077051-150E-6348-FAC7-7F834645CF3A}"/>
              </a:ext>
            </a:extLst>
          </p:cNvPr>
          <p:cNvSpPr txBox="1"/>
          <p:nvPr/>
        </p:nvSpPr>
        <p:spPr>
          <a:xfrm>
            <a:off x="4116943" y="1649963"/>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sp>
        <p:nvSpPr>
          <p:cNvPr id="496" name="object 495">
            <a:extLst>
              <a:ext uri="{FF2B5EF4-FFF2-40B4-BE49-F238E27FC236}">
                <a16:creationId xmlns:a16="http://schemas.microsoft.com/office/drawing/2014/main" id="{1E281F44-9356-BD12-B4DA-479F012033AD}"/>
              </a:ext>
            </a:extLst>
          </p:cNvPr>
          <p:cNvSpPr txBox="1"/>
          <p:nvPr/>
        </p:nvSpPr>
        <p:spPr>
          <a:xfrm>
            <a:off x="2524581" y="1903461"/>
            <a:ext cx="342265" cy="148590"/>
          </a:xfrm>
          <a:prstGeom prst="rect">
            <a:avLst/>
          </a:prstGeom>
        </p:spPr>
        <p:txBody>
          <a:bodyPr vert="horz" wrap="square" lIns="0" tIns="15875" rIns="0" bIns="0" rtlCol="0">
            <a:spAutoFit/>
          </a:bodyPr>
          <a:lstStyle/>
          <a:p>
            <a:pPr marR="5080" algn="r">
              <a:lnSpc>
                <a:spcPts val="500"/>
              </a:lnSpc>
              <a:spcBef>
                <a:spcPts val="125"/>
              </a:spcBef>
            </a:pPr>
            <a:r>
              <a:rPr sz="450" spc="-50" dirty="0">
                <a:latin typeface="Lucida Sans"/>
                <a:cs typeface="Lucida Sans"/>
              </a:rPr>
              <a:t>N</a:t>
            </a:r>
            <a:endParaRPr sz="450">
              <a:latin typeface="Lucida Sans"/>
              <a:cs typeface="Lucida Sans"/>
            </a:endParaRPr>
          </a:p>
          <a:p>
            <a:pPr marL="12700">
              <a:lnSpc>
                <a:spcPts val="440"/>
              </a:lnSpc>
            </a:pPr>
            <a:r>
              <a:rPr sz="400" spc="-25" dirty="0">
                <a:latin typeface="Lucida Sans"/>
                <a:cs typeface="Lucida Sans"/>
              </a:rPr>
              <a:t>Ne</a:t>
            </a:r>
            <a:r>
              <a:rPr sz="400" spc="-30" dirty="0">
                <a:latin typeface="Lucida Sans"/>
                <a:cs typeface="Lucida Sans"/>
              </a:rPr>
              <a:t>・≥</a:t>
            </a:r>
            <a:r>
              <a:rPr sz="400" spc="-20" dirty="0">
                <a:latin typeface="Lucida Sans"/>
                <a:cs typeface="Lucida Sans"/>
              </a:rPr>
              <a:t>128</a:t>
            </a:r>
            <a:endParaRPr sz="400">
              <a:latin typeface="Lucida Sans"/>
              <a:cs typeface="Lucida Sans"/>
            </a:endParaRPr>
          </a:p>
        </p:txBody>
      </p:sp>
      <p:sp>
        <p:nvSpPr>
          <p:cNvPr id="497" name="object 496">
            <a:extLst>
              <a:ext uri="{FF2B5EF4-FFF2-40B4-BE49-F238E27FC236}">
                <a16:creationId xmlns:a16="http://schemas.microsoft.com/office/drawing/2014/main" id="{2C83E02B-A21E-BD80-B1E8-9D7791C35D93}"/>
              </a:ext>
            </a:extLst>
          </p:cNvPr>
          <p:cNvSpPr txBox="1"/>
          <p:nvPr/>
        </p:nvSpPr>
        <p:spPr>
          <a:xfrm>
            <a:off x="2678337" y="2061839"/>
            <a:ext cx="62230" cy="97790"/>
          </a:xfrm>
          <a:prstGeom prst="rect">
            <a:avLst/>
          </a:prstGeom>
        </p:spPr>
        <p:txBody>
          <a:bodyPr vert="horz" wrap="square" lIns="0" tIns="15875" rIns="0" bIns="0" rtlCol="0">
            <a:spAutoFit/>
          </a:bodyPr>
          <a:lstStyle/>
          <a:p>
            <a:pPr marL="12700">
              <a:lnSpc>
                <a:spcPct val="100000"/>
              </a:lnSpc>
              <a:spcBef>
                <a:spcPts val="125"/>
              </a:spcBef>
            </a:pPr>
            <a:r>
              <a:rPr sz="450" spc="-50" dirty="0">
                <a:latin typeface="Lucida Sans"/>
                <a:cs typeface="Lucida Sans"/>
              </a:rPr>
              <a:t>Y</a:t>
            </a:r>
            <a:endParaRPr sz="450">
              <a:latin typeface="Lucida Sans"/>
              <a:cs typeface="Lucida Sans"/>
            </a:endParaRPr>
          </a:p>
        </p:txBody>
      </p:sp>
      <p:sp>
        <p:nvSpPr>
          <p:cNvPr id="498" name="object 497">
            <a:extLst>
              <a:ext uri="{FF2B5EF4-FFF2-40B4-BE49-F238E27FC236}">
                <a16:creationId xmlns:a16="http://schemas.microsoft.com/office/drawing/2014/main" id="{063A1D11-6FC2-7487-1CB2-9EC83C951B4F}"/>
              </a:ext>
            </a:extLst>
          </p:cNvPr>
          <p:cNvSpPr txBox="1"/>
          <p:nvPr/>
        </p:nvSpPr>
        <p:spPr>
          <a:xfrm>
            <a:off x="3114237" y="1910992"/>
            <a:ext cx="359410" cy="144780"/>
          </a:xfrm>
          <a:prstGeom prst="rect">
            <a:avLst/>
          </a:prstGeom>
        </p:spPr>
        <p:txBody>
          <a:bodyPr vert="horz" wrap="square" lIns="0" tIns="15875" rIns="0" bIns="0" rtlCol="0">
            <a:spAutoFit/>
          </a:bodyPr>
          <a:lstStyle/>
          <a:p>
            <a:pPr marR="5080" algn="r">
              <a:lnSpc>
                <a:spcPts val="490"/>
              </a:lnSpc>
              <a:spcBef>
                <a:spcPts val="125"/>
              </a:spcBef>
            </a:pPr>
            <a:r>
              <a:rPr sz="450" spc="-50" dirty="0">
                <a:latin typeface="Lucida Sans"/>
                <a:cs typeface="Lucida Sans"/>
              </a:rPr>
              <a:t>N</a:t>
            </a:r>
            <a:endParaRPr sz="450">
              <a:latin typeface="Lucida Sans"/>
              <a:cs typeface="Lucida Sans"/>
            </a:endParaRPr>
          </a:p>
          <a:p>
            <a:pPr marL="12700">
              <a:lnSpc>
                <a:spcPts val="430"/>
              </a:lnSpc>
            </a:pPr>
            <a:r>
              <a:rPr sz="400" spc="-25" dirty="0">
                <a:latin typeface="Lucida Sans"/>
                <a:cs typeface="Lucida Sans"/>
              </a:rPr>
              <a:t>Ne</a:t>
            </a:r>
            <a:r>
              <a:rPr sz="400" spc="-30" dirty="0">
                <a:latin typeface="Lucida Sans"/>
                <a:cs typeface="Lucida Sans"/>
              </a:rPr>
              <a:t>・≥</a:t>
            </a:r>
            <a:r>
              <a:rPr sz="400" spc="-20" dirty="0">
                <a:latin typeface="Lucida Sans"/>
                <a:cs typeface="Lucida Sans"/>
              </a:rPr>
              <a:t>128</a:t>
            </a:r>
            <a:endParaRPr sz="400">
              <a:latin typeface="Lucida Sans"/>
              <a:cs typeface="Lucida Sans"/>
            </a:endParaRPr>
          </a:p>
        </p:txBody>
      </p:sp>
      <p:sp>
        <p:nvSpPr>
          <p:cNvPr id="499" name="object 498">
            <a:extLst>
              <a:ext uri="{FF2B5EF4-FFF2-40B4-BE49-F238E27FC236}">
                <a16:creationId xmlns:a16="http://schemas.microsoft.com/office/drawing/2014/main" id="{E7B35521-86A2-F75B-2C3E-989AAE71F7D4}"/>
              </a:ext>
            </a:extLst>
          </p:cNvPr>
          <p:cNvSpPr txBox="1"/>
          <p:nvPr/>
        </p:nvSpPr>
        <p:spPr>
          <a:xfrm>
            <a:off x="3273087" y="2061839"/>
            <a:ext cx="62230" cy="97790"/>
          </a:xfrm>
          <a:prstGeom prst="rect">
            <a:avLst/>
          </a:prstGeom>
        </p:spPr>
        <p:txBody>
          <a:bodyPr vert="horz" wrap="square" lIns="0" tIns="15875" rIns="0" bIns="0" rtlCol="0">
            <a:spAutoFit/>
          </a:bodyPr>
          <a:lstStyle/>
          <a:p>
            <a:pPr marL="12700">
              <a:lnSpc>
                <a:spcPct val="100000"/>
              </a:lnSpc>
              <a:spcBef>
                <a:spcPts val="125"/>
              </a:spcBef>
            </a:pPr>
            <a:r>
              <a:rPr sz="450" spc="-50" dirty="0">
                <a:latin typeface="Lucida Sans"/>
                <a:cs typeface="Lucida Sans"/>
              </a:rPr>
              <a:t>Y</a:t>
            </a:r>
            <a:endParaRPr sz="450">
              <a:latin typeface="Lucida Sans"/>
              <a:cs typeface="Lucida Sans"/>
            </a:endParaRPr>
          </a:p>
        </p:txBody>
      </p:sp>
      <p:sp>
        <p:nvSpPr>
          <p:cNvPr id="500" name="object 499">
            <a:extLst>
              <a:ext uri="{FF2B5EF4-FFF2-40B4-BE49-F238E27FC236}">
                <a16:creationId xmlns:a16="http://schemas.microsoft.com/office/drawing/2014/main" id="{E22A8B9B-6F78-C958-18C7-2FA4F427FC09}"/>
              </a:ext>
            </a:extLst>
          </p:cNvPr>
          <p:cNvSpPr txBox="1"/>
          <p:nvPr/>
        </p:nvSpPr>
        <p:spPr>
          <a:xfrm>
            <a:off x="2919385" y="742185"/>
            <a:ext cx="2743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Jackhmmer</a:t>
            </a:r>
            <a:endParaRPr sz="350">
              <a:latin typeface="Lucida Sans"/>
              <a:cs typeface="Lucida Sans"/>
            </a:endParaRPr>
          </a:p>
        </p:txBody>
      </p:sp>
      <p:sp>
        <p:nvSpPr>
          <p:cNvPr id="501" name="object 500">
            <a:extLst>
              <a:ext uri="{FF2B5EF4-FFF2-40B4-BE49-F238E27FC236}">
                <a16:creationId xmlns:a16="http://schemas.microsoft.com/office/drawing/2014/main" id="{0DBF4720-9BF3-2310-E817-7889A644014C}"/>
              </a:ext>
            </a:extLst>
          </p:cNvPr>
          <p:cNvSpPr txBox="1"/>
          <p:nvPr/>
        </p:nvSpPr>
        <p:spPr>
          <a:xfrm>
            <a:off x="4153680" y="742230"/>
            <a:ext cx="248285"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HMMbuild</a:t>
            </a:r>
            <a:endParaRPr sz="350">
              <a:latin typeface="Lucida Sans"/>
              <a:cs typeface="Lucida Sans"/>
            </a:endParaRPr>
          </a:p>
        </p:txBody>
      </p:sp>
      <p:sp>
        <p:nvSpPr>
          <p:cNvPr id="502" name="object 501">
            <a:extLst>
              <a:ext uri="{FF2B5EF4-FFF2-40B4-BE49-F238E27FC236}">
                <a16:creationId xmlns:a16="http://schemas.microsoft.com/office/drawing/2014/main" id="{E2EB5C11-317E-031B-412F-774D865108FE}"/>
              </a:ext>
            </a:extLst>
          </p:cNvPr>
          <p:cNvSpPr txBox="1"/>
          <p:nvPr/>
        </p:nvSpPr>
        <p:spPr>
          <a:xfrm>
            <a:off x="4139920" y="1038937"/>
            <a:ext cx="28194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HMMsearch</a:t>
            </a:r>
            <a:endParaRPr sz="350">
              <a:latin typeface="Lucida Sans"/>
              <a:cs typeface="Lucida Sans"/>
            </a:endParaRPr>
          </a:p>
        </p:txBody>
      </p:sp>
      <p:sp>
        <p:nvSpPr>
          <p:cNvPr id="503" name="object 502">
            <a:extLst>
              <a:ext uri="{FF2B5EF4-FFF2-40B4-BE49-F238E27FC236}">
                <a16:creationId xmlns:a16="http://schemas.microsoft.com/office/drawing/2014/main" id="{2A66CA76-6B5D-5E70-AB8E-FD7DE3385E2E}"/>
              </a:ext>
            </a:extLst>
          </p:cNvPr>
          <p:cNvSpPr txBox="1"/>
          <p:nvPr/>
        </p:nvSpPr>
        <p:spPr>
          <a:xfrm>
            <a:off x="4254415" y="614206"/>
            <a:ext cx="370205" cy="121920"/>
          </a:xfrm>
          <a:prstGeom prst="rect">
            <a:avLst/>
          </a:prstGeom>
          <a:solidFill>
            <a:srgbClr val="FFFFFF"/>
          </a:solidFill>
          <a:ln w="10134">
            <a:solidFill>
              <a:srgbClr val="000000"/>
            </a:solidFill>
          </a:ln>
        </p:spPr>
        <p:txBody>
          <a:bodyPr vert="horz" wrap="square" lIns="0" tIns="0" rIns="0" bIns="0" rtlCol="0">
            <a:spAutoFit/>
          </a:bodyPr>
          <a:lstStyle/>
          <a:p>
            <a:pPr algn="ctr">
              <a:lnSpc>
                <a:spcPts val="445"/>
              </a:lnSpc>
            </a:pPr>
            <a:r>
              <a:rPr sz="400" spc="-10" dirty="0">
                <a:latin typeface="Lucida Sans"/>
                <a:cs typeface="Lucida Sans"/>
              </a:rPr>
              <a:t>HHblits2</a:t>
            </a:r>
            <a:endParaRPr sz="400">
              <a:latin typeface="Lucida Sans"/>
              <a:cs typeface="Lucida Sans"/>
            </a:endParaRPr>
          </a:p>
          <a:p>
            <a:pPr algn="ctr">
              <a:lnSpc>
                <a:spcPts val="475"/>
              </a:lnSpc>
            </a:pPr>
            <a:r>
              <a:rPr sz="400" spc="-25" dirty="0">
                <a:latin typeface="Lucida Sans"/>
                <a:cs typeface="Lucida Sans"/>
              </a:rPr>
              <a:t>MSA</a:t>
            </a:r>
            <a:endParaRPr sz="400">
              <a:latin typeface="Lucida Sans"/>
              <a:cs typeface="Lucida Sans"/>
            </a:endParaRPr>
          </a:p>
        </p:txBody>
      </p:sp>
      <p:sp>
        <p:nvSpPr>
          <p:cNvPr id="504" name="object 503">
            <a:extLst>
              <a:ext uri="{FF2B5EF4-FFF2-40B4-BE49-F238E27FC236}">
                <a16:creationId xmlns:a16="http://schemas.microsoft.com/office/drawing/2014/main" id="{6451EF78-0175-17F5-D83A-420A692ABBBF}"/>
              </a:ext>
            </a:extLst>
          </p:cNvPr>
          <p:cNvSpPr txBox="1"/>
          <p:nvPr/>
        </p:nvSpPr>
        <p:spPr>
          <a:xfrm>
            <a:off x="4223820" y="1201645"/>
            <a:ext cx="436245" cy="85725"/>
          </a:xfrm>
          <a:prstGeom prst="rect">
            <a:avLst/>
          </a:prstGeom>
          <a:solidFill>
            <a:srgbClr val="FFFFFF"/>
          </a:solidFill>
          <a:ln w="10134">
            <a:solidFill>
              <a:srgbClr val="000000"/>
            </a:solidFill>
          </a:ln>
        </p:spPr>
        <p:txBody>
          <a:bodyPr vert="horz" wrap="square" lIns="0" tIns="6350" rIns="0" bIns="0" rtlCol="0">
            <a:spAutoFit/>
          </a:bodyPr>
          <a:lstStyle/>
          <a:p>
            <a:pPr marL="142240">
              <a:lnSpc>
                <a:spcPct val="100000"/>
              </a:lnSpc>
              <a:spcBef>
                <a:spcPts val="50"/>
              </a:spcBef>
            </a:pPr>
            <a:r>
              <a:rPr sz="400" spc="-10" dirty="0">
                <a:latin typeface="Lucida Sans"/>
                <a:cs typeface="Lucida Sans"/>
              </a:rPr>
              <a:t>Mgnify</a:t>
            </a:r>
            <a:endParaRPr sz="400">
              <a:latin typeface="Lucida Sans"/>
              <a:cs typeface="Lucida Sans"/>
            </a:endParaRPr>
          </a:p>
        </p:txBody>
      </p:sp>
      <p:pic>
        <p:nvPicPr>
          <p:cNvPr id="505" name="object 504">
            <a:extLst>
              <a:ext uri="{FF2B5EF4-FFF2-40B4-BE49-F238E27FC236}">
                <a16:creationId xmlns:a16="http://schemas.microsoft.com/office/drawing/2014/main" id="{BAB4FA14-E596-EDEA-DFF5-1409104FFFB6}"/>
              </a:ext>
            </a:extLst>
          </p:cNvPr>
          <p:cNvPicPr/>
          <p:nvPr/>
        </p:nvPicPr>
        <p:blipFill>
          <a:blip r:embed="rId18" cstate="print"/>
          <a:stretch>
            <a:fillRect/>
          </a:stretch>
        </p:blipFill>
        <p:spPr>
          <a:xfrm>
            <a:off x="4156943" y="843720"/>
            <a:ext cx="564337" cy="194995"/>
          </a:xfrm>
          <a:prstGeom prst="rect">
            <a:avLst/>
          </a:prstGeom>
        </p:spPr>
      </p:pic>
      <p:sp>
        <p:nvSpPr>
          <p:cNvPr id="506" name="object 505">
            <a:extLst>
              <a:ext uri="{FF2B5EF4-FFF2-40B4-BE49-F238E27FC236}">
                <a16:creationId xmlns:a16="http://schemas.microsoft.com/office/drawing/2014/main" id="{F5F69E89-FE51-463F-2E72-8EEB5E2BC343}"/>
              </a:ext>
            </a:extLst>
          </p:cNvPr>
          <p:cNvSpPr txBox="1"/>
          <p:nvPr/>
        </p:nvSpPr>
        <p:spPr>
          <a:xfrm>
            <a:off x="4570880" y="839856"/>
            <a:ext cx="150495" cy="85725"/>
          </a:xfrm>
          <a:prstGeom prst="rect">
            <a:avLst/>
          </a:prstGeom>
        </p:spPr>
        <p:txBody>
          <a:bodyPr vert="horz" wrap="square" lIns="0" tIns="12065" rIns="0" bIns="0" rtlCol="0">
            <a:spAutoFit/>
          </a:bodyPr>
          <a:lstStyle/>
          <a:p>
            <a:pPr marL="12700">
              <a:lnSpc>
                <a:spcPct val="100000"/>
              </a:lnSpc>
              <a:spcBef>
                <a:spcPts val="95"/>
              </a:spcBef>
            </a:pPr>
            <a:r>
              <a:rPr sz="400" spc="-25" dirty="0">
                <a:latin typeface="Lucida Sans"/>
                <a:cs typeface="Lucida Sans"/>
              </a:rPr>
              <a:t>HMM</a:t>
            </a:r>
            <a:endParaRPr sz="400">
              <a:latin typeface="Lucida Sans"/>
              <a:cs typeface="Lucida Sans"/>
            </a:endParaRPr>
          </a:p>
        </p:txBody>
      </p:sp>
      <p:grpSp>
        <p:nvGrpSpPr>
          <p:cNvPr id="507" name="object 506">
            <a:extLst>
              <a:ext uri="{FF2B5EF4-FFF2-40B4-BE49-F238E27FC236}">
                <a16:creationId xmlns:a16="http://schemas.microsoft.com/office/drawing/2014/main" id="{2C3E6404-93DE-094B-AA71-85B58BB03704}"/>
              </a:ext>
            </a:extLst>
          </p:cNvPr>
          <p:cNvGrpSpPr/>
          <p:nvPr/>
        </p:nvGrpSpPr>
        <p:grpSpPr>
          <a:xfrm>
            <a:off x="3005967" y="812131"/>
            <a:ext cx="436245" cy="323215"/>
            <a:chOff x="3245599" y="1218196"/>
            <a:chExt cx="436245" cy="323215"/>
          </a:xfrm>
        </p:grpSpPr>
        <p:pic>
          <p:nvPicPr>
            <p:cNvPr id="508" name="object 507">
              <a:extLst>
                <a:ext uri="{FF2B5EF4-FFF2-40B4-BE49-F238E27FC236}">
                  <a16:creationId xmlns:a16="http://schemas.microsoft.com/office/drawing/2014/main" id="{153DFB16-5672-D5B4-6806-F9DC8E8D4FB2}"/>
                </a:ext>
              </a:extLst>
            </p:cNvPr>
            <p:cNvPicPr/>
            <p:nvPr/>
          </p:nvPicPr>
          <p:blipFill>
            <a:blip r:embed="rId19" cstate="print"/>
            <a:stretch>
              <a:fillRect/>
            </a:stretch>
          </p:blipFill>
          <p:spPr>
            <a:xfrm>
              <a:off x="3318560" y="1218196"/>
              <a:ext cx="323075" cy="323075"/>
            </a:xfrm>
            <a:prstGeom prst="rect">
              <a:avLst/>
            </a:prstGeom>
          </p:spPr>
        </p:pic>
        <p:sp>
          <p:nvSpPr>
            <p:cNvPr id="509" name="object 508">
              <a:extLst>
                <a:ext uri="{FF2B5EF4-FFF2-40B4-BE49-F238E27FC236}">
                  <a16:creationId xmlns:a16="http://schemas.microsoft.com/office/drawing/2014/main" id="{03468BDD-77DE-541B-5B99-7FA45358B6A4}"/>
                </a:ext>
              </a:extLst>
            </p:cNvPr>
            <p:cNvSpPr/>
            <p:nvPr/>
          </p:nvSpPr>
          <p:spPr>
            <a:xfrm>
              <a:off x="3344538" y="1308795"/>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510" name="object 509">
              <a:extLst>
                <a:ext uri="{FF2B5EF4-FFF2-40B4-BE49-F238E27FC236}">
                  <a16:creationId xmlns:a16="http://schemas.microsoft.com/office/drawing/2014/main" id="{181F7238-F49A-A0CE-9E25-6ED18FAB7B8F}"/>
                </a:ext>
              </a:extLst>
            </p:cNvPr>
            <p:cNvSpPr/>
            <p:nvPr/>
          </p:nvSpPr>
          <p:spPr>
            <a:xfrm>
              <a:off x="3344538" y="1308795"/>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11" name="object 510">
              <a:extLst>
                <a:ext uri="{FF2B5EF4-FFF2-40B4-BE49-F238E27FC236}">
                  <a16:creationId xmlns:a16="http://schemas.microsoft.com/office/drawing/2014/main" id="{A9F6102B-8383-D260-BA9F-AFFC009600BD}"/>
                </a:ext>
              </a:extLst>
            </p:cNvPr>
            <p:cNvSpPr/>
            <p:nvPr/>
          </p:nvSpPr>
          <p:spPr>
            <a:xfrm>
              <a:off x="3344538" y="1275961"/>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05" y="19413"/>
                  </a:lnTo>
                  <a:lnTo>
                    <a:pt x="34721" y="14897"/>
                  </a:lnTo>
                  <a:lnTo>
                    <a:pt x="9315" y="8199"/>
                  </a:lnTo>
                  <a:lnTo>
                    <a:pt x="0" y="0"/>
                  </a:lnTo>
                  <a:lnTo>
                    <a:pt x="0" y="57403"/>
                  </a:lnTo>
                  <a:lnTo>
                    <a:pt x="237109" y="57403"/>
                  </a:lnTo>
                  <a:lnTo>
                    <a:pt x="237109" y="0"/>
                  </a:lnTo>
                  <a:close/>
                </a:path>
              </a:pathLst>
            </a:custGeom>
            <a:solidFill>
              <a:srgbClr val="0092C6">
                <a:alpha val="79998"/>
              </a:srgbClr>
            </a:solidFill>
          </p:spPr>
          <p:txBody>
            <a:bodyPr wrap="square" lIns="0" tIns="0" rIns="0" bIns="0" rtlCol="0"/>
            <a:lstStyle/>
            <a:p>
              <a:endParaRPr/>
            </a:p>
          </p:txBody>
        </p:sp>
        <p:sp>
          <p:nvSpPr>
            <p:cNvPr id="512" name="object 511">
              <a:extLst>
                <a:ext uri="{FF2B5EF4-FFF2-40B4-BE49-F238E27FC236}">
                  <a16:creationId xmlns:a16="http://schemas.microsoft.com/office/drawing/2014/main" id="{AE745FA4-2C69-9EB8-7206-A36CF7B5992B}"/>
                </a:ext>
              </a:extLst>
            </p:cNvPr>
            <p:cNvSpPr/>
            <p:nvPr/>
          </p:nvSpPr>
          <p:spPr>
            <a:xfrm>
              <a:off x="3344538" y="1275961"/>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05" y="19413"/>
                  </a:lnTo>
                  <a:lnTo>
                    <a:pt x="34721" y="14897"/>
                  </a:lnTo>
                  <a:lnTo>
                    <a:pt x="9315" y="8199"/>
                  </a:lnTo>
                  <a:lnTo>
                    <a:pt x="0" y="0"/>
                  </a:lnTo>
                  <a:lnTo>
                    <a:pt x="0" y="57403"/>
                  </a:lnTo>
                </a:path>
              </a:pathLst>
            </a:custGeom>
            <a:ln w="7594">
              <a:solidFill>
                <a:srgbClr val="000000"/>
              </a:solidFill>
            </a:ln>
          </p:spPr>
          <p:txBody>
            <a:bodyPr wrap="square" lIns="0" tIns="0" rIns="0" bIns="0" rtlCol="0"/>
            <a:lstStyle/>
            <a:p>
              <a:endParaRPr/>
            </a:p>
          </p:txBody>
        </p:sp>
        <p:sp>
          <p:nvSpPr>
            <p:cNvPr id="513" name="object 512">
              <a:extLst>
                <a:ext uri="{FF2B5EF4-FFF2-40B4-BE49-F238E27FC236}">
                  <a16:creationId xmlns:a16="http://schemas.microsoft.com/office/drawing/2014/main" id="{31DA5F54-F9D4-6E1B-F1C8-2E5D7F979190}"/>
                </a:ext>
              </a:extLst>
            </p:cNvPr>
            <p:cNvSpPr/>
            <p:nvPr/>
          </p:nvSpPr>
          <p:spPr>
            <a:xfrm>
              <a:off x="3344538" y="1242390"/>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514" name="object 513">
              <a:extLst>
                <a:ext uri="{FF2B5EF4-FFF2-40B4-BE49-F238E27FC236}">
                  <a16:creationId xmlns:a16="http://schemas.microsoft.com/office/drawing/2014/main" id="{4ED7CA39-5E8D-0992-953F-58E7ECA5FFF3}"/>
                </a:ext>
              </a:extLst>
            </p:cNvPr>
            <p:cNvSpPr/>
            <p:nvPr/>
          </p:nvSpPr>
          <p:spPr>
            <a:xfrm>
              <a:off x="3344538" y="1242390"/>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15" name="object 514">
              <a:extLst>
                <a:ext uri="{FF2B5EF4-FFF2-40B4-BE49-F238E27FC236}">
                  <a16:creationId xmlns:a16="http://schemas.microsoft.com/office/drawing/2014/main" id="{2480C715-9190-1BBD-A22F-DDD82F2A6E42}"/>
                </a:ext>
              </a:extLst>
            </p:cNvPr>
            <p:cNvSpPr/>
            <p:nvPr/>
          </p:nvSpPr>
          <p:spPr>
            <a:xfrm>
              <a:off x="3344538" y="1373342"/>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516" name="object 515">
              <a:extLst>
                <a:ext uri="{FF2B5EF4-FFF2-40B4-BE49-F238E27FC236}">
                  <a16:creationId xmlns:a16="http://schemas.microsoft.com/office/drawing/2014/main" id="{43CE2A90-DBA9-382F-88F2-A20BAF7188B2}"/>
                </a:ext>
              </a:extLst>
            </p:cNvPr>
            <p:cNvSpPr/>
            <p:nvPr/>
          </p:nvSpPr>
          <p:spPr>
            <a:xfrm>
              <a:off x="3344538" y="1373342"/>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17" name="object 516">
              <a:extLst>
                <a:ext uri="{FF2B5EF4-FFF2-40B4-BE49-F238E27FC236}">
                  <a16:creationId xmlns:a16="http://schemas.microsoft.com/office/drawing/2014/main" id="{02878D65-FE7B-6CA6-F663-6E88DDFA1119}"/>
                </a:ext>
              </a:extLst>
            </p:cNvPr>
            <p:cNvSpPr/>
            <p:nvPr/>
          </p:nvSpPr>
          <p:spPr>
            <a:xfrm>
              <a:off x="3344538" y="1340509"/>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05" y="19413"/>
                  </a:lnTo>
                  <a:lnTo>
                    <a:pt x="34721" y="14897"/>
                  </a:lnTo>
                  <a:lnTo>
                    <a:pt x="9315" y="8199"/>
                  </a:lnTo>
                  <a:lnTo>
                    <a:pt x="0" y="0"/>
                  </a:lnTo>
                  <a:lnTo>
                    <a:pt x="0" y="57403"/>
                  </a:lnTo>
                </a:path>
              </a:pathLst>
            </a:custGeom>
            <a:ln w="7594">
              <a:solidFill>
                <a:srgbClr val="000000"/>
              </a:solidFill>
            </a:ln>
          </p:spPr>
          <p:txBody>
            <a:bodyPr wrap="square" lIns="0" tIns="0" rIns="0" bIns="0" rtlCol="0"/>
            <a:lstStyle/>
            <a:p>
              <a:endParaRPr/>
            </a:p>
          </p:txBody>
        </p:sp>
        <p:sp>
          <p:nvSpPr>
            <p:cNvPr id="518" name="object 517">
              <a:extLst>
                <a:ext uri="{FF2B5EF4-FFF2-40B4-BE49-F238E27FC236}">
                  <a16:creationId xmlns:a16="http://schemas.microsoft.com/office/drawing/2014/main" id="{4CCDFC05-F07D-0EAE-D775-E55BE21400EB}"/>
                </a:ext>
              </a:extLst>
            </p:cNvPr>
            <p:cNvSpPr/>
            <p:nvPr/>
          </p:nvSpPr>
          <p:spPr>
            <a:xfrm>
              <a:off x="3344538" y="1436447"/>
              <a:ext cx="237490" cy="42545"/>
            </a:xfrm>
            <a:custGeom>
              <a:avLst/>
              <a:gdLst/>
              <a:ahLst/>
              <a:cxnLst/>
              <a:rect l="l" t="t" r="r" b="b"/>
              <a:pathLst>
                <a:path w="237489" h="42544">
                  <a:moveTo>
                    <a:pt x="118554" y="0"/>
                  </a:moveTo>
                  <a:lnTo>
                    <a:pt x="72405" y="1656"/>
                  </a:lnTo>
                  <a:lnTo>
                    <a:pt x="34721" y="6172"/>
                  </a:lnTo>
                  <a:lnTo>
                    <a:pt x="9315" y="12869"/>
                  </a:lnTo>
                  <a:lnTo>
                    <a:pt x="0" y="21069"/>
                  </a:lnTo>
                  <a:lnTo>
                    <a:pt x="9315" y="29269"/>
                  </a:lnTo>
                  <a:lnTo>
                    <a:pt x="34721" y="35966"/>
                  </a:lnTo>
                  <a:lnTo>
                    <a:pt x="72405"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0092C6">
                <a:alpha val="79998"/>
              </a:srgbClr>
            </a:solidFill>
          </p:spPr>
          <p:txBody>
            <a:bodyPr wrap="square" lIns="0" tIns="0" rIns="0" bIns="0" rtlCol="0"/>
            <a:lstStyle/>
            <a:p>
              <a:endParaRPr/>
            </a:p>
          </p:txBody>
        </p:sp>
        <p:sp>
          <p:nvSpPr>
            <p:cNvPr id="519" name="object 518">
              <a:extLst>
                <a:ext uri="{FF2B5EF4-FFF2-40B4-BE49-F238E27FC236}">
                  <a16:creationId xmlns:a16="http://schemas.microsoft.com/office/drawing/2014/main" id="{252827E6-6A13-065C-793F-851760B10D77}"/>
                </a:ext>
              </a:extLst>
            </p:cNvPr>
            <p:cNvSpPr/>
            <p:nvPr/>
          </p:nvSpPr>
          <p:spPr>
            <a:xfrm>
              <a:off x="3344538" y="1436447"/>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05" y="40482"/>
                  </a:lnTo>
                  <a:lnTo>
                    <a:pt x="34721" y="35966"/>
                  </a:lnTo>
                  <a:lnTo>
                    <a:pt x="9315" y="29269"/>
                  </a:lnTo>
                  <a:lnTo>
                    <a:pt x="0" y="21069"/>
                  </a:lnTo>
                  <a:lnTo>
                    <a:pt x="9315" y="12869"/>
                  </a:lnTo>
                  <a:lnTo>
                    <a:pt x="34721" y="6172"/>
                  </a:lnTo>
                  <a:lnTo>
                    <a:pt x="72405"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20" name="object 519">
              <a:extLst>
                <a:ext uri="{FF2B5EF4-FFF2-40B4-BE49-F238E27FC236}">
                  <a16:creationId xmlns:a16="http://schemas.microsoft.com/office/drawing/2014/main" id="{9EF807FB-9C8C-BD19-3C27-2A1217E07184}"/>
                </a:ext>
              </a:extLst>
            </p:cNvPr>
            <p:cNvSpPr/>
            <p:nvPr/>
          </p:nvSpPr>
          <p:spPr>
            <a:xfrm>
              <a:off x="3344538" y="1403612"/>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05" y="19413"/>
                  </a:lnTo>
                  <a:lnTo>
                    <a:pt x="34721" y="14897"/>
                  </a:lnTo>
                  <a:lnTo>
                    <a:pt x="9315" y="8199"/>
                  </a:lnTo>
                  <a:lnTo>
                    <a:pt x="0" y="0"/>
                  </a:lnTo>
                  <a:lnTo>
                    <a:pt x="0" y="57403"/>
                  </a:lnTo>
                  <a:lnTo>
                    <a:pt x="237109" y="57403"/>
                  </a:lnTo>
                  <a:lnTo>
                    <a:pt x="237109" y="0"/>
                  </a:lnTo>
                  <a:close/>
                </a:path>
              </a:pathLst>
            </a:custGeom>
            <a:solidFill>
              <a:srgbClr val="0092C6">
                <a:alpha val="79998"/>
              </a:srgbClr>
            </a:solidFill>
          </p:spPr>
          <p:txBody>
            <a:bodyPr wrap="square" lIns="0" tIns="0" rIns="0" bIns="0" rtlCol="0"/>
            <a:lstStyle/>
            <a:p>
              <a:endParaRPr/>
            </a:p>
          </p:txBody>
        </p:sp>
        <p:sp>
          <p:nvSpPr>
            <p:cNvPr id="521" name="object 520">
              <a:extLst>
                <a:ext uri="{FF2B5EF4-FFF2-40B4-BE49-F238E27FC236}">
                  <a16:creationId xmlns:a16="http://schemas.microsoft.com/office/drawing/2014/main" id="{613A416F-FCC3-4D25-192D-4FD0DD76784C}"/>
                </a:ext>
              </a:extLst>
            </p:cNvPr>
            <p:cNvSpPr/>
            <p:nvPr/>
          </p:nvSpPr>
          <p:spPr>
            <a:xfrm>
              <a:off x="3344538" y="1403612"/>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05" y="19413"/>
                  </a:lnTo>
                  <a:lnTo>
                    <a:pt x="34721" y="14897"/>
                  </a:lnTo>
                  <a:lnTo>
                    <a:pt x="9315" y="8199"/>
                  </a:lnTo>
                  <a:lnTo>
                    <a:pt x="0" y="0"/>
                  </a:lnTo>
                  <a:lnTo>
                    <a:pt x="0" y="57403"/>
                  </a:lnTo>
                </a:path>
              </a:pathLst>
            </a:custGeom>
            <a:ln w="7594">
              <a:solidFill>
                <a:srgbClr val="000000"/>
              </a:solidFill>
            </a:ln>
          </p:spPr>
          <p:txBody>
            <a:bodyPr wrap="square" lIns="0" tIns="0" rIns="0" bIns="0" rtlCol="0"/>
            <a:lstStyle/>
            <a:p>
              <a:endParaRPr/>
            </a:p>
          </p:txBody>
        </p:sp>
        <p:sp>
          <p:nvSpPr>
            <p:cNvPr id="522" name="object 521">
              <a:extLst>
                <a:ext uri="{FF2B5EF4-FFF2-40B4-BE49-F238E27FC236}">
                  <a16:creationId xmlns:a16="http://schemas.microsoft.com/office/drawing/2014/main" id="{BF3E3226-42B5-6766-3BB8-02495F877212}"/>
                </a:ext>
              </a:extLst>
            </p:cNvPr>
            <p:cNvSpPr/>
            <p:nvPr/>
          </p:nvSpPr>
          <p:spPr>
            <a:xfrm>
              <a:off x="3245599" y="1313256"/>
              <a:ext cx="436245" cy="85725"/>
            </a:xfrm>
            <a:custGeom>
              <a:avLst/>
              <a:gdLst/>
              <a:ahLst/>
              <a:cxnLst/>
              <a:rect l="l" t="t" r="r" b="b"/>
              <a:pathLst>
                <a:path w="436245" h="85725">
                  <a:moveTo>
                    <a:pt x="436092" y="0"/>
                  </a:moveTo>
                  <a:lnTo>
                    <a:pt x="0" y="0"/>
                  </a:lnTo>
                  <a:lnTo>
                    <a:pt x="0" y="85382"/>
                  </a:lnTo>
                  <a:lnTo>
                    <a:pt x="436092" y="85382"/>
                  </a:lnTo>
                  <a:lnTo>
                    <a:pt x="436092" y="0"/>
                  </a:lnTo>
                  <a:close/>
                </a:path>
              </a:pathLst>
            </a:custGeom>
            <a:solidFill>
              <a:srgbClr val="FFFFFF"/>
            </a:solidFill>
          </p:spPr>
          <p:txBody>
            <a:bodyPr wrap="square" lIns="0" tIns="0" rIns="0" bIns="0" rtlCol="0"/>
            <a:lstStyle/>
            <a:p>
              <a:endParaRPr/>
            </a:p>
          </p:txBody>
        </p:sp>
      </p:grpSp>
      <p:sp>
        <p:nvSpPr>
          <p:cNvPr id="523" name="object 522">
            <a:extLst>
              <a:ext uri="{FF2B5EF4-FFF2-40B4-BE49-F238E27FC236}">
                <a16:creationId xmlns:a16="http://schemas.microsoft.com/office/drawing/2014/main" id="{61037471-EE14-05DF-E9DB-19DD513A948A}"/>
              </a:ext>
            </a:extLst>
          </p:cNvPr>
          <p:cNvSpPr txBox="1"/>
          <p:nvPr/>
        </p:nvSpPr>
        <p:spPr>
          <a:xfrm>
            <a:off x="3005967" y="907195"/>
            <a:ext cx="436245" cy="85725"/>
          </a:xfrm>
          <a:prstGeom prst="rect">
            <a:avLst/>
          </a:prstGeom>
          <a:ln w="10134">
            <a:solidFill>
              <a:srgbClr val="000000"/>
            </a:solidFill>
          </a:ln>
        </p:spPr>
        <p:txBody>
          <a:bodyPr vert="horz" wrap="square" lIns="0" tIns="8890" rIns="0" bIns="0" rtlCol="0">
            <a:spAutoFit/>
          </a:bodyPr>
          <a:lstStyle/>
          <a:p>
            <a:pPr marL="109855">
              <a:lnSpc>
                <a:spcPct val="100000"/>
              </a:lnSpc>
              <a:spcBef>
                <a:spcPts val="70"/>
              </a:spcBef>
            </a:pPr>
            <a:r>
              <a:rPr sz="400" spc="-10" dirty="0">
                <a:latin typeface="Lucida Sans"/>
                <a:cs typeface="Lucida Sans"/>
              </a:rPr>
              <a:t>Uniref90</a:t>
            </a:r>
            <a:endParaRPr sz="400">
              <a:latin typeface="Lucida Sans"/>
              <a:cs typeface="Lucida Sans"/>
            </a:endParaRPr>
          </a:p>
        </p:txBody>
      </p:sp>
      <p:sp>
        <p:nvSpPr>
          <p:cNvPr id="524" name="object 523">
            <a:extLst>
              <a:ext uri="{FF2B5EF4-FFF2-40B4-BE49-F238E27FC236}">
                <a16:creationId xmlns:a16="http://schemas.microsoft.com/office/drawing/2014/main" id="{D28D8EC9-A429-36EC-4627-2E8AC8B94344}"/>
              </a:ext>
            </a:extLst>
          </p:cNvPr>
          <p:cNvSpPr txBox="1"/>
          <p:nvPr/>
        </p:nvSpPr>
        <p:spPr>
          <a:xfrm>
            <a:off x="3038682" y="1709911"/>
            <a:ext cx="370205" cy="121920"/>
          </a:xfrm>
          <a:prstGeom prst="rect">
            <a:avLst/>
          </a:prstGeom>
          <a:solidFill>
            <a:srgbClr val="FFFFFF"/>
          </a:solidFill>
          <a:ln w="10134">
            <a:solidFill>
              <a:srgbClr val="000000"/>
            </a:solidFill>
          </a:ln>
        </p:spPr>
        <p:txBody>
          <a:bodyPr vert="horz" wrap="square" lIns="0" tIns="0" rIns="0" bIns="0" rtlCol="0">
            <a:spAutoFit/>
          </a:bodyPr>
          <a:lstStyle/>
          <a:p>
            <a:pPr marL="36195">
              <a:lnSpc>
                <a:spcPts val="430"/>
              </a:lnSpc>
            </a:pPr>
            <a:r>
              <a:rPr sz="400" spc="-10" dirty="0">
                <a:latin typeface="Lucida Sans"/>
                <a:cs typeface="Lucida Sans"/>
              </a:rPr>
              <a:t>Jackhmmer</a:t>
            </a:r>
            <a:endParaRPr sz="400">
              <a:latin typeface="Lucida Sans"/>
              <a:cs typeface="Lucida Sans"/>
            </a:endParaRPr>
          </a:p>
          <a:p>
            <a:pPr marL="22225">
              <a:lnSpc>
                <a:spcPts val="475"/>
              </a:lnSpc>
            </a:pP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sp>
        <p:nvSpPr>
          <p:cNvPr id="525" name="object 524">
            <a:extLst>
              <a:ext uri="{FF2B5EF4-FFF2-40B4-BE49-F238E27FC236}">
                <a16:creationId xmlns:a16="http://schemas.microsoft.com/office/drawing/2014/main" id="{32DC0A82-C6C6-7965-6A6D-6440D8B76858}"/>
              </a:ext>
            </a:extLst>
          </p:cNvPr>
          <p:cNvSpPr txBox="1"/>
          <p:nvPr/>
        </p:nvSpPr>
        <p:spPr>
          <a:xfrm>
            <a:off x="2452078" y="614210"/>
            <a:ext cx="370205" cy="121920"/>
          </a:xfrm>
          <a:prstGeom prst="rect">
            <a:avLst/>
          </a:prstGeom>
          <a:solidFill>
            <a:srgbClr val="FFFFFF"/>
          </a:solidFill>
          <a:ln w="10134">
            <a:solidFill>
              <a:srgbClr val="02090B"/>
            </a:solidFill>
          </a:ln>
        </p:spPr>
        <p:txBody>
          <a:bodyPr vert="horz" wrap="square" lIns="0" tIns="0" rIns="0" bIns="0" rtlCol="0">
            <a:spAutoFit/>
          </a:bodyPr>
          <a:lstStyle/>
          <a:p>
            <a:pPr marL="118110">
              <a:lnSpc>
                <a:spcPts val="450"/>
              </a:lnSpc>
            </a:pPr>
            <a:r>
              <a:rPr sz="400" spc="-10" dirty="0">
                <a:latin typeface="Lucida Sans"/>
                <a:cs typeface="Lucida Sans"/>
              </a:rPr>
              <a:t>Query</a:t>
            </a:r>
            <a:endParaRPr sz="400">
              <a:latin typeface="Lucida Sans"/>
              <a:cs typeface="Lucida Sans"/>
            </a:endParaRPr>
          </a:p>
          <a:p>
            <a:pPr marL="74930">
              <a:lnSpc>
                <a:spcPts val="475"/>
              </a:lnSpc>
            </a:pPr>
            <a:r>
              <a:rPr sz="400" spc="-10" dirty="0">
                <a:latin typeface="Lucida Sans"/>
                <a:cs typeface="Lucida Sans"/>
              </a:rPr>
              <a:t>sequence</a:t>
            </a:r>
            <a:endParaRPr sz="400">
              <a:latin typeface="Lucida Sans"/>
              <a:cs typeface="Lucida Sans"/>
            </a:endParaRPr>
          </a:p>
        </p:txBody>
      </p:sp>
      <p:grpSp>
        <p:nvGrpSpPr>
          <p:cNvPr id="526" name="object 525">
            <a:extLst>
              <a:ext uri="{FF2B5EF4-FFF2-40B4-BE49-F238E27FC236}">
                <a16:creationId xmlns:a16="http://schemas.microsoft.com/office/drawing/2014/main" id="{A98AC7E0-F16A-54E3-83B6-4C01309C56F7}"/>
              </a:ext>
            </a:extLst>
          </p:cNvPr>
          <p:cNvGrpSpPr/>
          <p:nvPr/>
        </p:nvGrpSpPr>
        <p:grpSpPr>
          <a:xfrm>
            <a:off x="2613789" y="650456"/>
            <a:ext cx="1852930" cy="1578610"/>
            <a:chOff x="2853421" y="1056521"/>
            <a:chExt cx="1852930" cy="1578610"/>
          </a:xfrm>
        </p:grpSpPr>
        <p:sp>
          <p:nvSpPr>
            <p:cNvPr id="527" name="object 526">
              <a:extLst>
                <a:ext uri="{FF2B5EF4-FFF2-40B4-BE49-F238E27FC236}">
                  <a16:creationId xmlns:a16="http://schemas.microsoft.com/office/drawing/2014/main" id="{1393A652-8699-C9E8-961D-7825FAEBC560}"/>
                </a:ext>
              </a:extLst>
            </p:cNvPr>
            <p:cNvSpPr/>
            <p:nvPr/>
          </p:nvSpPr>
          <p:spPr>
            <a:xfrm>
              <a:off x="2878136" y="2501331"/>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528" name="object 527">
              <a:extLst>
                <a:ext uri="{FF2B5EF4-FFF2-40B4-BE49-F238E27FC236}">
                  <a16:creationId xmlns:a16="http://schemas.microsoft.com/office/drawing/2014/main" id="{C6B5A5B4-29AA-622D-2454-1534F51C4A80}"/>
                </a:ext>
              </a:extLst>
            </p:cNvPr>
            <p:cNvSpPr/>
            <p:nvPr/>
          </p:nvSpPr>
          <p:spPr>
            <a:xfrm>
              <a:off x="2853421" y="2566927"/>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29" name="object 528">
              <a:extLst>
                <a:ext uri="{FF2B5EF4-FFF2-40B4-BE49-F238E27FC236}">
                  <a16:creationId xmlns:a16="http://schemas.microsoft.com/office/drawing/2014/main" id="{C92321FC-1416-B04A-71C3-E51582ACC2C5}"/>
                </a:ext>
              </a:extLst>
            </p:cNvPr>
            <p:cNvSpPr/>
            <p:nvPr/>
          </p:nvSpPr>
          <p:spPr>
            <a:xfrm>
              <a:off x="4681604" y="2508863"/>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530" name="object 529">
              <a:extLst>
                <a:ext uri="{FF2B5EF4-FFF2-40B4-BE49-F238E27FC236}">
                  <a16:creationId xmlns:a16="http://schemas.microsoft.com/office/drawing/2014/main" id="{358FCF3D-3E3F-EC3E-A653-B3DC8E28CB2B}"/>
                </a:ext>
              </a:extLst>
            </p:cNvPr>
            <p:cNvSpPr/>
            <p:nvPr/>
          </p:nvSpPr>
          <p:spPr>
            <a:xfrm>
              <a:off x="4656890" y="2574458"/>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31" name="object 530">
              <a:extLst>
                <a:ext uri="{FF2B5EF4-FFF2-40B4-BE49-F238E27FC236}">
                  <a16:creationId xmlns:a16="http://schemas.microsoft.com/office/drawing/2014/main" id="{A031876E-5D7E-8F65-386A-DC278EF28373}"/>
                </a:ext>
              </a:extLst>
            </p:cNvPr>
            <p:cNvSpPr/>
            <p:nvPr/>
          </p:nvSpPr>
          <p:spPr>
            <a:xfrm>
              <a:off x="3133440" y="1081235"/>
              <a:ext cx="113664" cy="0"/>
            </a:xfrm>
            <a:custGeom>
              <a:avLst/>
              <a:gdLst/>
              <a:ahLst/>
              <a:cxnLst/>
              <a:rect l="l" t="t" r="r" b="b"/>
              <a:pathLst>
                <a:path w="113664">
                  <a:moveTo>
                    <a:pt x="0" y="0"/>
                  </a:moveTo>
                  <a:lnTo>
                    <a:pt x="113296" y="0"/>
                  </a:lnTo>
                </a:path>
              </a:pathLst>
            </a:custGeom>
            <a:ln w="20269">
              <a:solidFill>
                <a:srgbClr val="000000"/>
              </a:solidFill>
            </a:ln>
          </p:spPr>
          <p:txBody>
            <a:bodyPr wrap="square" lIns="0" tIns="0" rIns="0" bIns="0" rtlCol="0"/>
            <a:lstStyle/>
            <a:p>
              <a:endParaRPr/>
            </a:p>
          </p:txBody>
        </p:sp>
        <p:sp>
          <p:nvSpPr>
            <p:cNvPr id="532" name="object 531">
              <a:extLst>
                <a:ext uri="{FF2B5EF4-FFF2-40B4-BE49-F238E27FC236}">
                  <a16:creationId xmlns:a16="http://schemas.microsoft.com/office/drawing/2014/main" id="{890E884D-CC92-E136-7C85-AD353EE78A9D}"/>
                </a:ext>
              </a:extLst>
            </p:cNvPr>
            <p:cNvSpPr/>
            <p:nvPr/>
          </p:nvSpPr>
          <p:spPr>
            <a:xfrm>
              <a:off x="3229176" y="1056521"/>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533" name="object 532">
              <a:extLst>
                <a:ext uri="{FF2B5EF4-FFF2-40B4-BE49-F238E27FC236}">
                  <a16:creationId xmlns:a16="http://schemas.microsoft.com/office/drawing/2014/main" id="{6AD088F3-BA5F-55D6-4311-00139E04CD8B}"/>
                </a:ext>
              </a:extLst>
            </p:cNvPr>
            <p:cNvSpPr/>
            <p:nvPr/>
          </p:nvSpPr>
          <p:spPr>
            <a:xfrm>
              <a:off x="4353946" y="1083744"/>
              <a:ext cx="99060" cy="0"/>
            </a:xfrm>
            <a:custGeom>
              <a:avLst/>
              <a:gdLst/>
              <a:ahLst/>
              <a:cxnLst/>
              <a:rect l="l" t="t" r="r" b="b"/>
              <a:pathLst>
                <a:path w="99060">
                  <a:moveTo>
                    <a:pt x="0" y="0"/>
                  </a:moveTo>
                  <a:lnTo>
                    <a:pt x="98640" y="0"/>
                  </a:lnTo>
                </a:path>
              </a:pathLst>
            </a:custGeom>
            <a:ln w="20269">
              <a:solidFill>
                <a:srgbClr val="000000"/>
              </a:solidFill>
            </a:ln>
          </p:spPr>
          <p:txBody>
            <a:bodyPr wrap="square" lIns="0" tIns="0" rIns="0" bIns="0" rtlCol="0"/>
            <a:lstStyle/>
            <a:p>
              <a:endParaRPr/>
            </a:p>
          </p:txBody>
        </p:sp>
        <p:sp>
          <p:nvSpPr>
            <p:cNvPr id="534" name="object 533">
              <a:extLst>
                <a:ext uri="{FF2B5EF4-FFF2-40B4-BE49-F238E27FC236}">
                  <a16:creationId xmlns:a16="http://schemas.microsoft.com/office/drawing/2014/main" id="{DB8FDB43-58C4-219D-724B-04199C48740F}"/>
                </a:ext>
              </a:extLst>
            </p:cNvPr>
            <p:cNvSpPr/>
            <p:nvPr/>
          </p:nvSpPr>
          <p:spPr>
            <a:xfrm>
              <a:off x="4435019" y="1059030"/>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grpSp>
      <p:sp>
        <p:nvSpPr>
          <p:cNvPr id="535" name="object 534">
            <a:extLst>
              <a:ext uri="{FF2B5EF4-FFF2-40B4-BE49-F238E27FC236}">
                <a16:creationId xmlns:a16="http://schemas.microsoft.com/office/drawing/2014/main" id="{929607B8-A363-5D8E-2EE3-BD756CB40E68}"/>
              </a:ext>
            </a:extLst>
          </p:cNvPr>
          <p:cNvSpPr txBox="1"/>
          <p:nvPr/>
        </p:nvSpPr>
        <p:spPr>
          <a:xfrm>
            <a:off x="3643139" y="605240"/>
            <a:ext cx="370205" cy="121920"/>
          </a:xfrm>
          <a:prstGeom prst="rect">
            <a:avLst/>
          </a:prstGeom>
          <a:solidFill>
            <a:srgbClr val="FFFFFF"/>
          </a:solidFill>
          <a:ln w="10134">
            <a:solidFill>
              <a:srgbClr val="000000"/>
            </a:solidFill>
          </a:ln>
        </p:spPr>
        <p:txBody>
          <a:bodyPr vert="horz" wrap="square" lIns="0" tIns="0" rIns="0" bIns="0" rtlCol="0">
            <a:spAutoFit/>
          </a:bodyPr>
          <a:lstStyle/>
          <a:p>
            <a:pPr marL="43815">
              <a:lnSpc>
                <a:spcPts val="445"/>
              </a:lnSpc>
            </a:pPr>
            <a:r>
              <a:rPr sz="400" spc="-10" dirty="0">
                <a:latin typeface="Lucida Sans"/>
                <a:cs typeface="Lucida Sans"/>
              </a:rPr>
              <a:t>Jackhmmer</a:t>
            </a:r>
            <a:endParaRPr sz="400">
              <a:latin typeface="Lucida Sans"/>
              <a:cs typeface="Lucida Sans"/>
            </a:endParaRPr>
          </a:p>
          <a:p>
            <a:pPr marL="29845">
              <a:lnSpc>
                <a:spcPts val="475"/>
              </a:lnSpc>
            </a:pP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536" name="object 535">
            <a:extLst>
              <a:ext uri="{FF2B5EF4-FFF2-40B4-BE49-F238E27FC236}">
                <a16:creationId xmlns:a16="http://schemas.microsoft.com/office/drawing/2014/main" id="{117B1A42-A0BE-10DD-DDD7-4997BD4ED1EE}"/>
              </a:ext>
            </a:extLst>
          </p:cNvPr>
          <p:cNvGrpSpPr/>
          <p:nvPr/>
        </p:nvGrpSpPr>
        <p:grpSpPr>
          <a:xfrm>
            <a:off x="3474625" y="651522"/>
            <a:ext cx="572135" cy="483870"/>
            <a:chOff x="3714257" y="1057587"/>
            <a:chExt cx="572135" cy="483870"/>
          </a:xfrm>
        </p:grpSpPr>
        <p:sp>
          <p:nvSpPr>
            <p:cNvPr id="537" name="object 536">
              <a:extLst>
                <a:ext uri="{FF2B5EF4-FFF2-40B4-BE49-F238E27FC236}">
                  <a16:creationId xmlns:a16="http://schemas.microsoft.com/office/drawing/2014/main" id="{C7A8CD74-DDE0-5192-7BBA-7BD89F83EE7D}"/>
                </a:ext>
              </a:extLst>
            </p:cNvPr>
            <p:cNvSpPr/>
            <p:nvPr/>
          </p:nvSpPr>
          <p:spPr>
            <a:xfrm>
              <a:off x="3724417" y="1082302"/>
              <a:ext cx="124460" cy="0"/>
            </a:xfrm>
            <a:custGeom>
              <a:avLst/>
              <a:gdLst/>
              <a:ahLst/>
              <a:cxnLst/>
              <a:rect l="l" t="t" r="r" b="b"/>
              <a:pathLst>
                <a:path w="124460">
                  <a:moveTo>
                    <a:pt x="0" y="0"/>
                  </a:moveTo>
                  <a:lnTo>
                    <a:pt x="124040" y="0"/>
                  </a:lnTo>
                </a:path>
              </a:pathLst>
            </a:custGeom>
            <a:ln w="20269">
              <a:solidFill>
                <a:srgbClr val="000000"/>
              </a:solidFill>
            </a:ln>
          </p:spPr>
          <p:txBody>
            <a:bodyPr wrap="square" lIns="0" tIns="0" rIns="0" bIns="0" rtlCol="0"/>
            <a:lstStyle/>
            <a:p>
              <a:endParaRPr/>
            </a:p>
          </p:txBody>
        </p:sp>
        <p:sp>
          <p:nvSpPr>
            <p:cNvPr id="538" name="object 537">
              <a:extLst>
                <a:ext uri="{FF2B5EF4-FFF2-40B4-BE49-F238E27FC236}">
                  <a16:creationId xmlns:a16="http://schemas.microsoft.com/office/drawing/2014/main" id="{8D0494E8-8FC2-35E0-289A-FA16D54847D7}"/>
                </a:ext>
              </a:extLst>
            </p:cNvPr>
            <p:cNvSpPr/>
            <p:nvPr/>
          </p:nvSpPr>
          <p:spPr>
            <a:xfrm>
              <a:off x="3830898" y="1057587"/>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pic>
          <p:nvPicPr>
            <p:cNvPr id="539" name="object 538">
              <a:extLst>
                <a:ext uri="{FF2B5EF4-FFF2-40B4-BE49-F238E27FC236}">
                  <a16:creationId xmlns:a16="http://schemas.microsoft.com/office/drawing/2014/main" id="{ACBD88E9-B181-68F8-2EB8-FC94F8CA607B}"/>
                </a:ext>
              </a:extLst>
            </p:cNvPr>
            <p:cNvPicPr/>
            <p:nvPr/>
          </p:nvPicPr>
          <p:blipFill>
            <a:blip r:embed="rId20" cstate="print"/>
            <a:stretch>
              <a:fillRect/>
            </a:stretch>
          </p:blipFill>
          <p:spPr>
            <a:xfrm>
              <a:off x="3922065" y="1218196"/>
              <a:ext cx="326134" cy="323075"/>
            </a:xfrm>
            <a:prstGeom prst="rect">
              <a:avLst/>
            </a:prstGeom>
          </p:spPr>
        </p:pic>
        <p:sp>
          <p:nvSpPr>
            <p:cNvPr id="540" name="object 539">
              <a:extLst>
                <a:ext uri="{FF2B5EF4-FFF2-40B4-BE49-F238E27FC236}">
                  <a16:creationId xmlns:a16="http://schemas.microsoft.com/office/drawing/2014/main" id="{D568F710-BAC4-83F4-88FD-5C8FD58A8F72}"/>
                </a:ext>
              </a:extLst>
            </p:cNvPr>
            <p:cNvSpPr/>
            <p:nvPr/>
          </p:nvSpPr>
          <p:spPr>
            <a:xfrm>
              <a:off x="3948615" y="1309097"/>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41" name="object 540">
              <a:extLst>
                <a:ext uri="{FF2B5EF4-FFF2-40B4-BE49-F238E27FC236}">
                  <a16:creationId xmlns:a16="http://schemas.microsoft.com/office/drawing/2014/main" id="{0F1BD896-3360-3D33-3D37-2354D2EC4BFD}"/>
                </a:ext>
              </a:extLst>
            </p:cNvPr>
            <p:cNvSpPr/>
            <p:nvPr/>
          </p:nvSpPr>
          <p:spPr>
            <a:xfrm>
              <a:off x="3948615" y="1309097"/>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42" name="object 541">
              <a:extLst>
                <a:ext uri="{FF2B5EF4-FFF2-40B4-BE49-F238E27FC236}">
                  <a16:creationId xmlns:a16="http://schemas.microsoft.com/office/drawing/2014/main" id="{B3562A9E-4105-3385-4F19-C85108EA9A44}"/>
                </a:ext>
              </a:extLst>
            </p:cNvPr>
            <p:cNvSpPr/>
            <p:nvPr/>
          </p:nvSpPr>
          <p:spPr>
            <a:xfrm>
              <a:off x="3948615" y="1276264"/>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543" name="object 542">
              <a:extLst>
                <a:ext uri="{FF2B5EF4-FFF2-40B4-BE49-F238E27FC236}">
                  <a16:creationId xmlns:a16="http://schemas.microsoft.com/office/drawing/2014/main" id="{DD18B120-BF07-1F2B-F0AC-EC9B3DA2F7D3}"/>
                </a:ext>
              </a:extLst>
            </p:cNvPr>
            <p:cNvSpPr/>
            <p:nvPr/>
          </p:nvSpPr>
          <p:spPr>
            <a:xfrm>
              <a:off x="3948615" y="1276264"/>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544" name="object 543">
              <a:extLst>
                <a:ext uri="{FF2B5EF4-FFF2-40B4-BE49-F238E27FC236}">
                  <a16:creationId xmlns:a16="http://schemas.microsoft.com/office/drawing/2014/main" id="{F7BF1710-37CA-1D72-6BF4-4B8886941B2E}"/>
                </a:ext>
              </a:extLst>
            </p:cNvPr>
            <p:cNvSpPr/>
            <p:nvPr/>
          </p:nvSpPr>
          <p:spPr>
            <a:xfrm>
              <a:off x="3948615" y="1242693"/>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45" name="object 544">
              <a:extLst>
                <a:ext uri="{FF2B5EF4-FFF2-40B4-BE49-F238E27FC236}">
                  <a16:creationId xmlns:a16="http://schemas.microsoft.com/office/drawing/2014/main" id="{07A29904-1961-CBE5-0356-FCA27ADA1D8D}"/>
                </a:ext>
              </a:extLst>
            </p:cNvPr>
            <p:cNvSpPr/>
            <p:nvPr/>
          </p:nvSpPr>
          <p:spPr>
            <a:xfrm>
              <a:off x="3948615" y="1242693"/>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46" name="object 545">
              <a:extLst>
                <a:ext uri="{FF2B5EF4-FFF2-40B4-BE49-F238E27FC236}">
                  <a16:creationId xmlns:a16="http://schemas.microsoft.com/office/drawing/2014/main" id="{616348A2-D34C-765C-51C7-CFC40172AA62}"/>
                </a:ext>
              </a:extLst>
            </p:cNvPr>
            <p:cNvSpPr/>
            <p:nvPr/>
          </p:nvSpPr>
          <p:spPr>
            <a:xfrm>
              <a:off x="3948615" y="1373647"/>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47" name="object 546">
              <a:extLst>
                <a:ext uri="{FF2B5EF4-FFF2-40B4-BE49-F238E27FC236}">
                  <a16:creationId xmlns:a16="http://schemas.microsoft.com/office/drawing/2014/main" id="{A32E71A9-9761-5264-A524-D49DCD0F9AEF}"/>
                </a:ext>
              </a:extLst>
            </p:cNvPr>
            <p:cNvSpPr/>
            <p:nvPr/>
          </p:nvSpPr>
          <p:spPr>
            <a:xfrm>
              <a:off x="3948615" y="1373647"/>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48" name="object 547">
              <a:extLst>
                <a:ext uri="{FF2B5EF4-FFF2-40B4-BE49-F238E27FC236}">
                  <a16:creationId xmlns:a16="http://schemas.microsoft.com/office/drawing/2014/main" id="{91D9F06B-86F5-F05B-9E89-6F8901E263F1}"/>
                </a:ext>
              </a:extLst>
            </p:cNvPr>
            <p:cNvSpPr/>
            <p:nvPr/>
          </p:nvSpPr>
          <p:spPr>
            <a:xfrm>
              <a:off x="3948615" y="1340814"/>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549" name="object 548">
              <a:extLst>
                <a:ext uri="{FF2B5EF4-FFF2-40B4-BE49-F238E27FC236}">
                  <a16:creationId xmlns:a16="http://schemas.microsoft.com/office/drawing/2014/main" id="{E185F84E-9456-A3D3-5DE9-B9FCAC6A690D}"/>
                </a:ext>
              </a:extLst>
            </p:cNvPr>
            <p:cNvSpPr/>
            <p:nvPr/>
          </p:nvSpPr>
          <p:spPr>
            <a:xfrm>
              <a:off x="3948615" y="1436751"/>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50" name="object 549">
              <a:extLst>
                <a:ext uri="{FF2B5EF4-FFF2-40B4-BE49-F238E27FC236}">
                  <a16:creationId xmlns:a16="http://schemas.microsoft.com/office/drawing/2014/main" id="{FBF51284-12B0-4724-526D-E5A9B3355375}"/>
                </a:ext>
              </a:extLst>
            </p:cNvPr>
            <p:cNvSpPr/>
            <p:nvPr/>
          </p:nvSpPr>
          <p:spPr>
            <a:xfrm>
              <a:off x="3948615" y="1436751"/>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51" name="object 550">
              <a:extLst>
                <a:ext uri="{FF2B5EF4-FFF2-40B4-BE49-F238E27FC236}">
                  <a16:creationId xmlns:a16="http://schemas.microsoft.com/office/drawing/2014/main" id="{2A252665-5B75-C674-A166-2EF81C4A8761}"/>
                </a:ext>
              </a:extLst>
            </p:cNvPr>
            <p:cNvSpPr/>
            <p:nvPr/>
          </p:nvSpPr>
          <p:spPr>
            <a:xfrm>
              <a:off x="3948615" y="1403918"/>
              <a:ext cx="237490" cy="57785"/>
            </a:xfrm>
            <a:custGeom>
              <a:avLst/>
              <a:gdLst/>
              <a:ahLst/>
              <a:cxnLst/>
              <a:rect l="l" t="t" r="r" b="b"/>
              <a:pathLst>
                <a:path w="237489" h="57784">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552" name="object 551">
              <a:extLst>
                <a:ext uri="{FF2B5EF4-FFF2-40B4-BE49-F238E27FC236}">
                  <a16:creationId xmlns:a16="http://schemas.microsoft.com/office/drawing/2014/main" id="{CBA03B8B-B3D8-3F51-F6B2-88E827471003}"/>
                </a:ext>
              </a:extLst>
            </p:cNvPr>
            <p:cNvSpPr/>
            <p:nvPr/>
          </p:nvSpPr>
          <p:spPr>
            <a:xfrm>
              <a:off x="3948615" y="1403918"/>
              <a:ext cx="237490" cy="57785"/>
            </a:xfrm>
            <a:custGeom>
              <a:avLst/>
              <a:gdLst/>
              <a:ahLst/>
              <a:cxnLst/>
              <a:rect l="l" t="t" r="r" b="b"/>
              <a:pathLst>
                <a:path w="237489" h="57784">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553" name="object 552">
              <a:extLst>
                <a:ext uri="{FF2B5EF4-FFF2-40B4-BE49-F238E27FC236}">
                  <a16:creationId xmlns:a16="http://schemas.microsoft.com/office/drawing/2014/main" id="{52930BD5-0718-1221-25AB-2685AA712C34}"/>
                </a:ext>
              </a:extLst>
            </p:cNvPr>
            <p:cNvSpPr/>
            <p:nvPr/>
          </p:nvSpPr>
          <p:spPr>
            <a:xfrm>
              <a:off x="3849675" y="1313573"/>
              <a:ext cx="436245" cy="85725"/>
            </a:xfrm>
            <a:custGeom>
              <a:avLst/>
              <a:gdLst/>
              <a:ahLst/>
              <a:cxnLst/>
              <a:rect l="l" t="t" r="r" b="b"/>
              <a:pathLst>
                <a:path w="436245" h="85725">
                  <a:moveTo>
                    <a:pt x="436092" y="0"/>
                  </a:moveTo>
                  <a:lnTo>
                    <a:pt x="0" y="0"/>
                  </a:lnTo>
                  <a:lnTo>
                    <a:pt x="0" y="85369"/>
                  </a:lnTo>
                  <a:lnTo>
                    <a:pt x="436092" y="85369"/>
                  </a:lnTo>
                  <a:lnTo>
                    <a:pt x="436092" y="0"/>
                  </a:lnTo>
                  <a:close/>
                </a:path>
              </a:pathLst>
            </a:custGeom>
            <a:solidFill>
              <a:srgbClr val="FFFFFF"/>
            </a:solidFill>
          </p:spPr>
          <p:txBody>
            <a:bodyPr wrap="square" lIns="0" tIns="0" rIns="0" bIns="0" rtlCol="0"/>
            <a:lstStyle/>
            <a:p>
              <a:endParaRPr/>
            </a:p>
          </p:txBody>
        </p:sp>
      </p:grpSp>
      <p:sp>
        <p:nvSpPr>
          <p:cNvPr id="554" name="object 553">
            <a:extLst>
              <a:ext uri="{FF2B5EF4-FFF2-40B4-BE49-F238E27FC236}">
                <a16:creationId xmlns:a16="http://schemas.microsoft.com/office/drawing/2014/main" id="{1E54A1D9-40BE-7E89-87D3-E847D441B01D}"/>
              </a:ext>
            </a:extLst>
          </p:cNvPr>
          <p:cNvSpPr txBox="1"/>
          <p:nvPr/>
        </p:nvSpPr>
        <p:spPr>
          <a:xfrm>
            <a:off x="3610042" y="907514"/>
            <a:ext cx="436245" cy="85725"/>
          </a:xfrm>
          <a:prstGeom prst="rect">
            <a:avLst/>
          </a:prstGeom>
          <a:ln w="10134">
            <a:solidFill>
              <a:srgbClr val="000000"/>
            </a:solidFill>
          </a:ln>
        </p:spPr>
        <p:txBody>
          <a:bodyPr vert="horz" wrap="square" lIns="0" tIns="8890" rIns="0" bIns="0" rtlCol="0">
            <a:spAutoFit/>
          </a:bodyPr>
          <a:lstStyle/>
          <a:p>
            <a:pPr marR="20955" algn="ctr">
              <a:lnSpc>
                <a:spcPct val="100000"/>
              </a:lnSpc>
              <a:spcBef>
                <a:spcPts val="70"/>
              </a:spcBef>
            </a:pPr>
            <a:r>
              <a:rPr sz="400" spc="-25" dirty="0">
                <a:latin typeface="Lucida Sans"/>
                <a:cs typeface="Lucida Sans"/>
              </a:rPr>
              <a:t>BFD</a:t>
            </a:r>
            <a:endParaRPr sz="400">
              <a:latin typeface="Lucida Sans"/>
              <a:cs typeface="Lucida Sans"/>
            </a:endParaRPr>
          </a:p>
        </p:txBody>
      </p:sp>
      <p:grpSp>
        <p:nvGrpSpPr>
          <p:cNvPr id="555" name="object 554">
            <a:extLst>
              <a:ext uri="{FF2B5EF4-FFF2-40B4-BE49-F238E27FC236}">
                <a16:creationId xmlns:a16="http://schemas.microsoft.com/office/drawing/2014/main" id="{9520BAD3-271D-4C07-2DC7-38EF29D458BF}"/>
              </a:ext>
            </a:extLst>
          </p:cNvPr>
          <p:cNvGrpSpPr/>
          <p:nvPr/>
        </p:nvGrpSpPr>
        <p:grpSpPr>
          <a:xfrm>
            <a:off x="3594459" y="1363820"/>
            <a:ext cx="466725" cy="323215"/>
            <a:chOff x="3834091" y="1769885"/>
            <a:chExt cx="466725" cy="323215"/>
          </a:xfrm>
        </p:grpSpPr>
        <p:pic>
          <p:nvPicPr>
            <p:cNvPr id="556" name="object 555">
              <a:extLst>
                <a:ext uri="{FF2B5EF4-FFF2-40B4-BE49-F238E27FC236}">
                  <a16:creationId xmlns:a16="http://schemas.microsoft.com/office/drawing/2014/main" id="{6719E459-4795-931D-4D74-A650F203EF27}"/>
                </a:ext>
              </a:extLst>
            </p:cNvPr>
            <p:cNvPicPr/>
            <p:nvPr/>
          </p:nvPicPr>
          <p:blipFill>
            <a:blip r:embed="rId21" cstate="print"/>
            <a:stretch>
              <a:fillRect/>
            </a:stretch>
          </p:blipFill>
          <p:spPr>
            <a:xfrm>
              <a:off x="3925112" y="1769885"/>
              <a:ext cx="323086" cy="323075"/>
            </a:xfrm>
            <a:prstGeom prst="rect">
              <a:avLst/>
            </a:prstGeom>
          </p:spPr>
        </p:pic>
        <p:sp>
          <p:nvSpPr>
            <p:cNvPr id="557" name="object 556">
              <a:extLst>
                <a:ext uri="{FF2B5EF4-FFF2-40B4-BE49-F238E27FC236}">
                  <a16:creationId xmlns:a16="http://schemas.microsoft.com/office/drawing/2014/main" id="{063905A9-AA37-41F7-6E35-B1EAA353064B}"/>
                </a:ext>
              </a:extLst>
            </p:cNvPr>
            <p:cNvSpPr/>
            <p:nvPr/>
          </p:nvSpPr>
          <p:spPr>
            <a:xfrm>
              <a:off x="3949776" y="1862148"/>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58" name="object 557">
              <a:extLst>
                <a:ext uri="{FF2B5EF4-FFF2-40B4-BE49-F238E27FC236}">
                  <a16:creationId xmlns:a16="http://schemas.microsoft.com/office/drawing/2014/main" id="{3605D4D1-7FD7-EDB7-F3DD-B47FA8E5E4B8}"/>
                </a:ext>
              </a:extLst>
            </p:cNvPr>
            <p:cNvSpPr/>
            <p:nvPr/>
          </p:nvSpPr>
          <p:spPr>
            <a:xfrm>
              <a:off x="3949776" y="1862148"/>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59" name="object 558">
              <a:extLst>
                <a:ext uri="{FF2B5EF4-FFF2-40B4-BE49-F238E27FC236}">
                  <a16:creationId xmlns:a16="http://schemas.microsoft.com/office/drawing/2014/main" id="{0A2F79AE-45DF-4C9F-3634-D87405D12DCE}"/>
                </a:ext>
              </a:extLst>
            </p:cNvPr>
            <p:cNvSpPr/>
            <p:nvPr/>
          </p:nvSpPr>
          <p:spPr>
            <a:xfrm>
              <a:off x="3949776" y="1829314"/>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560" name="object 559">
              <a:extLst>
                <a:ext uri="{FF2B5EF4-FFF2-40B4-BE49-F238E27FC236}">
                  <a16:creationId xmlns:a16="http://schemas.microsoft.com/office/drawing/2014/main" id="{DB8E7142-5437-6B71-401E-D0100C7929FB}"/>
                </a:ext>
              </a:extLst>
            </p:cNvPr>
            <p:cNvSpPr/>
            <p:nvPr/>
          </p:nvSpPr>
          <p:spPr>
            <a:xfrm>
              <a:off x="3949776" y="1829314"/>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561" name="object 560">
              <a:extLst>
                <a:ext uri="{FF2B5EF4-FFF2-40B4-BE49-F238E27FC236}">
                  <a16:creationId xmlns:a16="http://schemas.microsoft.com/office/drawing/2014/main" id="{8716BF1F-38D5-8E64-C9EE-27253891B23E}"/>
                </a:ext>
              </a:extLst>
            </p:cNvPr>
            <p:cNvSpPr/>
            <p:nvPr/>
          </p:nvSpPr>
          <p:spPr>
            <a:xfrm>
              <a:off x="3949776" y="1795743"/>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62" name="object 561">
              <a:extLst>
                <a:ext uri="{FF2B5EF4-FFF2-40B4-BE49-F238E27FC236}">
                  <a16:creationId xmlns:a16="http://schemas.microsoft.com/office/drawing/2014/main" id="{99293F58-2A26-876D-E39B-C8838F1CFFB7}"/>
                </a:ext>
              </a:extLst>
            </p:cNvPr>
            <p:cNvSpPr/>
            <p:nvPr/>
          </p:nvSpPr>
          <p:spPr>
            <a:xfrm>
              <a:off x="3949776" y="1795743"/>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63" name="object 562">
              <a:extLst>
                <a:ext uri="{FF2B5EF4-FFF2-40B4-BE49-F238E27FC236}">
                  <a16:creationId xmlns:a16="http://schemas.microsoft.com/office/drawing/2014/main" id="{F4B7C48A-57C2-C19F-23ED-62105C312E04}"/>
                </a:ext>
              </a:extLst>
            </p:cNvPr>
            <p:cNvSpPr/>
            <p:nvPr/>
          </p:nvSpPr>
          <p:spPr>
            <a:xfrm>
              <a:off x="3949776" y="1926698"/>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64" name="object 563">
              <a:extLst>
                <a:ext uri="{FF2B5EF4-FFF2-40B4-BE49-F238E27FC236}">
                  <a16:creationId xmlns:a16="http://schemas.microsoft.com/office/drawing/2014/main" id="{C1C3109C-43C8-1646-84E4-BB1BF645A840}"/>
                </a:ext>
              </a:extLst>
            </p:cNvPr>
            <p:cNvSpPr/>
            <p:nvPr/>
          </p:nvSpPr>
          <p:spPr>
            <a:xfrm>
              <a:off x="3949776" y="1926698"/>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65" name="object 564">
              <a:extLst>
                <a:ext uri="{FF2B5EF4-FFF2-40B4-BE49-F238E27FC236}">
                  <a16:creationId xmlns:a16="http://schemas.microsoft.com/office/drawing/2014/main" id="{B3BCD5D3-4774-2BCF-BCBC-B9CE0A77DF16}"/>
                </a:ext>
              </a:extLst>
            </p:cNvPr>
            <p:cNvSpPr/>
            <p:nvPr/>
          </p:nvSpPr>
          <p:spPr>
            <a:xfrm>
              <a:off x="3949776" y="1989801"/>
              <a:ext cx="237490" cy="42545"/>
            </a:xfrm>
            <a:custGeom>
              <a:avLst/>
              <a:gdLst/>
              <a:ahLst/>
              <a:cxnLst/>
              <a:rect l="l" t="t" r="r" b="b"/>
              <a:pathLst>
                <a:path w="237489" h="42544">
                  <a:moveTo>
                    <a:pt x="118554" y="0"/>
                  </a:moveTo>
                  <a:lnTo>
                    <a:pt x="72410" y="1656"/>
                  </a:lnTo>
                  <a:lnTo>
                    <a:pt x="34726" y="6172"/>
                  </a:lnTo>
                  <a:lnTo>
                    <a:pt x="9317" y="12869"/>
                  </a:lnTo>
                  <a:lnTo>
                    <a:pt x="0" y="21069"/>
                  </a:lnTo>
                  <a:lnTo>
                    <a:pt x="9317" y="29269"/>
                  </a:lnTo>
                  <a:lnTo>
                    <a:pt x="34726" y="35966"/>
                  </a:lnTo>
                  <a:lnTo>
                    <a:pt x="72410" y="40482"/>
                  </a:lnTo>
                  <a:lnTo>
                    <a:pt x="118554" y="42138"/>
                  </a:lnTo>
                  <a:lnTo>
                    <a:pt x="164703" y="40482"/>
                  </a:lnTo>
                  <a:lnTo>
                    <a:pt x="202387" y="35966"/>
                  </a:lnTo>
                  <a:lnTo>
                    <a:pt x="227793" y="29269"/>
                  </a:lnTo>
                  <a:lnTo>
                    <a:pt x="237109" y="21069"/>
                  </a:lnTo>
                  <a:lnTo>
                    <a:pt x="227793" y="12869"/>
                  </a:lnTo>
                  <a:lnTo>
                    <a:pt x="202387" y="6172"/>
                  </a:lnTo>
                  <a:lnTo>
                    <a:pt x="164703" y="1656"/>
                  </a:lnTo>
                  <a:lnTo>
                    <a:pt x="118554" y="0"/>
                  </a:lnTo>
                  <a:close/>
                </a:path>
              </a:pathLst>
            </a:custGeom>
            <a:solidFill>
              <a:srgbClr val="D7242C">
                <a:alpha val="79998"/>
              </a:srgbClr>
            </a:solidFill>
          </p:spPr>
          <p:txBody>
            <a:bodyPr wrap="square" lIns="0" tIns="0" rIns="0" bIns="0" rtlCol="0"/>
            <a:lstStyle/>
            <a:p>
              <a:endParaRPr/>
            </a:p>
          </p:txBody>
        </p:sp>
        <p:sp>
          <p:nvSpPr>
            <p:cNvPr id="566" name="object 565">
              <a:extLst>
                <a:ext uri="{FF2B5EF4-FFF2-40B4-BE49-F238E27FC236}">
                  <a16:creationId xmlns:a16="http://schemas.microsoft.com/office/drawing/2014/main" id="{241FF618-04FA-CB78-B1B2-43A2E736F7DC}"/>
                </a:ext>
              </a:extLst>
            </p:cNvPr>
            <p:cNvSpPr/>
            <p:nvPr/>
          </p:nvSpPr>
          <p:spPr>
            <a:xfrm>
              <a:off x="3949776" y="1989801"/>
              <a:ext cx="237490" cy="42545"/>
            </a:xfrm>
            <a:custGeom>
              <a:avLst/>
              <a:gdLst/>
              <a:ahLst/>
              <a:cxnLst/>
              <a:rect l="l" t="t" r="r" b="b"/>
              <a:pathLst>
                <a:path w="237489" h="42544">
                  <a:moveTo>
                    <a:pt x="237109" y="21069"/>
                  </a:moveTo>
                  <a:lnTo>
                    <a:pt x="227793" y="29269"/>
                  </a:lnTo>
                  <a:lnTo>
                    <a:pt x="202387" y="35966"/>
                  </a:lnTo>
                  <a:lnTo>
                    <a:pt x="164703" y="40482"/>
                  </a:lnTo>
                  <a:lnTo>
                    <a:pt x="118554" y="42138"/>
                  </a:lnTo>
                  <a:lnTo>
                    <a:pt x="72410" y="40482"/>
                  </a:lnTo>
                  <a:lnTo>
                    <a:pt x="34726" y="35966"/>
                  </a:lnTo>
                  <a:lnTo>
                    <a:pt x="9317" y="29269"/>
                  </a:lnTo>
                  <a:lnTo>
                    <a:pt x="0" y="21069"/>
                  </a:lnTo>
                  <a:lnTo>
                    <a:pt x="9317" y="12869"/>
                  </a:lnTo>
                  <a:lnTo>
                    <a:pt x="34726" y="6172"/>
                  </a:lnTo>
                  <a:lnTo>
                    <a:pt x="72410" y="1656"/>
                  </a:lnTo>
                  <a:lnTo>
                    <a:pt x="118554" y="0"/>
                  </a:lnTo>
                  <a:lnTo>
                    <a:pt x="164703" y="1656"/>
                  </a:lnTo>
                  <a:lnTo>
                    <a:pt x="202387" y="6172"/>
                  </a:lnTo>
                  <a:lnTo>
                    <a:pt x="227793" y="12869"/>
                  </a:lnTo>
                  <a:lnTo>
                    <a:pt x="237109" y="21069"/>
                  </a:lnTo>
                  <a:close/>
                </a:path>
              </a:pathLst>
            </a:custGeom>
            <a:ln w="7594">
              <a:solidFill>
                <a:srgbClr val="000000"/>
              </a:solidFill>
            </a:ln>
          </p:spPr>
          <p:txBody>
            <a:bodyPr wrap="square" lIns="0" tIns="0" rIns="0" bIns="0" rtlCol="0"/>
            <a:lstStyle/>
            <a:p>
              <a:endParaRPr/>
            </a:p>
          </p:txBody>
        </p:sp>
        <p:sp>
          <p:nvSpPr>
            <p:cNvPr id="567" name="object 566">
              <a:extLst>
                <a:ext uri="{FF2B5EF4-FFF2-40B4-BE49-F238E27FC236}">
                  <a16:creationId xmlns:a16="http://schemas.microsoft.com/office/drawing/2014/main" id="{FECE372D-695C-30F4-4B7A-AD66FA19E650}"/>
                </a:ext>
              </a:extLst>
            </p:cNvPr>
            <p:cNvSpPr/>
            <p:nvPr/>
          </p:nvSpPr>
          <p:spPr>
            <a:xfrm>
              <a:off x="3949776" y="1956968"/>
              <a:ext cx="237490" cy="57785"/>
            </a:xfrm>
            <a:custGeom>
              <a:avLst/>
              <a:gdLst/>
              <a:ahLst/>
              <a:cxnLst/>
              <a:rect l="l" t="t" r="r" b="b"/>
              <a:pathLst>
                <a:path w="237489" h="57785">
                  <a:moveTo>
                    <a:pt x="237109" y="0"/>
                  </a:moveTo>
                  <a:lnTo>
                    <a:pt x="227793" y="8199"/>
                  </a:lnTo>
                  <a:lnTo>
                    <a:pt x="202387" y="14897"/>
                  </a:lnTo>
                  <a:lnTo>
                    <a:pt x="164703" y="19413"/>
                  </a:lnTo>
                  <a:lnTo>
                    <a:pt x="118554" y="21069"/>
                  </a:lnTo>
                  <a:lnTo>
                    <a:pt x="72410" y="19413"/>
                  </a:lnTo>
                  <a:lnTo>
                    <a:pt x="34726" y="14897"/>
                  </a:lnTo>
                  <a:lnTo>
                    <a:pt x="9317" y="8199"/>
                  </a:lnTo>
                  <a:lnTo>
                    <a:pt x="0" y="0"/>
                  </a:lnTo>
                  <a:lnTo>
                    <a:pt x="0" y="57403"/>
                  </a:lnTo>
                  <a:lnTo>
                    <a:pt x="237109" y="57403"/>
                  </a:lnTo>
                  <a:lnTo>
                    <a:pt x="237109" y="0"/>
                  </a:lnTo>
                  <a:close/>
                </a:path>
              </a:pathLst>
            </a:custGeom>
            <a:solidFill>
              <a:srgbClr val="D7242C">
                <a:alpha val="79998"/>
              </a:srgbClr>
            </a:solidFill>
          </p:spPr>
          <p:txBody>
            <a:bodyPr wrap="square" lIns="0" tIns="0" rIns="0" bIns="0" rtlCol="0"/>
            <a:lstStyle/>
            <a:p>
              <a:endParaRPr/>
            </a:p>
          </p:txBody>
        </p:sp>
        <p:sp>
          <p:nvSpPr>
            <p:cNvPr id="568" name="object 567">
              <a:extLst>
                <a:ext uri="{FF2B5EF4-FFF2-40B4-BE49-F238E27FC236}">
                  <a16:creationId xmlns:a16="http://schemas.microsoft.com/office/drawing/2014/main" id="{32781DA4-ACE6-597B-F34B-05B9814A5D55}"/>
                </a:ext>
              </a:extLst>
            </p:cNvPr>
            <p:cNvSpPr/>
            <p:nvPr/>
          </p:nvSpPr>
          <p:spPr>
            <a:xfrm>
              <a:off x="3949776" y="1956968"/>
              <a:ext cx="237490" cy="57785"/>
            </a:xfrm>
            <a:custGeom>
              <a:avLst/>
              <a:gdLst/>
              <a:ahLst/>
              <a:cxnLst/>
              <a:rect l="l" t="t" r="r" b="b"/>
              <a:pathLst>
                <a:path w="237489" h="57785">
                  <a:moveTo>
                    <a:pt x="237109" y="57403"/>
                  </a:moveTo>
                  <a:lnTo>
                    <a:pt x="237109" y="0"/>
                  </a:lnTo>
                  <a:lnTo>
                    <a:pt x="227793" y="8199"/>
                  </a:lnTo>
                  <a:lnTo>
                    <a:pt x="202387" y="14897"/>
                  </a:lnTo>
                  <a:lnTo>
                    <a:pt x="164703" y="19413"/>
                  </a:lnTo>
                  <a:lnTo>
                    <a:pt x="118554" y="21069"/>
                  </a:lnTo>
                  <a:lnTo>
                    <a:pt x="72410" y="19413"/>
                  </a:lnTo>
                  <a:lnTo>
                    <a:pt x="34726" y="14897"/>
                  </a:lnTo>
                  <a:lnTo>
                    <a:pt x="9317" y="8199"/>
                  </a:lnTo>
                  <a:lnTo>
                    <a:pt x="0" y="0"/>
                  </a:lnTo>
                  <a:lnTo>
                    <a:pt x="0" y="57403"/>
                  </a:lnTo>
                </a:path>
              </a:pathLst>
            </a:custGeom>
            <a:ln w="7594">
              <a:solidFill>
                <a:srgbClr val="000000"/>
              </a:solidFill>
            </a:ln>
          </p:spPr>
          <p:txBody>
            <a:bodyPr wrap="square" lIns="0" tIns="0" rIns="0" bIns="0" rtlCol="0"/>
            <a:lstStyle/>
            <a:p>
              <a:endParaRPr/>
            </a:p>
          </p:txBody>
        </p:sp>
        <p:sp>
          <p:nvSpPr>
            <p:cNvPr id="569" name="object 568">
              <a:extLst>
                <a:ext uri="{FF2B5EF4-FFF2-40B4-BE49-F238E27FC236}">
                  <a16:creationId xmlns:a16="http://schemas.microsoft.com/office/drawing/2014/main" id="{67760A39-C017-C229-6FCB-4B87A5FA7934}"/>
                </a:ext>
              </a:extLst>
            </p:cNvPr>
            <p:cNvSpPr/>
            <p:nvPr/>
          </p:nvSpPr>
          <p:spPr>
            <a:xfrm>
              <a:off x="3834091" y="1870748"/>
              <a:ext cx="466725" cy="85725"/>
            </a:xfrm>
            <a:custGeom>
              <a:avLst/>
              <a:gdLst/>
              <a:ahLst/>
              <a:cxnLst/>
              <a:rect l="l" t="t" r="r" b="b"/>
              <a:pathLst>
                <a:path w="466725" h="85725">
                  <a:moveTo>
                    <a:pt x="466166" y="0"/>
                  </a:moveTo>
                  <a:lnTo>
                    <a:pt x="0" y="0"/>
                  </a:lnTo>
                  <a:lnTo>
                    <a:pt x="0" y="85369"/>
                  </a:lnTo>
                  <a:lnTo>
                    <a:pt x="466166" y="85369"/>
                  </a:lnTo>
                  <a:lnTo>
                    <a:pt x="466166" y="0"/>
                  </a:lnTo>
                  <a:close/>
                </a:path>
              </a:pathLst>
            </a:custGeom>
            <a:solidFill>
              <a:srgbClr val="FFFFFF"/>
            </a:solidFill>
          </p:spPr>
          <p:txBody>
            <a:bodyPr wrap="square" lIns="0" tIns="0" rIns="0" bIns="0" rtlCol="0"/>
            <a:lstStyle/>
            <a:p>
              <a:endParaRPr/>
            </a:p>
          </p:txBody>
        </p:sp>
      </p:grpSp>
      <p:sp>
        <p:nvSpPr>
          <p:cNvPr id="570" name="object 569">
            <a:extLst>
              <a:ext uri="{FF2B5EF4-FFF2-40B4-BE49-F238E27FC236}">
                <a16:creationId xmlns:a16="http://schemas.microsoft.com/office/drawing/2014/main" id="{23462349-7555-9811-15AE-E0CE8F8E7442}"/>
              </a:ext>
            </a:extLst>
          </p:cNvPr>
          <p:cNvSpPr txBox="1"/>
          <p:nvPr/>
        </p:nvSpPr>
        <p:spPr>
          <a:xfrm>
            <a:off x="3594459" y="1464687"/>
            <a:ext cx="466725" cy="85725"/>
          </a:xfrm>
          <a:prstGeom prst="rect">
            <a:avLst/>
          </a:prstGeom>
          <a:ln w="10134">
            <a:solidFill>
              <a:srgbClr val="000000"/>
            </a:solidFill>
          </a:ln>
        </p:spPr>
        <p:txBody>
          <a:bodyPr vert="horz" wrap="square" lIns="0" tIns="8255" rIns="0" bIns="0" rtlCol="0">
            <a:spAutoFit/>
          </a:bodyPr>
          <a:lstStyle/>
          <a:p>
            <a:pPr marL="20955">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571" name="object 570">
            <a:extLst>
              <a:ext uri="{FF2B5EF4-FFF2-40B4-BE49-F238E27FC236}">
                <a16:creationId xmlns:a16="http://schemas.microsoft.com/office/drawing/2014/main" id="{45237708-D68A-B2C2-DD4D-95FA44DE699D}"/>
              </a:ext>
            </a:extLst>
          </p:cNvPr>
          <p:cNvSpPr txBox="1"/>
          <p:nvPr/>
        </p:nvSpPr>
        <p:spPr>
          <a:xfrm>
            <a:off x="3639633" y="1182658"/>
            <a:ext cx="370205" cy="121920"/>
          </a:xfrm>
          <a:prstGeom prst="rect">
            <a:avLst/>
          </a:prstGeom>
          <a:solidFill>
            <a:srgbClr val="FFFFFF"/>
          </a:solidFill>
          <a:ln w="10134">
            <a:solidFill>
              <a:srgbClr val="000000"/>
            </a:solidFill>
          </a:ln>
        </p:spPr>
        <p:txBody>
          <a:bodyPr vert="horz" wrap="square" lIns="0" tIns="635" rIns="0" bIns="0" rtlCol="0">
            <a:spAutoFit/>
          </a:bodyPr>
          <a:lstStyle/>
          <a:p>
            <a:pPr marL="78740" marR="75565" indent="-1270">
              <a:lnSpc>
                <a:spcPts val="470"/>
              </a:lnSpc>
              <a:spcBef>
                <a:spcPts val="5"/>
              </a:spcBef>
            </a:pPr>
            <a:r>
              <a:rPr sz="400" spc="-10" dirty="0">
                <a:latin typeface="Lucida Sans"/>
                <a:cs typeface="Lucida Sans"/>
              </a:rPr>
              <a:t>HHblits3</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grpSp>
        <p:nvGrpSpPr>
          <p:cNvPr id="572" name="object 571">
            <a:extLst>
              <a:ext uri="{FF2B5EF4-FFF2-40B4-BE49-F238E27FC236}">
                <a16:creationId xmlns:a16="http://schemas.microsoft.com/office/drawing/2014/main" id="{14D5BC3F-2F55-7B8B-4778-6A8F655578CC}"/>
              </a:ext>
            </a:extLst>
          </p:cNvPr>
          <p:cNvGrpSpPr/>
          <p:nvPr/>
        </p:nvGrpSpPr>
        <p:grpSpPr>
          <a:xfrm>
            <a:off x="3658726" y="1924240"/>
            <a:ext cx="345440" cy="174625"/>
            <a:chOff x="3898358" y="2330305"/>
            <a:chExt cx="345440" cy="174625"/>
          </a:xfrm>
        </p:grpSpPr>
        <p:sp>
          <p:nvSpPr>
            <p:cNvPr id="573" name="object 572">
              <a:extLst>
                <a:ext uri="{FF2B5EF4-FFF2-40B4-BE49-F238E27FC236}">
                  <a16:creationId xmlns:a16="http://schemas.microsoft.com/office/drawing/2014/main" id="{6A3DEB3F-ED27-8DFA-8374-40EDA8435819}"/>
                </a:ext>
              </a:extLst>
            </p:cNvPr>
            <p:cNvSpPr/>
            <p:nvPr/>
          </p:nvSpPr>
          <p:spPr>
            <a:xfrm>
              <a:off x="3903438" y="2335385"/>
              <a:ext cx="335280" cy="164465"/>
            </a:xfrm>
            <a:custGeom>
              <a:avLst/>
              <a:gdLst/>
              <a:ahLst/>
              <a:cxnLst/>
              <a:rect l="l" t="t" r="r" b="b"/>
              <a:pathLst>
                <a:path w="335279" h="164464">
                  <a:moveTo>
                    <a:pt x="168694" y="0"/>
                  </a:moveTo>
                  <a:lnTo>
                    <a:pt x="0" y="84645"/>
                  </a:lnTo>
                  <a:lnTo>
                    <a:pt x="166204" y="164401"/>
                  </a:lnTo>
                  <a:lnTo>
                    <a:pt x="334899" y="79743"/>
                  </a:lnTo>
                  <a:lnTo>
                    <a:pt x="168694" y="0"/>
                  </a:lnTo>
                  <a:close/>
                </a:path>
              </a:pathLst>
            </a:custGeom>
            <a:solidFill>
              <a:srgbClr val="FFFFFF"/>
            </a:solidFill>
          </p:spPr>
          <p:txBody>
            <a:bodyPr wrap="square" lIns="0" tIns="0" rIns="0" bIns="0" rtlCol="0"/>
            <a:lstStyle/>
            <a:p>
              <a:endParaRPr/>
            </a:p>
          </p:txBody>
        </p:sp>
        <p:sp>
          <p:nvSpPr>
            <p:cNvPr id="574" name="object 573">
              <a:extLst>
                <a:ext uri="{FF2B5EF4-FFF2-40B4-BE49-F238E27FC236}">
                  <a16:creationId xmlns:a16="http://schemas.microsoft.com/office/drawing/2014/main" id="{A044B8C8-6BB7-4F5C-197F-C6AE18325791}"/>
                </a:ext>
              </a:extLst>
            </p:cNvPr>
            <p:cNvSpPr/>
            <p:nvPr/>
          </p:nvSpPr>
          <p:spPr>
            <a:xfrm>
              <a:off x="3903438" y="2335385"/>
              <a:ext cx="335280" cy="164465"/>
            </a:xfrm>
            <a:custGeom>
              <a:avLst/>
              <a:gdLst/>
              <a:ahLst/>
              <a:cxnLst/>
              <a:rect l="l" t="t" r="r" b="b"/>
              <a:pathLst>
                <a:path w="335279" h="164464">
                  <a:moveTo>
                    <a:pt x="334899" y="79743"/>
                  </a:moveTo>
                  <a:lnTo>
                    <a:pt x="166204" y="164401"/>
                  </a:lnTo>
                  <a:lnTo>
                    <a:pt x="0" y="84645"/>
                  </a:lnTo>
                  <a:lnTo>
                    <a:pt x="168694" y="0"/>
                  </a:lnTo>
                  <a:lnTo>
                    <a:pt x="334899" y="79743"/>
                  </a:lnTo>
                  <a:close/>
                </a:path>
              </a:pathLst>
            </a:custGeom>
            <a:ln w="10134">
              <a:solidFill>
                <a:srgbClr val="000000"/>
              </a:solidFill>
            </a:ln>
          </p:spPr>
          <p:txBody>
            <a:bodyPr wrap="square" lIns="0" tIns="0" rIns="0" bIns="0" rtlCol="0"/>
            <a:lstStyle/>
            <a:p>
              <a:endParaRPr/>
            </a:p>
          </p:txBody>
        </p:sp>
      </p:grpSp>
      <p:sp>
        <p:nvSpPr>
          <p:cNvPr id="575" name="object 574">
            <a:extLst>
              <a:ext uri="{FF2B5EF4-FFF2-40B4-BE49-F238E27FC236}">
                <a16:creationId xmlns:a16="http://schemas.microsoft.com/office/drawing/2014/main" id="{162FF844-DCE6-9E09-461D-AB8ECC54525C}"/>
              </a:ext>
            </a:extLst>
          </p:cNvPr>
          <p:cNvSpPr txBox="1"/>
          <p:nvPr/>
        </p:nvSpPr>
        <p:spPr>
          <a:xfrm>
            <a:off x="3715193" y="1967558"/>
            <a:ext cx="228600" cy="85725"/>
          </a:xfrm>
          <a:prstGeom prst="rect">
            <a:avLst/>
          </a:prstGeom>
        </p:spPr>
        <p:txBody>
          <a:bodyPr vert="horz" wrap="square" lIns="0" tIns="12065" rIns="0" bIns="0" rtlCol="0">
            <a:spAutoFit/>
          </a:bodyPr>
          <a:lstStyle/>
          <a:p>
            <a:pPr marL="12700">
              <a:lnSpc>
                <a:spcPct val="100000"/>
              </a:lnSpc>
              <a:spcBef>
                <a:spcPts val="95"/>
              </a:spcBef>
            </a:pPr>
            <a:r>
              <a:rPr sz="400" spc="-25" dirty="0">
                <a:latin typeface="Lucida Sans"/>
                <a:cs typeface="Lucida Sans"/>
              </a:rPr>
              <a:t>Ne</a:t>
            </a:r>
            <a:r>
              <a:rPr sz="400" spc="-50" dirty="0">
                <a:latin typeface="Lucida Sans"/>
                <a:cs typeface="Lucida Sans"/>
              </a:rPr>
              <a:t>・≥</a:t>
            </a:r>
            <a:r>
              <a:rPr sz="400" spc="-60" dirty="0">
                <a:latin typeface="Lucida Sans"/>
                <a:cs typeface="Lucida Sans"/>
              </a:rPr>
              <a:t>128</a:t>
            </a:r>
            <a:endParaRPr sz="400">
              <a:latin typeface="Lucida Sans"/>
              <a:cs typeface="Lucida Sans"/>
            </a:endParaRPr>
          </a:p>
        </p:txBody>
      </p:sp>
      <p:sp>
        <p:nvSpPr>
          <p:cNvPr id="576" name="object 575">
            <a:extLst>
              <a:ext uri="{FF2B5EF4-FFF2-40B4-BE49-F238E27FC236}">
                <a16:creationId xmlns:a16="http://schemas.microsoft.com/office/drawing/2014/main" id="{78CFE0BF-FF74-EE37-D483-B708CEB0D4EE}"/>
              </a:ext>
            </a:extLst>
          </p:cNvPr>
          <p:cNvSpPr txBox="1"/>
          <p:nvPr/>
        </p:nvSpPr>
        <p:spPr>
          <a:xfrm>
            <a:off x="3639633" y="1707397"/>
            <a:ext cx="370205" cy="121920"/>
          </a:xfrm>
          <a:prstGeom prst="rect">
            <a:avLst/>
          </a:prstGeom>
          <a:solidFill>
            <a:srgbClr val="FFFFFF"/>
          </a:solidFill>
          <a:ln w="10134">
            <a:solidFill>
              <a:srgbClr val="000000"/>
            </a:solidFill>
          </a:ln>
        </p:spPr>
        <p:txBody>
          <a:bodyPr vert="horz" wrap="square" lIns="0" tIns="0" rIns="0" bIns="0" rtlCol="0">
            <a:spAutoFit/>
          </a:bodyPr>
          <a:lstStyle/>
          <a:p>
            <a:pPr marL="139700" marR="64769" indent="-48895">
              <a:lnSpc>
                <a:spcPct val="100000"/>
              </a:lnSpc>
            </a:pPr>
            <a:r>
              <a:rPr sz="400" spc="-20" dirty="0">
                <a:latin typeface="Lucida Sans"/>
                <a:cs typeface="Lucida Sans"/>
              </a:rPr>
              <a:t>HHblits2</a:t>
            </a:r>
            <a:r>
              <a:rPr sz="400" spc="50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577" name="object 576">
            <a:extLst>
              <a:ext uri="{FF2B5EF4-FFF2-40B4-BE49-F238E27FC236}">
                <a16:creationId xmlns:a16="http://schemas.microsoft.com/office/drawing/2014/main" id="{99EBDB2D-9150-A8D1-AB59-25DD39A78EEF}"/>
              </a:ext>
            </a:extLst>
          </p:cNvPr>
          <p:cNvGrpSpPr/>
          <p:nvPr/>
        </p:nvGrpSpPr>
        <p:grpSpPr>
          <a:xfrm>
            <a:off x="3799864" y="722185"/>
            <a:ext cx="49530" cy="1499870"/>
            <a:chOff x="4039496" y="1128250"/>
            <a:chExt cx="49530" cy="1499870"/>
          </a:xfrm>
        </p:grpSpPr>
        <p:sp>
          <p:nvSpPr>
            <p:cNvPr id="578" name="object 577">
              <a:extLst>
                <a:ext uri="{FF2B5EF4-FFF2-40B4-BE49-F238E27FC236}">
                  <a16:creationId xmlns:a16="http://schemas.microsoft.com/office/drawing/2014/main" id="{51E6FD8A-CD9F-C009-503E-2BDF660C7C09}"/>
                </a:ext>
              </a:extLst>
            </p:cNvPr>
            <p:cNvSpPr/>
            <p:nvPr/>
          </p:nvSpPr>
          <p:spPr>
            <a:xfrm>
              <a:off x="4064210" y="1138410"/>
              <a:ext cx="0" cy="60960"/>
            </a:xfrm>
            <a:custGeom>
              <a:avLst/>
              <a:gdLst/>
              <a:ahLst/>
              <a:cxnLst/>
              <a:rect l="l" t="t" r="r" b="b"/>
              <a:pathLst>
                <a:path h="60959">
                  <a:moveTo>
                    <a:pt x="0" y="0"/>
                  </a:moveTo>
                  <a:lnTo>
                    <a:pt x="0" y="60693"/>
                  </a:lnTo>
                </a:path>
              </a:pathLst>
            </a:custGeom>
            <a:ln w="20269">
              <a:solidFill>
                <a:srgbClr val="000000"/>
              </a:solidFill>
            </a:ln>
          </p:spPr>
          <p:txBody>
            <a:bodyPr wrap="square" lIns="0" tIns="0" rIns="0" bIns="0" rtlCol="0"/>
            <a:lstStyle/>
            <a:p>
              <a:endParaRPr/>
            </a:p>
          </p:txBody>
        </p:sp>
        <p:sp>
          <p:nvSpPr>
            <p:cNvPr id="579" name="object 578">
              <a:extLst>
                <a:ext uri="{FF2B5EF4-FFF2-40B4-BE49-F238E27FC236}">
                  <a16:creationId xmlns:a16="http://schemas.microsoft.com/office/drawing/2014/main" id="{EEFC6658-6BBA-B176-4331-644E25E2650B}"/>
                </a:ext>
              </a:extLst>
            </p:cNvPr>
            <p:cNvSpPr/>
            <p:nvPr/>
          </p:nvSpPr>
          <p:spPr>
            <a:xfrm>
              <a:off x="4039496" y="1181542"/>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80" name="object 579">
              <a:extLst>
                <a:ext uri="{FF2B5EF4-FFF2-40B4-BE49-F238E27FC236}">
                  <a16:creationId xmlns:a16="http://schemas.microsoft.com/office/drawing/2014/main" id="{1DE0D332-25C3-BE93-9E43-ECB2B4AD0145}"/>
                </a:ext>
              </a:extLst>
            </p:cNvPr>
            <p:cNvSpPr/>
            <p:nvPr/>
          </p:nvSpPr>
          <p:spPr>
            <a:xfrm>
              <a:off x="4064210" y="1478232"/>
              <a:ext cx="0" cy="75565"/>
            </a:xfrm>
            <a:custGeom>
              <a:avLst/>
              <a:gdLst/>
              <a:ahLst/>
              <a:cxnLst/>
              <a:rect l="l" t="t" r="r" b="b"/>
              <a:pathLst>
                <a:path h="75565">
                  <a:moveTo>
                    <a:pt x="0" y="0"/>
                  </a:moveTo>
                  <a:lnTo>
                    <a:pt x="0" y="75450"/>
                  </a:lnTo>
                </a:path>
              </a:pathLst>
            </a:custGeom>
            <a:ln w="20269">
              <a:solidFill>
                <a:srgbClr val="000000"/>
              </a:solidFill>
            </a:ln>
          </p:spPr>
          <p:txBody>
            <a:bodyPr wrap="square" lIns="0" tIns="0" rIns="0" bIns="0" rtlCol="0"/>
            <a:lstStyle/>
            <a:p>
              <a:endParaRPr/>
            </a:p>
          </p:txBody>
        </p:sp>
        <p:sp>
          <p:nvSpPr>
            <p:cNvPr id="581" name="object 580">
              <a:extLst>
                <a:ext uri="{FF2B5EF4-FFF2-40B4-BE49-F238E27FC236}">
                  <a16:creationId xmlns:a16="http://schemas.microsoft.com/office/drawing/2014/main" id="{5434F1F0-58D3-E061-5D65-31B364BCDF48}"/>
                </a:ext>
              </a:extLst>
            </p:cNvPr>
            <p:cNvSpPr/>
            <p:nvPr/>
          </p:nvSpPr>
          <p:spPr>
            <a:xfrm>
              <a:off x="4039496" y="1536116"/>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82" name="object 581">
              <a:extLst>
                <a:ext uri="{FF2B5EF4-FFF2-40B4-BE49-F238E27FC236}">
                  <a16:creationId xmlns:a16="http://schemas.microsoft.com/office/drawing/2014/main" id="{8ABE38B2-D478-6F07-BEFF-5123BE834E00}"/>
                </a:ext>
              </a:extLst>
            </p:cNvPr>
            <p:cNvSpPr/>
            <p:nvPr/>
          </p:nvSpPr>
          <p:spPr>
            <a:xfrm>
              <a:off x="4064210" y="1712891"/>
              <a:ext cx="0" cy="46355"/>
            </a:xfrm>
            <a:custGeom>
              <a:avLst/>
              <a:gdLst/>
              <a:ahLst/>
              <a:cxnLst/>
              <a:rect l="l" t="t" r="r" b="b"/>
              <a:pathLst>
                <a:path h="46355">
                  <a:moveTo>
                    <a:pt x="0" y="0"/>
                  </a:moveTo>
                  <a:lnTo>
                    <a:pt x="0" y="45885"/>
                  </a:lnTo>
                </a:path>
              </a:pathLst>
            </a:custGeom>
            <a:ln w="20269">
              <a:solidFill>
                <a:srgbClr val="000000"/>
              </a:solidFill>
            </a:ln>
          </p:spPr>
          <p:txBody>
            <a:bodyPr wrap="square" lIns="0" tIns="0" rIns="0" bIns="0" rtlCol="0"/>
            <a:lstStyle/>
            <a:p>
              <a:endParaRPr/>
            </a:p>
          </p:txBody>
        </p:sp>
        <p:sp>
          <p:nvSpPr>
            <p:cNvPr id="583" name="object 582">
              <a:extLst>
                <a:ext uri="{FF2B5EF4-FFF2-40B4-BE49-F238E27FC236}">
                  <a16:creationId xmlns:a16="http://schemas.microsoft.com/office/drawing/2014/main" id="{CF1F598D-31A6-67C5-03E0-F9154B190675}"/>
                </a:ext>
              </a:extLst>
            </p:cNvPr>
            <p:cNvSpPr/>
            <p:nvPr/>
          </p:nvSpPr>
          <p:spPr>
            <a:xfrm>
              <a:off x="4039496" y="1741213"/>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84" name="object 583">
              <a:extLst>
                <a:ext uri="{FF2B5EF4-FFF2-40B4-BE49-F238E27FC236}">
                  <a16:creationId xmlns:a16="http://schemas.microsoft.com/office/drawing/2014/main" id="{0479C3D8-9B35-36B8-01C4-76DAD37BA14C}"/>
                </a:ext>
              </a:extLst>
            </p:cNvPr>
            <p:cNvSpPr/>
            <p:nvPr/>
          </p:nvSpPr>
          <p:spPr>
            <a:xfrm>
              <a:off x="4064210" y="2026991"/>
              <a:ext cx="0" cy="46355"/>
            </a:xfrm>
            <a:custGeom>
              <a:avLst/>
              <a:gdLst/>
              <a:ahLst/>
              <a:cxnLst/>
              <a:rect l="l" t="t" r="r" b="b"/>
              <a:pathLst>
                <a:path h="46355">
                  <a:moveTo>
                    <a:pt x="0" y="0"/>
                  </a:moveTo>
                  <a:lnTo>
                    <a:pt x="0" y="45770"/>
                  </a:lnTo>
                </a:path>
              </a:pathLst>
            </a:custGeom>
            <a:ln w="20269">
              <a:solidFill>
                <a:srgbClr val="000000"/>
              </a:solidFill>
            </a:ln>
          </p:spPr>
          <p:txBody>
            <a:bodyPr wrap="square" lIns="0" tIns="0" rIns="0" bIns="0" rtlCol="0"/>
            <a:lstStyle/>
            <a:p>
              <a:endParaRPr/>
            </a:p>
          </p:txBody>
        </p:sp>
        <p:sp>
          <p:nvSpPr>
            <p:cNvPr id="585" name="object 584">
              <a:extLst>
                <a:ext uri="{FF2B5EF4-FFF2-40B4-BE49-F238E27FC236}">
                  <a16:creationId xmlns:a16="http://schemas.microsoft.com/office/drawing/2014/main" id="{F8E18ECB-AD34-92FF-A6B1-6ACAD5E3B3F9}"/>
                </a:ext>
              </a:extLst>
            </p:cNvPr>
            <p:cNvSpPr/>
            <p:nvPr/>
          </p:nvSpPr>
          <p:spPr>
            <a:xfrm>
              <a:off x="4039496" y="2055200"/>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86" name="object 585">
              <a:extLst>
                <a:ext uri="{FF2B5EF4-FFF2-40B4-BE49-F238E27FC236}">
                  <a16:creationId xmlns:a16="http://schemas.microsoft.com/office/drawing/2014/main" id="{0B70B201-B6D9-2C33-8358-4D2E872F4D06}"/>
                </a:ext>
              </a:extLst>
            </p:cNvPr>
            <p:cNvSpPr/>
            <p:nvPr/>
          </p:nvSpPr>
          <p:spPr>
            <a:xfrm>
              <a:off x="4064210" y="2236882"/>
              <a:ext cx="0" cy="62230"/>
            </a:xfrm>
            <a:custGeom>
              <a:avLst/>
              <a:gdLst/>
              <a:ahLst/>
              <a:cxnLst/>
              <a:rect l="l" t="t" r="r" b="b"/>
              <a:pathLst>
                <a:path h="62230">
                  <a:moveTo>
                    <a:pt x="0" y="0"/>
                  </a:moveTo>
                  <a:lnTo>
                    <a:pt x="0" y="61607"/>
                  </a:lnTo>
                </a:path>
              </a:pathLst>
            </a:custGeom>
            <a:ln w="20269">
              <a:solidFill>
                <a:srgbClr val="000000"/>
              </a:solidFill>
            </a:ln>
          </p:spPr>
          <p:txBody>
            <a:bodyPr wrap="square" lIns="0" tIns="0" rIns="0" bIns="0" rtlCol="0"/>
            <a:lstStyle/>
            <a:p>
              <a:endParaRPr/>
            </a:p>
          </p:txBody>
        </p:sp>
        <p:sp>
          <p:nvSpPr>
            <p:cNvPr id="587" name="object 586">
              <a:extLst>
                <a:ext uri="{FF2B5EF4-FFF2-40B4-BE49-F238E27FC236}">
                  <a16:creationId xmlns:a16="http://schemas.microsoft.com/office/drawing/2014/main" id="{B870DA55-3104-7FE8-9D23-8EC47D9B984D}"/>
                </a:ext>
              </a:extLst>
            </p:cNvPr>
            <p:cNvSpPr/>
            <p:nvPr/>
          </p:nvSpPr>
          <p:spPr>
            <a:xfrm>
              <a:off x="4039496" y="2280932"/>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588" name="object 587">
              <a:extLst>
                <a:ext uri="{FF2B5EF4-FFF2-40B4-BE49-F238E27FC236}">
                  <a16:creationId xmlns:a16="http://schemas.microsoft.com/office/drawing/2014/main" id="{7BF7BE8B-5B66-B5A2-34DB-04D8CBE3007C}"/>
                </a:ext>
              </a:extLst>
            </p:cNvPr>
            <p:cNvSpPr/>
            <p:nvPr/>
          </p:nvSpPr>
          <p:spPr>
            <a:xfrm>
              <a:off x="4064210" y="2501938"/>
              <a:ext cx="0" cy="83185"/>
            </a:xfrm>
            <a:custGeom>
              <a:avLst/>
              <a:gdLst/>
              <a:ahLst/>
              <a:cxnLst/>
              <a:rect l="l" t="t" r="r" b="b"/>
              <a:pathLst>
                <a:path h="83185">
                  <a:moveTo>
                    <a:pt x="0" y="0"/>
                  </a:moveTo>
                  <a:lnTo>
                    <a:pt x="0" y="83159"/>
                  </a:lnTo>
                </a:path>
              </a:pathLst>
            </a:custGeom>
            <a:ln w="20269">
              <a:solidFill>
                <a:srgbClr val="000000"/>
              </a:solidFill>
            </a:ln>
          </p:spPr>
          <p:txBody>
            <a:bodyPr wrap="square" lIns="0" tIns="0" rIns="0" bIns="0" rtlCol="0"/>
            <a:lstStyle/>
            <a:p>
              <a:endParaRPr/>
            </a:p>
          </p:txBody>
        </p:sp>
        <p:sp>
          <p:nvSpPr>
            <p:cNvPr id="589" name="object 588">
              <a:extLst>
                <a:ext uri="{FF2B5EF4-FFF2-40B4-BE49-F238E27FC236}">
                  <a16:creationId xmlns:a16="http://schemas.microsoft.com/office/drawing/2014/main" id="{BAF16B52-66A7-5E9D-E2CC-482AD374319D}"/>
                </a:ext>
              </a:extLst>
            </p:cNvPr>
            <p:cNvSpPr/>
            <p:nvPr/>
          </p:nvSpPr>
          <p:spPr>
            <a:xfrm>
              <a:off x="4039496" y="2567535"/>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grpSp>
      <p:sp>
        <p:nvSpPr>
          <p:cNvPr id="590" name="object 589">
            <a:extLst>
              <a:ext uri="{FF2B5EF4-FFF2-40B4-BE49-F238E27FC236}">
                <a16:creationId xmlns:a16="http://schemas.microsoft.com/office/drawing/2014/main" id="{AE76FC8B-73E1-0A27-1E54-60717C7807C9}"/>
              </a:ext>
            </a:extLst>
          </p:cNvPr>
          <p:cNvSpPr txBox="1"/>
          <p:nvPr/>
        </p:nvSpPr>
        <p:spPr>
          <a:xfrm>
            <a:off x="3551224" y="742185"/>
            <a:ext cx="21336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HHblits3</a:t>
            </a:r>
            <a:endParaRPr sz="350">
              <a:latin typeface="Lucida Sans"/>
              <a:cs typeface="Lucida Sans"/>
            </a:endParaRPr>
          </a:p>
        </p:txBody>
      </p:sp>
      <p:grpSp>
        <p:nvGrpSpPr>
          <p:cNvPr id="591" name="object 590">
            <a:extLst>
              <a:ext uri="{FF2B5EF4-FFF2-40B4-BE49-F238E27FC236}">
                <a16:creationId xmlns:a16="http://schemas.microsoft.com/office/drawing/2014/main" id="{433E9D7B-F91C-4014-87EA-7EA572D0EF84}"/>
              </a:ext>
            </a:extLst>
          </p:cNvPr>
          <p:cNvGrpSpPr/>
          <p:nvPr/>
        </p:nvGrpSpPr>
        <p:grpSpPr>
          <a:xfrm>
            <a:off x="3398414" y="1477134"/>
            <a:ext cx="204470" cy="309880"/>
            <a:chOff x="3638046" y="1883199"/>
            <a:chExt cx="204470" cy="309880"/>
          </a:xfrm>
        </p:grpSpPr>
        <p:sp>
          <p:nvSpPr>
            <p:cNvPr id="592" name="object 591">
              <a:extLst>
                <a:ext uri="{FF2B5EF4-FFF2-40B4-BE49-F238E27FC236}">
                  <a16:creationId xmlns:a16="http://schemas.microsoft.com/office/drawing/2014/main" id="{E08B8378-3EBB-1E3F-89E1-185D07E104CE}"/>
                </a:ext>
              </a:extLst>
            </p:cNvPr>
            <p:cNvSpPr/>
            <p:nvPr/>
          </p:nvSpPr>
          <p:spPr>
            <a:xfrm>
              <a:off x="3761803" y="1918458"/>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593" name="object 592">
              <a:extLst>
                <a:ext uri="{FF2B5EF4-FFF2-40B4-BE49-F238E27FC236}">
                  <a16:creationId xmlns:a16="http://schemas.microsoft.com/office/drawing/2014/main" id="{03932077-90EA-26AB-990F-688340B5CCE6}"/>
                </a:ext>
              </a:extLst>
            </p:cNvPr>
            <p:cNvSpPr/>
            <p:nvPr/>
          </p:nvSpPr>
          <p:spPr>
            <a:xfrm>
              <a:off x="3784301" y="1918458"/>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594" name="object 593">
              <a:extLst>
                <a:ext uri="{FF2B5EF4-FFF2-40B4-BE49-F238E27FC236}">
                  <a16:creationId xmlns:a16="http://schemas.microsoft.com/office/drawing/2014/main" id="{DEB9B928-FBE5-004E-C9A8-C8AD905B4385}"/>
                </a:ext>
              </a:extLst>
            </p:cNvPr>
            <p:cNvSpPr/>
            <p:nvPr/>
          </p:nvSpPr>
          <p:spPr>
            <a:xfrm>
              <a:off x="3781938" y="1893744"/>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595" name="object 594">
              <a:extLst>
                <a:ext uri="{FF2B5EF4-FFF2-40B4-BE49-F238E27FC236}">
                  <a16:creationId xmlns:a16="http://schemas.microsoft.com/office/drawing/2014/main" id="{72738779-10D1-A287-8AC8-45D27DB60746}"/>
                </a:ext>
              </a:extLst>
            </p:cNvPr>
            <p:cNvSpPr/>
            <p:nvPr/>
          </p:nvSpPr>
          <p:spPr>
            <a:xfrm>
              <a:off x="3648206" y="2179432"/>
              <a:ext cx="113664" cy="3175"/>
            </a:xfrm>
            <a:custGeom>
              <a:avLst/>
              <a:gdLst/>
              <a:ahLst/>
              <a:cxnLst/>
              <a:rect l="l" t="t" r="r" b="b"/>
              <a:pathLst>
                <a:path w="113664" h="3175">
                  <a:moveTo>
                    <a:pt x="0" y="3162"/>
                  </a:moveTo>
                  <a:lnTo>
                    <a:pt x="113601" y="0"/>
                  </a:lnTo>
                </a:path>
              </a:pathLst>
            </a:custGeom>
            <a:ln w="20269">
              <a:solidFill>
                <a:srgbClr val="000000"/>
              </a:solidFill>
              <a:prstDash val="sysDot"/>
            </a:ln>
          </p:spPr>
          <p:txBody>
            <a:bodyPr wrap="square" lIns="0" tIns="0" rIns="0" bIns="0" rtlCol="0"/>
            <a:lstStyle/>
            <a:p>
              <a:endParaRPr/>
            </a:p>
          </p:txBody>
        </p:sp>
        <p:sp>
          <p:nvSpPr>
            <p:cNvPr id="596" name="object 595">
              <a:extLst>
                <a:ext uri="{FF2B5EF4-FFF2-40B4-BE49-F238E27FC236}">
                  <a16:creationId xmlns:a16="http://schemas.microsoft.com/office/drawing/2014/main" id="{55165E2E-7FD8-D014-11F3-FBA9F36A2123}"/>
                </a:ext>
              </a:extLst>
            </p:cNvPr>
            <p:cNvSpPr/>
            <p:nvPr/>
          </p:nvSpPr>
          <p:spPr>
            <a:xfrm>
              <a:off x="3766916" y="1893359"/>
              <a:ext cx="0" cy="286385"/>
            </a:xfrm>
            <a:custGeom>
              <a:avLst/>
              <a:gdLst/>
              <a:ahLst/>
              <a:cxnLst/>
              <a:rect l="l" t="t" r="r" b="b"/>
              <a:pathLst>
                <a:path h="286385">
                  <a:moveTo>
                    <a:pt x="0" y="286067"/>
                  </a:moveTo>
                  <a:lnTo>
                    <a:pt x="0" y="0"/>
                  </a:lnTo>
                </a:path>
              </a:pathLst>
            </a:custGeom>
            <a:ln w="20269">
              <a:solidFill>
                <a:srgbClr val="000000"/>
              </a:solidFill>
              <a:prstDash val="sysDot"/>
            </a:ln>
          </p:spPr>
          <p:txBody>
            <a:bodyPr wrap="square" lIns="0" tIns="0" rIns="0" bIns="0" rtlCol="0"/>
            <a:lstStyle/>
            <a:p>
              <a:endParaRPr/>
            </a:p>
          </p:txBody>
        </p:sp>
      </p:grpSp>
      <p:sp>
        <p:nvSpPr>
          <p:cNvPr id="597" name="object 596">
            <a:extLst>
              <a:ext uri="{FF2B5EF4-FFF2-40B4-BE49-F238E27FC236}">
                <a16:creationId xmlns:a16="http://schemas.microsoft.com/office/drawing/2014/main" id="{3EE126BF-4B09-B02D-F5E6-6F535F8463D3}"/>
              </a:ext>
            </a:extLst>
          </p:cNvPr>
          <p:cNvSpPr txBox="1"/>
          <p:nvPr/>
        </p:nvSpPr>
        <p:spPr>
          <a:xfrm>
            <a:off x="3499330" y="1392788"/>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grpSp>
        <p:nvGrpSpPr>
          <p:cNvPr id="598" name="object 597">
            <a:extLst>
              <a:ext uri="{FF2B5EF4-FFF2-40B4-BE49-F238E27FC236}">
                <a16:creationId xmlns:a16="http://schemas.microsoft.com/office/drawing/2014/main" id="{A8672B4A-0A13-3908-CC14-F6EF3650FD4A}"/>
              </a:ext>
            </a:extLst>
          </p:cNvPr>
          <p:cNvGrpSpPr/>
          <p:nvPr/>
        </p:nvGrpSpPr>
        <p:grpSpPr>
          <a:xfrm>
            <a:off x="4002293" y="669174"/>
            <a:ext cx="114935" cy="1351915"/>
            <a:chOff x="4241925" y="1075239"/>
            <a:chExt cx="114935" cy="1351915"/>
          </a:xfrm>
        </p:grpSpPr>
        <p:sp>
          <p:nvSpPr>
            <p:cNvPr id="599" name="object 598">
              <a:extLst>
                <a:ext uri="{FF2B5EF4-FFF2-40B4-BE49-F238E27FC236}">
                  <a16:creationId xmlns:a16="http://schemas.microsoft.com/office/drawing/2014/main" id="{295F9296-FF4D-877B-CDBD-BE97D79D45A8}"/>
                </a:ext>
              </a:extLst>
            </p:cNvPr>
            <p:cNvSpPr/>
            <p:nvPr/>
          </p:nvSpPr>
          <p:spPr>
            <a:xfrm>
              <a:off x="4346611" y="1075239"/>
              <a:ext cx="0" cy="1346835"/>
            </a:xfrm>
            <a:custGeom>
              <a:avLst/>
              <a:gdLst/>
              <a:ahLst/>
              <a:cxnLst/>
              <a:rect l="l" t="t" r="r" b="b"/>
              <a:pathLst>
                <a:path h="1346835">
                  <a:moveTo>
                    <a:pt x="0" y="0"/>
                  </a:moveTo>
                  <a:lnTo>
                    <a:pt x="0" y="1346619"/>
                  </a:lnTo>
                </a:path>
              </a:pathLst>
            </a:custGeom>
            <a:ln w="20269">
              <a:solidFill>
                <a:srgbClr val="000000"/>
              </a:solidFill>
            </a:ln>
          </p:spPr>
          <p:txBody>
            <a:bodyPr wrap="square" lIns="0" tIns="0" rIns="0" bIns="0" rtlCol="0"/>
            <a:lstStyle/>
            <a:p>
              <a:endParaRPr/>
            </a:p>
          </p:txBody>
        </p:sp>
        <p:sp>
          <p:nvSpPr>
            <p:cNvPr id="600" name="object 599">
              <a:extLst>
                <a:ext uri="{FF2B5EF4-FFF2-40B4-BE49-F238E27FC236}">
                  <a16:creationId xmlns:a16="http://schemas.microsoft.com/office/drawing/2014/main" id="{5CD337F8-8CBA-2A36-EE1A-5D5C8A688D29}"/>
                </a:ext>
              </a:extLst>
            </p:cNvPr>
            <p:cNvSpPr/>
            <p:nvPr/>
          </p:nvSpPr>
          <p:spPr>
            <a:xfrm>
              <a:off x="4241925" y="2416834"/>
              <a:ext cx="102235" cy="0"/>
            </a:xfrm>
            <a:custGeom>
              <a:avLst/>
              <a:gdLst/>
              <a:ahLst/>
              <a:cxnLst/>
              <a:rect l="l" t="t" r="r" b="b"/>
              <a:pathLst>
                <a:path w="102235">
                  <a:moveTo>
                    <a:pt x="0" y="0"/>
                  </a:moveTo>
                  <a:lnTo>
                    <a:pt x="102133" y="0"/>
                  </a:lnTo>
                </a:path>
              </a:pathLst>
            </a:custGeom>
            <a:ln w="20269">
              <a:solidFill>
                <a:srgbClr val="000000"/>
              </a:solidFill>
            </a:ln>
          </p:spPr>
          <p:txBody>
            <a:bodyPr wrap="square" lIns="0" tIns="0" rIns="0" bIns="0" rtlCol="0"/>
            <a:lstStyle/>
            <a:p>
              <a:endParaRPr/>
            </a:p>
          </p:txBody>
        </p:sp>
      </p:grpSp>
      <p:sp>
        <p:nvSpPr>
          <p:cNvPr id="601" name="object 600">
            <a:extLst>
              <a:ext uri="{FF2B5EF4-FFF2-40B4-BE49-F238E27FC236}">
                <a16:creationId xmlns:a16="http://schemas.microsoft.com/office/drawing/2014/main" id="{8E02E10D-6D24-DC49-D254-514B4F191509}"/>
              </a:ext>
            </a:extLst>
          </p:cNvPr>
          <p:cNvSpPr txBox="1"/>
          <p:nvPr/>
        </p:nvSpPr>
        <p:spPr>
          <a:xfrm>
            <a:off x="4014588" y="1909345"/>
            <a:ext cx="82550" cy="97790"/>
          </a:xfrm>
          <a:prstGeom prst="rect">
            <a:avLst/>
          </a:prstGeom>
        </p:spPr>
        <p:txBody>
          <a:bodyPr vert="horz" wrap="square" lIns="0" tIns="15875" rIns="0" bIns="0" rtlCol="0">
            <a:spAutoFit/>
          </a:bodyPr>
          <a:lstStyle/>
          <a:p>
            <a:pPr marL="13335">
              <a:lnSpc>
                <a:spcPct val="100000"/>
              </a:lnSpc>
              <a:spcBef>
                <a:spcPts val="125"/>
              </a:spcBef>
            </a:pPr>
            <a:r>
              <a:rPr sz="450" spc="-50" dirty="0">
                <a:latin typeface="Lucida Sans"/>
                <a:cs typeface="Lucida Sans"/>
              </a:rPr>
              <a:t>N</a:t>
            </a:r>
            <a:endParaRPr sz="450">
              <a:latin typeface="Lucida Sans"/>
              <a:cs typeface="Lucida Sans"/>
            </a:endParaRPr>
          </a:p>
        </p:txBody>
      </p:sp>
      <p:sp>
        <p:nvSpPr>
          <p:cNvPr id="602" name="object 601">
            <a:extLst>
              <a:ext uri="{FF2B5EF4-FFF2-40B4-BE49-F238E27FC236}">
                <a16:creationId xmlns:a16="http://schemas.microsoft.com/office/drawing/2014/main" id="{657DA597-8579-3529-2216-19242A300ADA}"/>
              </a:ext>
            </a:extLst>
          </p:cNvPr>
          <p:cNvSpPr txBox="1"/>
          <p:nvPr/>
        </p:nvSpPr>
        <p:spPr>
          <a:xfrm>
            <a:off x="3879973" y="2060193"/>
            <a:ext cx="62230" cy="97790"/>
          </a:xfrm>
          <a:prstGeom prst="rect">
            <a:avLst/>
          </a:prstGeom>
        </p:spPr>
        <p:txBody>
          <a:bodyPr vert="horz" wrap="square" lIns="0" tIns="15875" rIns="0" bIns="0" rtlCol="0">
            <a:spAutoFit/>
          </a:bodyPr>
          <a:lstStyle/>
          <a:p>
            <a:pPr marL="12700">
              <a:lnSpc>
                <a:spcPct val="100000"/>
              </a:lnSpc>
              <a:spcBef>
                <a:spcPts val="125"/>
              </a:spcBef>
            </a:pPr>
            <a:r>
              <a:rPr sz="450" spc="-50" dirty="0">
                <a:latin typeface="Lucida Sans"/>
                <a:cs typeface="Lucida Sans"/>
              </a:rPr>
              <a:t>Y</a:t>
            </a:r>
            <a:endParaRPr sz="450">
              <a:latin typeface="Lucida Sans"/>
              <a:cs typeface="Lucida Sans"/>
            </a:endParaRPr>
          </a:p>
        </p:txBody>
      </p:sp>
      <p:grpSp>
        <p:nvGrpSpPr>
          <p:cNvPr id="603" name="object 602">
            <a:extLst>
              <a:ext uri="{FF2B5EF4-FFF2-40B4-BE49-F238E27FC236}">
                <a16:creationId xmlns:a16="http://schemas.microsoft.com/office/drawing/2014/main" id="{4A44B697-1334-36EB-A78C-19BE0AFFE26B}"/>
              </a:ext>
            </a:extLst>
          </p:cNvPr>
          <p:cNvGrpSpPr/>
          <p:nvPr/>
        </p:nvGrpSpPr>
        <p:grpSpPr>
          <a:xfrm>
            <a:off x="4869489" y="778502"/>
            <a:ext cx="1967230" cy="1385570"/>
            <a:chOff x="5109121" y="1184567"/>
            <a:chExt cx="1967230" cy="1385570"/>
          </a:xfrm>
        </p:grpSpPr>
        <p:sp>
          <p:nvSpPr>
            <p:cNvPr id="604" name="object 603">
              <a:extLst>
                <a:ext uri="{FF2B5EF4-FFF2-40B4-BE49-F238E27FC236}">
                  <a16:creationId xmlns:a16="http://schemas.microsoft.com/office/drawing/2014/main" id="{81D22E1C-2D3C-EBCD-18F9-A6392EED3601}"/>
                </a:ext>
              </a:extLst>
            </p:cNvPr>
            <p:cNvSpPr/>
            <p:nvPr/>
          </p:nvSpPr>
          <p:spPr>
            <a:xfrm>
              <a:off x="6520421" y="1190155"/>
              <a:ext cx="556260" cy="1378585"/>
            </a:xfrm>
            <a:custGeom>
              <a:avLst/>
              <a:gdLst/>
              <a:ahLst/>
              <a:cxnLst/>
              <a:rect l="l" t="t" r="r" b="b"/>
              <a:pathLst>
                <a:path w="556259" h="1378585">
                  <a:moveTo>
                    <a:pt x="555790" y="0"/>
                  </a:moveTo>
                  <a:lnTo>
                    <a:pt x="0" y="0"/>
                  </a:lnTo>
                  <a:lnTo>
                    <a:pt x="0" y="1378343"/>
                  </a:lnTo>
                  <a:lnTo>
                    <a:pt x="555790" y="1378343"/>
                  </a:lnTo>
                  <a:lnTo>
                    <a:pt x="555790" y="0"/>
                  </a:lnTo>
                  <a:close/>
                </a:path>
              </a:pathLst>
            </a:custGeom>
            <a:solidFill>
              <a:srgbClr val="0092C6">
                <a:alpha val="29998"/>
              </a:srgbClr>
            </a:solidFill>
          </p:spPr>
          <p:txBody>
            <a:bodyPr wrap="square" lIns="0" tIns="0" rIns="0" bIns="0" rtlCol="0"/>
            <a:lstStyle/>
            <a:p>
              <a:endParaRPr/>
            </a:p>
          </p:txBody>
        </p:sp>
        <p:sp>
          <p:nvSpPr>
            <p:cNvPr id="605" name="object 604">
              <a:extLst>
                <a:ext uri="{FF2B5EF4-FFF2-40B4-BE49-F238E27FC236}">
                  <a16:creationId xmlns:a16="http://schemas.microsoft.com/office/drawing/2014/main" id="{C070ABA7-AF18-FBB7-547B-86C2B15CFA34}"/>
                </a:ext>
              </a:extLst>
            </p:cNvPr>
            <p:cNvSpPr/>
            <p:nvPr/>
          </p:nvSpPr>
          <p:spPr>
            <a:xfrm>
              <a:off x="5904153" y="1191286"/>
              <a:ext cx="556260" cy="1378585"/>
            </a:xfrm>
            <a:custGeom>
              <a:avLst/>
              <a:gdLst/>
              <a:ahLst/>
              <a:cxnLst/>
              <a:rect l="l" t="t" r="r" b="b"/>
              <a:pathLst>
                <a:path w="556260" h="1378585">
                  <a:moveTo>
                    <a:pt x="555777" y="0"/>
                  </a:moveTo>
                  <a:lnTo>
                    <a:pt x="0" y="0"/>
                  </a:lnTo>
                  <a:lnTo>
                    <a:pt x="0" y="1378356"/>
                  </a:lnTo>
                  <a:lnTo>
                    <a:pt x="555777" y="1378356"/>
                  </a:lnTo>
                  <a:lnTo>
                    <a:pt x="555777" y="0"/>
                  </a:lnTo>
                  <a:close/>
                </a:path>
              </a:pathLst>
            </a:custGeom>
            <a:solidFill>
              <a:srgbClr val="00A44A">
                <a:alpha val="29998"/>
              </a:srgbClr>
            </a:solidFill>
          </p:spPr>
          <p:txBody>
            <a:bodyPr wrap="square" lIns="0" tIns="0" rIns="0" bIns="0" rtlCol="0"/>
            <a:lstStyle/>
            <a:p>
              <a:endParaRPr/>
            </a:p>
          </p:txBody>
        </p:sp>
        <p:sp>
          <p:nvSpPr>
            <p:cNvPr id="606" name="object 605">
              <a:extLst>
                <a:ext uri="{FF2B5EF4-FFF2-40B4-BE49-F238E27FC236}">
                  <a16:creationId xmlns:a16="http://schemas.microsoft.com/office/drawing/2014/main" id="{07F41BE0-EEA5-0F12-1087-93F0F1738B29}"/>
                </a:ext>
              </a:extLst>
            </p:cNvPr>
            <p:cNvSpPr/>
            <p:nvPr/>
          </p:nvSpPr>
          <p:spPr>
            <a:xfrm>
              <a:off x="5109121" y="1184567"/>
              <a:ext cx="737870" cy="1383665"/>
            </a:xfrm>
            <a:custGeom>
              <a:avLst/>
              <a:gdLst/>
              <a:ahLst/>
              <a:cxnLst/>
              <a:rect l="l" t="t" r="r" b="b"/>
              <a:pathLst>
                <a:path w="737870" h="1383664">
                  <a:moveTo>
                    <a:pt x="737285" y="0"/>
                  </a:moveTo>
                  <a:lnTo>
                    <a:pt x="0" y="0"/>
                  </a:lnTo>
                  <a:lnTo>
                    <a:pt x="0" y="1383271"/>
                  </a:lnTo>
                  <a:lnTo>
                    <a:pt x="737285" y="1383271"/>
                  </a:lnTo>
                  <a:lnTo>
                    <a:pt x="737285" y="0"/>
                  </a:lnTo>
                  <a:close/>
                </a:path>
              </a:pathLst>
            </a:custGeom>
            <a:solidFill>
              <a:srgbClr val="E6D123">
                <a:alpha val="29998"/>
              </a:srgbClr>
            </a:solidFill>
          </p:spPr>
          <p:txBody>
            <a:bodyPr wrap="square" lIns="0" tIns="0" rIns="0" bIns="0" rtlCol="0"/>
            <a:lstStyle/>
            <a:p>
              <a:endParaRPr/>
            </a:p>
          </p:txBody>
        </p:sp>
      </p:grpSp>
      <p:sp>
        <p:nvSpPr>
          <p:cNvPr id="607" name="object 606">
            <a:extLst>
              <a:ext uri="{FF2B5EF4-FFF2-40B4-BE49-F238E27FC236}">
                <a16:creationId xmlns:a16="http://schemas.microsoft.com/office/drawing/2014/main" id="{B68EA85A-1253-4574-FFBD-A8F7A3BE2863}"/>
              </a:ext>
            </a:extLst>
          </p:cNvPr>
          <p:cNvSpPr txBox="1"/>
          <p:nvPr/>
        </p:nvSpPr>
        <p:spPr>
          <a:xfrm>
            <a:off x="5742982" y="567356"/>
            <a:ext cx="388620" cy="186055"/>
          </a:xfrm>
          <a:prstGeom prst="rect">
            <a:avLst/>
          </a:prstGeom>
          <a:solidFill>
            <a:srgbClr val="00A44A">
              <a:alpha val="29998"/>
            </a:srgbClr>
          </a:solidFill>
          <a:ln w="10134">
            <a:solidFill>
              <a:srgbClr val="000000"/>
            </a:solidFill>
          </a:ln>
        </p:spPr>
        <p:txBody>
          <a:bodyPr vert="horz" wrap="square" lIns="0" tIns="33020" rIns="0" bIns="0" rtlCol="0">
            <a:spAutoFit/>
          </a:bodyPr>
          <a:lstStyle/>
          <a:p>
            <a:pPr marL="139065" marR="22225" indent="-109855">
              <a:lnSpc>
                <a:spcPct val="100000"/>
              </a:lnSpc>
              <a:spcBef>
                <a:spcPts val="260"/>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2</a:t>
            </a:r>
            <a:r>
              <a:rPr sz="400" spc="50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608" name="object 607">
            <a:extLst>
              <a:ext uri="{FF2B5EF4-FFF2-40B4-BE49-F238E27FC236}">
                <a16:creationId xmlns:a16="http://schemas.microsoft.com/office/drawing/2014/main" id="{AB32629A-3E90-90AA-70CF-B2895DAFF784}"/>
              </a:ext>
            </a:extLst>
          </p:cNvPr>
          <p:cNvGrpSpPr/>
          <p:nvPr/>
        </p:nvGrpSpPr>
        <p:grpSpPr>
          <a:xfrm>
            <a:off x="5043021" y="567292"/>
            <a:ext cx="398780" cy="196215"/>
            <a:chOff x="5282653" y="973357"/>
            <a:chExt cx="398780" cy="196215"/>
          </a:xfrm>
        </p:grpSpPr>
        <p:sp>
          <p:nvSpPr>
            <p:cNvPr id="609" name="object 608">
              <a:extLst>
                <a:ext uri="{FF2B5EF4-FFF2-40B4-BE49-F238E27FC236}">
                  <a16:creationId xmlns:a16="http://schemas.microsoft.com/office/drawing/2014/main" id="{3D9B301A-E6C0-DC42-0E96-98776C9E0D9A}"/>
                </a:ext>
              </a:extLst>
            </p:cNvPr>
            <p:cNvSpPr/>
            <p:nvPr/>
          </p:nvSpPr>
          <p:spPr>
            <a:xfrm>
              <a:off x="5287733" y="981558"/>
              <a:ext cx="388620" cy="182880"/>
            </a:xfrm>
            <a:custGeom>
              <a:avLst/>
              <a:gdLst/>
              <a:ahLst/>
              <a:cxnLst/>
              <a:rect l="l" t="t" r="r" b="b"/>
              <a:pathLst>
                <a:path w="388620" h="182880">
                  <a:moveTo>
                    <a:pt x="388302" y="0"/>
                  </a:moveTo>
                  <a:lnTo>
                    <a:pt x="0" y="0"/>
                  </a:lnTo>
                  <a:lnTo>
                    <a:pt x="0" y="182321"/>
                  </a:lnTo>
                  <a:lnTo>
                    <a:pt x="388302" y="182321"/>
                  </a:lnTo>
                  <a:lnTo>
                    <a:pt x="388302" y="0"/>
                  </a:lnTo>
                  <a:close/>
                </a:path>
              </a:pathLst>
            </a:custGeom>
            <a:solidFill>
              <a:srgbClr val="99005B">
                <a:alpha val="29998"/>
              </a:srgbClr>
            </a:solidFill>
          </p:spPr>
          <p:txBody>
            <a:bodyPr wrap="square" lIns="0" tIns="0" rIns="0" bIns="0" rtlCol="0"/>
            <a:lstStyle/>
            <a:p>
              <a:endParaRPr/>
            </a:p>
          </p:txBody>
        </p:sp>
        <p:sp>
          <p:nvSpPr>
            <p:cNvPr id="610" name="object 609">
              <a:extLst>
                <a:ext uri="{FF2B5EF4-FFF2-40B4-BE49-F238E27FC236}">
                  <a16:creationId xmlns:a16="http://schemas.microsoft.com/office/drawing/2014/main" id="{E3170013-A619-357A-272F-32B47BE75F38}"/>
                </a:ext>
              </a:extLst>
            </p:cNvPr>
            <p:cNvSpPr/>
            <p:nvPr/>
          </p:nvSpPr>
          <p:spPr>
            <a:xfrm>
              <a:off x="5287733" y="978437"/>
              <a:ext cx="388620" cy="186055"/>
            </a:xfrm>
            <a:custGeom>
              <a:avLst/>
              <a:gdLst/>
              <a:ahLst/>
              <a:cxnLst/>
              <a:rect l="l" t="t" r="r" b="b"/>
              <a:pathLst>
                <a:path w="388620" h="186055">
                  <a:moveTo>
                    <a:pt x="388302" y="185445"/>
                  </a:moveTo>
                  <a:lnTo>
                    <a:pt x="0" y="185445"/>
                  </a:lnTo>
                  <a:lnTo>
                    <a:pt x="0" y="0"/>
                  </a:lnTo>
                  <a:lnTo>
                    <a:pt x="388302" y="0"/>
                  </a:lnTo>
                  <a:lnTo>
                    <a:pt x="388302" y="185445"/>
                  </a:lnTo>
                  <a:close/>
                </a:path>
              </a:pathLst>
            </a:custGeom>
            <a:ln w="10134">
              <a:solidFill>
                <a:srgbClr val="000000"/>
              </a:solidFill>
            </a:ln>
          </p:spPr>
          <p:txBody>
            <a:bodyPr wrap="square" lIns="0" tIns="0" rIns="0" bIns="0" rtlCol="0"/>
            <a:lstStyle/>
            <a:p>
              <a:endParaRPr/>
            </a:p>
          </p:txBody>
        </p:sp>
      </p:grpSp>
      <p:sp>
        <p:nvSpPr>
          <p:cNvPr id="611" name="object 610">
            <a:extLst>
              <a:ext uri="{FF2B5EF4-FFF2-40B4-BE49-F238E27FC236}">
                <a16:creationId xmlns:a16="http://schemas.microsoft.com/office/drawing/2014/main" id="{7279CBE2-15B5-A4BC-DFF9-3C6230A3991F}"/>
              </a:ext>
            </a:extLst>
          </p:cNvPr>
          <p:cNvSpPr txBox="1"/>
          <p:nvPr/>
        </p:nvSpPr>
        <p:spPr>
          <a:xfrm>
            <a:off x="5053169" y="593744"/>
            <a:ext cx="373380" cy="146050"/>
          </a:xfrm>
          <a:prstGeom prst="rect">
            <a:avLst/>
          </a:prstGeom>
        </p:spPr>
        <p:txBody>
          <a:bodyPr vert="horz" wrap="square" lIns="0" tIns="12065" rIns="0" bIns="0" rtlCol="0">
            <a:spAutoFit/>
          </a:bodyPr>
          <a:lstStyle/>
          <a:p>
            <a:pPr marL="133985" marR="10795" indent="-111125">
              <a:lnSpc>
                <a:spcPct val="100000"/>
              </a:lnSpc>
              <a:spcBef>
                <a:spcPts val="95"/>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3</a:t>
            </a:r>
            <a:r>
              <a:rPr sz="400" spc="500" dirty="0">
                <a:latin typeface="Lucida Sans"/>
                <a:cs typeface="Lucida Sans"/>
              </a:rPr>
              <a:t> </a:t>
            </a:r>
            <a:r>
              <a:rPr sz="400" spc="-25" dirty="0">
                <a:latin typeface="Lucida Sans"/>
                <a:cs typeface="Lucida Sans"/>
              </a:rPr>
              <a:t>MSA</a:t>
            </a:r>
            <a:endParaRPr sz="400">
              <a:latin typeface="Lucida Sans"/>
              <a:cs typeface="Lucida Sans"/>
            </a:endParaRPr>
          </a:p>
        </p:txBody>
      </p:sp>
      <p:sp>
        <p:nvSpPr>
          <p:cNvPr id="612" name="object 611">
            <a:extLst>
              <a:ext uri="{FF2B5EF4-FFF2-40B4-BE49-F238E27FC236}">
                <a16:creationId xmlns:a16="http://schemas.microsoft.com/office/drawing/2014/main" id="{D31AB550-0521-9E0E-C2AC-5CB7B2D0B145}"/>
              </a:ext>
            </a:extLst>
          </p:cNvPr>
          <p:cNvSpPr txBox="1"/>
          <p:nvPr/>
        </p:nvSpPr>
        <p:spPr>
          <a:xfrm>
            <a:off x="6363315" y="567356"/>
            <a:ext cx="388620" cy="186055"/>
          </a:xfrm>
          <a:prstGeom prst="rect">
            <a:avLst/>
          </a:prstGeom>
          <a:solidFill>
            <a:srgbClr val="00A44A">
              <a:alpha val="29998"/>
            </a:srgbClr>
          </a:solidFill>
          <a:ln w="10134">
            <a:solidFill>
              <a:srgbClr val="000000"/>
            </a:solidFill>
          </a:ln>
        </p:spPr>
        <p:txBody>
          <a:bodyPr vert="horz" wrap="square" lIns="0" tIns="33020" rIns="0" bIns="0" rtlCol="0">
            <a:spAutoFit/>
          </a:bodyPr>
          <a:lstStyle/>
          <a:p>
            <a:pPr marL="139065" marR="22225" indent="-109855">
              <a:lnSpc>
                <a:spcPct val="100000"/>
              </a:lnSpc>
              <a:spcBef>
                <a:spcPts val="260"/>
              </a:spcBef>
            </a:pPr>
            <a:r>
              <a:rPr sz="400" dirty="0">
                <a:latin typeface="Lucida Sans"/>
                <a:cs typeface="Lucida Sans"/>
              </a:rPr>
              <a:t>dMSA </a:t>
            </a:r>
            <a:r>
              <a:rPr sz="400" spc="-10" dirty="0">
                <a:latin typeface="Lucida Sans"/>
                <a:cs typeface="Lucida Sans"/>
              </a:rPr>
              <a:t>stage</a:t>
            </a:r>
            <a:r>
              <a:rPr sz="400" dirty="0">
                <a:latin typeface="Lucida Sans"/>
                <a:cs typeface="Lucida Sans"/>
              </a:rPr>
              <a:t> </a:t>
            </a:r>
            <a:r>
              <a:rPr sz="400" spc="-50" dirty="0">
                <a:latin typeface="Lucida Sans"/>
                <a:cs typeface="Lucida Sans"/>
              </a:rPr>
              <a:t>2</a:t>
            </a:r>
            <a:r>
              <a:rPr sz="400" spc="50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613" name="object 612">
            <a:extLst>
              <a:ext uri="{FF2B5EF4-FFF2-40B4-BE49-F238E27FC236}">
                <a16:creationId xmlns:a16="http://schemas.microsoft.com/office/drawing/2014/main" id="{9D0EA4E9-C6CE-6CDD-FBBE-961BBBDB1563}"/>
              </a:ext>
            </a:extLst>
          </p:cNvPr>
          <p:cNvGrpSpPr/>
          <p:nvPr/>
        </p:nvGrpSpPr>
        <p:grpSpPr>
          <a:xfrm>
            <a:off x="5044888" y="1086444"/>
            <a:ext cx="433070" cy="396240"/>
            <a:chOff x="5284520" y="1492509"/>
            <a:chExt cx="433070" cy="396240"/>
          </a:xfrm>
        </p:grpSpPr>
        <p:pic>
          <p:nvPicPr>
            <p:cNvPr id="614" name="object 613">
              <a:extLst>
                <a:ext uri="{FF2B5EF4-FFF2-40B4-BE49-F238E27FC236}">
                  <a16:creationId xmlns:a16="http://schemas.microsoft.com/office/drawing/2014/main" id="{BE9F7355-454D-DFAA-36D6-BA9EA8E3E08B}"/>
                </a:ext>
              </a:extLst>
            </p:cNvPr>
            <p:cNvPicPr/>
            <p:nvPr/>
          </p:nvPicPr>
          <p:blipFill>
            <a:blip r:embed="rId22" cstate="print"/>
            <a:stretch>
              <a:fillRect/>
            </a:stretch>
          </p:blipFill>
          <p:spPr>
            <a:xfrm>
              <a:off x="5284520" y="1492509"/>
              <a:ext cx="432803" cy="396234"/>
            </a:xfrm>
            <a:prstGeom prst="rect">
              <a:avLst/>
            </a:prstGeom>
          </p:spPr>
        </p:pic>
        <p:sp>
          <p:nvSpPr>
            <p:cNvPr id="615" name="object 614">
              <a:extLst>
                <a:ext uri="{FF2B5EF4-FFF2-40B4-BE49-F238E27FC236}">
                  <a16:creationId xmlns:a16="http://schemas.microsoft.com/office/drawing/2014/main" id="{A56F68C0-1AC6-F7EA-F8A2-3FCC7D0D1FBB}"/>
                </a:ext>
              </a:extLst>
            </p:cNvPr>
            <p:cNvSpPr/>
            <p:nvPr/>
          </p:nvSpPr>
          <p:spPr>
            <a:xfrm>
              <a:off x="5308649" y="1606240"/>
              <a:ext cx="347345" cy="55244"/>
            </a:xfrm>
            <a:custGeom>
              <a:avLst/>
              <a:gdLst/>
              <a:ahLst/>
              <a:cxnLst/>
              <a:rect l="l" t="t" r="r" b="b"/>
              <a:pathLst>
                <a:path w="347345" h="55244">
                  <a:moveTo>
                    <a:pt x="173609" y="0"/>
                  </a:moveTo>
                  <a:lnTo>
                    <a:pt x="106031" y="2168"/>
                  </a:lnTo>
                  <a:lnTo>
                    <a:pt x="50847" y="8081"/>
                  </a:lnTo>
                  <a:lnTo>
                    <a:pt x="13642" y="16850"/>
                  </a:lnTo>
                  <a:lnTo>
                    <a:pt x="0" y="27584"/>
                  </a:lnTo>
                  <a:lnTo>
                    <a:pt x="13642" y="38318"/>
                  </a:lnTo>
                  <a:lnTo>
                    <a:pt x="50847" y="47086"/>
                  </a:lnTo>
                  <a:lnTo>
                    <a:pt x="106031" y="53000"/>
                  </a:lnTo>
                  <a:lnTo>
                    <a:pt x="173609" y="55168"/>
                  </a:lnTo>
                  <a:lnTo>
                    <a:pt x="241179" y="53000"/>
                  </a:lnTo>
                  <a:lnTo>
                    <a:pt x="296359" y="47086"/>
                  </a:lnTo>
                  <a:lnTo>
                    <a:pt x="333562" y="38318"/>
                  </a:lnTo>
                  <a:lnTo>
                    <a:pt x="347205" y="27584"/>
                  </a:lnTo>
                  <a:lnTo>
                    <a:pt x="333562" y="16850"/>
                  </a:lnTo>
                  <a:lnTo>
                    <a:pt x="296359" y="8081"/>
                  </a:lnTo>
                  <a:lnTo>
                    <a:pt x="241179" y="2168"/>
                  </a:lnTo>
                  <a:lnTo>
                    <a:pt x="173609" y="0"/>
                  </a:lnTo>
                  <a:close/>
                </a:path>
              </a:pathLst>
            </a:custGeom>
            <a:solidFill>
              <a:srgbClr val="0092C6">
                <a:alpha val="79998"/>
              </a:srgbClr>
            </a:solidFill>
          </p:spPr>
          <p:txBody>
            <a:bodyPr wrap="square" lIns="0" tIns="0" rIns="0" bIns="0" rtlCol="0"/>
            <a:lstStyle/>
            <a:p>
              <a:endParaRPr/>
            </a:p>
          </p:txBody>
        </p:sp>
        <p:sp>
          <p:nvSpPr>
            <p:cNvPr id="616" name="object 615">
              <a:extLst>
                <a:ext uri="{FF2B5EF4-FFF2-40B4-BE49-F238E27FC236}">
                  <a16:creationId xmlns:a16="http://schemas.microsoft.com/office/drawing/2014/main" id="{08B46DB0-B461-38F5-6FFC-47844B0A6830}"/>
                </a:ext>
              </a:extLst>
            </p:cNvPr>
            <p:cNvSpPr/>
            <p:nvPr/>
          </p:nvSpPr>
          <p:spPr>
            <a:xfrm>
              <a:off x="5308649" y="1606240"/>
              <a:ext cx="347345" cy="55244"/>
            </a:xfrm>
            <a:custGeom>
              <a:avLst/>
              <a:gdLst/>
              <a:ahLst/>
              <a:cxnLst/>
              <a:rect l="l" t="t" r="r" b="b"/>
              <a:pathLst>
                <a:path w="347345" h="55244">
                  <a:moveTo>
                    <a:pt x="347205" y="27584"/>
                  </a:moveTo>
                  <a:lnTo>
                    <a:pt x="333562" y="38318"/>
                  </a:lnTo>
                  <a:lnTo>
                    <a:pt x="296359" y="47086"/>
                  </a:lnTo>
                  <a:lnTo>
                    <a:pt x="241179" y="53000"/>
                  </a:lnTo>
                  <a:lnTo>
                    <a:pt x="173609" y="55168"/>
                  </a:lnTo>
                  <a:lnTo>
                    <a:pt x="106031" y="53000"/>
                  </a:lnTo>
                  <a:lnTo>
                    <a:pt x="50847" y="47086"/>
                  </a:lnTo>
                  <a:lnTo>
                    <a:pt x="13642" y="38318"/>
                  </a:lnTo>
                  <a:lnTo>
                    <a:pt x="0" y="27584"/>
                  </a:lnTo>
                  <a:lnTo>
                    <a:pt x="13642" y="16850"/>
                  </a:lnTo>
                  <a:lnTo>
                    <a:pt x="50847" y="8081"/>
                  </a:lnTo>
                  <a:lnTo>
                    <a:pt x="106031" y="2168"/>
                  </a:lnTo>
                  <a:lnTo>
                    <a:pt x="173609" y="0"/>
                  </a:lnTo>
                  <a:lnTo>
                    <a:pt x="241179" y="2168"/>
                  </a:lnTo>
                  <a:lnTo>
                    <a:pt x="296359" y="8081"/>
                  </a:lnTo>
                  <a:lnTo>
                    <a:pt x="333562" y="16850"/>
                  </a:lnTo>
                  <a:lnTo>
                    <a:pt x="347205" y="27584"/>
                  </a:lnTo>
                  <a:close/>
                </a:path>
              </a:pathLst>
            </a:custGeom>
            <a:ln w="7594">
              <a:solidFill>
                <a:srgbClr val="000000"/>
              </a:solidFill>
            </a:ln>
          </p:spPr>
          <p:txBody>
            <a:bodyPr wrap="square" lIns="0" tIns="0" rIns="0" bIns="0" rtlCol="0"/>
            <a:lstStyle/>
            <a:p>
              <a:endParaRPr/>
            </a:p>
          </p:txBody>
        </p:sp>
        <p:sp>
          <p:nvSpPr>
            <p:cNvPr id="617" name="object 616">
              <a:extLst>
                <a:ext uri="{FF2B5EF4-FFF2-40B4-BE49-F238E27FC236}">
                  <a16:creationId xmlns:a16="http://schemas.microsoft.com/office/drawing/2014/main" id="{34C611CF-306A-78AE-BE91-D9F09AFBCE33}"/>
                </a:ext>
              </a:extLst>
            </p:cNvPr>
            <p:cNvSpPr/>
            <p:nvPr/>
          </p:nvSpPr>
          <p:spPr>
            <a:xfrm>
              <a:off x="5308649" y="1563262"/>
              <a:ext cx="347345" cy="75565"/>
            </a:xfrm>
            <a:custGeom>
              <a:avLst/>
              <a:gdLst/>
              <a:ahLst/>
              <a:cxnLst/>
              <a:rect l="l" t="t" r="r" b="b"/>
              <a:pathLst>
                <a:path w="347345" h="75564">
                  <a:moveTo>
                    <a:pt x="347205" y="0"/>
                  </a:moveTo>
                  <a:lnTo>
                    <a:pt x="333562" y="10734"/>
                  </a:lnTo>
                  <a:lnTo>
                    <a:pt x="296359" y="19502"/>
                  </a:lnTo>
                  <a:lnTo>
                    <a:pt x="241179" y="25415"/>
                  </a:lnTo>
                  <a:lnTo>
                    <a:pt x="173609" y="27584"/>
                  </a:lnTo>
                  <a:lnTo>
                    <a:pt x="106031" y="25415"/>
                  </a:lnTo>
                  <a:lnTo>
                    <a:pt x="50847" y="19502"/>
                  </a:lnTo>
                  <a:lnTo>
                    <a:pt x="13642" y="10734"/>
                  </a:lnTo>
                  <a:lnTo>
                    <a:pt x="0" y="0"/>
                  </a:lnTo>
                  <a:lnTo>
                    <a:pt x="0" y="75145"/>
                  </a:lnTo>
                  <a:lnTo>
                    <a:pt x="347205" y="75145"/>
                  </a:lnTo>
                  <a:lnTo>
                    <a:pt x="347205" y="0"/>
                  </a:lnTo>
                  <a:close/>
                </a:path>
              </a:pathLst>
            </a:custGeom>
            <a:solidFill>
              <a:srgbClr val="0092C6">
                <a:alpha val="79998"/>
              </a:srgbClr>
            </a:solidFill>
          </p:spPr>
          <p:txBody>
            <a:bodyPr wrap="square" lIns="0" tIns="0" rIns="0" bIns="0" rtlCol="0"/>
            <a:lstStyle/>
            <a:p>
              <a:endParaRPr/>
            </a:p>
          </p:txBody>
        </p:sp>
        <p:sp>
          <p:nvSpPr>
            <p:cNvPr id="618" name="object 617">
              <a:extLst>
                <a:ext uri="{FF2B5EF4-FFF2-40B4-BE49-F238E27FC236}">
                  <a16:creationId xmlns:a16="http://schemas.microsoft.com/office/drawing/2014/main" id="{01E03017-03FD-0F71-67F0-790F5BAE3E95}"/>
                </a:ext>
              </a:extLst>
            </p:cNvPr>
            <p:cNvSpPr/>
            <p:nvPr/>
          </p:nvSpPr>
          <p:spPr>
            <a:xfrm>
              <a:off x="5308649" y="1563262"/>
              <a:ext cx="347345" cy="75565"/>
            </a:xfrm>
            <a:custGeom>
              <a:avLst/>
              <a:gdLst/>
              <a:ahLst/>
              <a:cxnLst/>
              <a:rect l="l" t="t" r="r" b="b"/>
              <a:pathLst>
                <a:path w="347345" h="75564">
                  <a:moveTo>
                    <a:pt x="347205" y="75145"/>
                  </a:moveTo>
                  <a:lnTo>
                    <a:pt x="347205" y="0"/>
                  </a:lnTo>
                  <a:lnTo>
                    <a:pt x="333562" y="10734"/>
                  </a:lnTo>
                  <a:lnTo>
                    <a:pt x="296359" y="19502"/>
                  </a:lnTo>
                  <a:lnTo>
                    <a:pt x="241179" y="25415"/>
                  </a:lnTo>
                  <a:lnTo>
                    <a:pt x="173609" y="27584"/>
                  </a:lnTo>
                  <a:lnTo>
                    <a:pt x="106031" y="25415"/>
                  </a:lnTo>
                  <a:lnTo>
                    <a:pt x="50847" y="19502"/>
                  </a:lnTo>
                  <a:lnTo>
                    <a:pt x="13642" y="10734"/>
                  </a:lnTo>
                  <a:lnTo>
                    <a:pt x="0" y="0"/>
                  </a:lnTo>
                  <a:lnTo>
                    <a:pt x="0" y="75145"/>
                  </a:lnTo>
                </a:path>
              </a:pathLst>
            </a:custGeom>
            <a:ln w="7594">
              <a:solidFill>
                <a:srgbClr val="000000"/>
              </a:solidFill>
            </a:ln>
          </p:spPr>
          <p:txBody>
            <a:bodyPr wrap="square" lIns="0" tIns="0" rIns="0" bIns="0" rtlCol="0"/>
            <a:lstStyle/>
            <a:p>
              <a:endParaRPr/>
            </a:p>
          </p:txBody>
        </p:sp>
        <p:sp>
          <p:nvSpPr>
            <p:cNvPr id="619" name="object 618">
              <a:extLst>
                <a:ext uri="{FF2B5EF4-FFF2-40B4-BE49-F238E27FC236}">
                  <a16:creationId xmlns:a16="http://schemas.microsoft.com/office/drawing/2014/main" id="{7C0AD901-F352-7A23-CBF1-4F71E0284D98}"/>
                </a:ext>
              </a:extLst>
            </p:cNvPr>
            <p:cNvSpPr/>
            <p:nvPr/>
          </p:nvSpPr>
          <p:spPr>
            <a:xfrm>
              <a:off x="5308649" y="1519318"/>
              <a:ext cx="347345" cy="55244"/>
            </a:xfrm>
            <a:custGeom>
              <a:avLst/>
              <a:gdLst/>
              <a:ahLst/>
              <a:cxnLst/>
              <a:rect l="l" t="t" r="r" b="b"/>
              <a:pathLst>
                <a:path w="347345" h="55244">
                  <a:moveTo>
                    <a:pt x="173609" y="0"/>
                  </a:moveTo>
                  <a:lnTo>
                    <a:pt x="106031" y="2168"/>
                  </a:lnTo>
                  <a:lnTo>
                    <a:pt x="50847" y="8081"/>
                  </a:lnTo>
                  <a:lnTo>
                    <a:pt x="13642" y="16850"/>
                  </a:lnTo>
                  <a:lnTo>
                    <a:pt x="0" y="27584"/>
                  </a:lnTo>
                  <a:lnTo>
                    <a:pt x="13642" y="38318"/>
                  </a:lnTo>
                  <a:lnTo>
                    <a:pt x="50847" y="47086"/>
                  </a:lnTo>
                  <a:lnTo>
                    <a:pt x="106031" y="53000"/>
                  </a:lnTo>
                  <a:lnTo>
                    <a:pt x="173609" y="55168"/>
                  </a:lnTo>
                  <a:lnTo>
                    <a:pt x="241179" y="53000"/>
                  </a:lnTo>
                  <a:lnTo>
                    <a:pt x="296359" y="47086"/>
                  </a:lnTo>
                  <a:lnTo>
                    <a:pt x="333562" y="38318"/>
                  </a:lnTo>
                  <a:lnTo>
                    <a:pt x="347205" y="27584"/>
                  </a:lnTo>
                  <a:lnTo>
                    <a:pt x="333562" y="16850"/>
                  </a:lnTo>
                  <a:lnTo>
                    <a:pt x="296359" y="8081"/>
                  </a:lnTo>
                  <a:lnTo>
                    <a:pt x="241179" y="2168"/>
                  </a:lnTo>
                  <a:lnTo>
                    <a:pt x="173609" y="0"/>
                  </a:lnTo>
                  <a:close/>
                </a:path>
              </a:pathLst>
            </a:custGeom>
            <a:solidFill>
              <a:srgbClr val="0092C6">
                <a:alpha val="79998"/>
              </a:srgbClr>
            </a:solidFill>
          </p:spPr>
          <p:txBody>
            <a:bodyPr wrap="square" lIns="0" tIns="0" rIns="0" bIns="0" rtlCol="0"/>
            <a:lstStyle/>
            <a:p>
              <a:endParaRPr/>
            </a:p>
          </p:txBody>
        </p:sp>
        <p:sp>
          <p:nvSpPr>
            <p:cNvPr id="620" name="object 619">
              <a:extLst>
                <a:ext uri="{FF2B5EF4-FFF2-40B4-BE49-F238E27FC236}">
                  <a16:creationId xmlns:a16="http://schemas.microsoft.com/office/drawing/2014/main" id="{FBCEDB3D-9718-4F66-BCCA-415611B84D23}"/>
                </a:ext>
              </a:extLst>
            </p:cNvPr>
            <p:cNvSpPr/>
            <p:nvPr/>
          </p:nvSpPr>
          <p:spPr>
            <a:xfrm>
              <a:off x="5308649" y="1519318"/>
              <a:ext cx="347345" cy="55244"/>
            </a:xfrm>
            <a:custGeom>
              <a:avLst/>
              <a:gdLst/>
              <a:ahLst/>
              <a:cxnLst/>
              <a:rect l="l" t="t" r="r" b="b"/>
              <a:pathLst>
                <a:path w="347345" h="55244">
                  <a:moveTo>
                    <a:pt x="347205" y="27584"/>
                  </a:moveTo>
                  <a:lnTo>
                    <a:pt x="333562" y="38318"/>
                  </a:lnTo>
                  <a:lnTo>
                    <a:pt x="296359" y="47086"/>
                  </a:lnTo>
                  <a:lnTo>
                    <a:pt x="241179" y="53000"/>
                  </a:lnTo>
                  <a:lnTo>
                    <a:pt x="173609" y="55168"/>
                  </a:lnTo>
                  <a:lnTo>
                    <a:pt x="106031" y="53000"/>
                  </a:lnTo>
                  <a:lnTo>
                    <a:pt x="50847" y="47086"/>
                  </a:lnTo>
                  <a:lnTo>
                    <a:pt x="13642" y="38318"/>
                  </a:lnTo>
                  <a:lnTo>
                    <a:pt x="0" y="27584"/>
                  </a:lnTo>
                  <a:lnTo>
                    <a:pt x="13642" y="16850"/>
                  </a:lnTo>
                  <a:lnTo>
                    <a:pt x="50847" y="8081"/>
                  </a:lnTo>
                  <a:lnTo>
                    <a:pt x="106031" y="2168"/>
                  </a:lnTo>
                  <a:lnTo>
                    <a:pt x="173609" y="0"/>
                  </a:lnTo>
                  <a:lnTo>
                    <a:pt x="241179" y="2168"/>
                  </a:lnTo>
                  <a:lnTo>
                    <a:pt x="296359" y="8081"/>
                  </a:lnTo>
                  <a:lnTo>
                    <a:pt x="333562" y="16850"/>
                  </a:lnTo>
                  <a:lnTo>
                    <a:pt x="347205" y="27584"/>
                  </a:lnTo>
                  <a:close/>
                </a:path>
              </a:pathLst>
            </a:custGeom>
            <a:ln w="7594">
              <a:solidFill>
                <a:srgbClr val="000000"/>
              </a:solidFill>
            </a:ln>
          </p:spPr>
          <p:txBody>
            <a:bodyPr wrap="square" lIns="0" tIns="0" rIns="0" bIns="0" rtlCol="0"/>
            <a:lstStyle/>
            <a:p>
              <a:endParaRPr/>
            </a:p>
          </p:txBody>
        </p:sp>
        <p:sp>
          <p:nvSpPr>
            <p:cNvPr id="621" name="object 620">
              <a:extLst>
                <a:ext uri="{FF2B5EF4-FFF2-40B4-BE49-F238E27FC236}">
                  <a16:creationId xmlns:a16="http://schemas.microsoft.com/office/drawing/2014/main" id="{A1486725-4937-A84F-E79F-4CCFEFFF5150}"/>
                </a:ext>
              </a:extLst>
            </p:cNvPr>
            <p:cNvSpPr/>
            <p:nvPr/>
          </p:nvSpPr>
          <p:spPr>
            <a:xfrm>
              <a:off x="5308649" y="1690733"/>
              <a:ext cx="347345" cy="55244"/>
            </a:xfrm>
            <a:custGeom>
              <a:avLst/>
              <a:gdLst/>
              <a:ahLst/>
              <a:cxnLst/>
              <a:rect l="l" t="t" r="r" b="b"/>
              <a:pathLst>
                <a:path w="347345" h="55244">
                  <a:moveTo>
                    <a:pt x="173609" y="0"/>
                  </a:moveTo>
                  <a:lnTo>
                    <a:pt x="106031" y="2168"/>
                  </a:lnTo>
                  <a:lnTo>
                    <a:pt x="50847" y="8081"/>
                  </a:lnTo>
                  <a:lnTo>
                    <a:pt x="13642" y="16850"/>
                  </a:lnTo>
                  <a:lnTo>
                    <a:pt x="0" y="27584"/>
                  </a:lnTo>
                  <a:lnTo>
                    <a:pt x="13642" y="38318"/>
                  </a:lnTo>
                  <a:lnTo>
                    <a:pt x="50847" y="47086"/>
                  </a:lnTo>
                  <a:lnTo>
                    <a:pt x="106031" y="53000"/>
                  </a:lnTo>
                  <a:lnTo>
                    <a:pt x="173609" y="55168"/>
                  </a:lnTo>
                  <a:lnTo>
                    <a:pt x="241179" y="53000"/>
                  </a:lnTo>
                  <a:lnTo>
                    <a:pt x="296359" y="47086"/>
                  </a:lnTo>
                  <a:lnTo>
                    <a:pt x="333562" y="38318"/>
                  </a:lnTo>
                  <a:lnTo>
                    <a:pt x="347205" y="27584"/>
                  </a:lnTo>
                  <a:lnTo>
                    <a:pt x="333562" y="16850"/>
                  </a:lnTo>
                  <a:lnTo>
                    <a:pt x="296359" y="8081"/>
                  </a:lnTo>
                  <a:lnTo>
                    <a:pt x="241179" y="2168"/>
                  </a:lnTo>
                  <a:lnTo>
                    <a:pt x="173609" y="0"/>
                  </a:lnTo>
                  <a:close/>
                </a:path>
              </a:pathLst>
            </a:custGeom>
            <a:solidFill>
              <a:srgbClr val="0092C6">
                <a:alpha val="79998"/>
              </a:srgbClr>
            </a:solidFill>
          </p:spPr>
          <p:txBody>
            <a:bodyPr wrap="square" lIns="0" tIns="0" rIns="0" bIns="0" rtlCol="0"/>
            <a:lstStyle/>
            <a:p>
              <a:endParaRPr/>
            </a:p>
          </p:txBody>
        </p:sp>
        <p:sp>
          <p:nvSpPr>
            <p:cNvPr id="622" name="object 621">
              <a:extLst>
                <a:ext uri="{FF2B5EF4-FFF2-40B4-BE49-F238E27FC236}">
                  <a16:creationId xmlns:a16="http://schemas.microsoft.com/office/drawing/2014/main" id="{714F7795-031C-DFB5-5FF0-7D02E9F61A42}"/>
                </a:ext>
              </a:extLst>
            </p:cNvPr>
            <p:cNvSpPr/>
            <p:nvPr/>
          </p:nvSpPr>
          <p:spPr>
            <a:xfrm>
              <a:off x="5308649" y="1690733"/>
              <a:ext cx="347345" cy="55244"/>
            </a:xfrm>
            <a:custGeom>
              <a:avLst/>
              <a:gdLst/>
              <a:ahLst/>
              <a:cxnLst/>
              <a:rect l="l" t="t" r="r" b="b"/>
              <a:pathLst>
                <a:path w="347345" h="55244">
                  <a:moveTo>
                    <a:pt x="347205" y="27584"/>
                  </a:moveTo>
                  <a:lnTo>
                    <a:pt x="333562" y="38318"/>
                  </a:lnTo>
                  <a:lnTo>
                    <a:pt x="296359" y="47086"/>
                  </a:lnTo>
                  <a:lnTo>
                    <a:pt x="241179" y="53000"/>
                  </a:lnTo>
                  <a:lnTo>
                    <a:pt x="173609" y="55168"/>
                  </a:lnTo>
                  <a:lnTo>
                    <a:pt x="106031" y="53000"/>
                  </a:lnTo>
                  <a:lnTo>
                    <a:pt x="50847" y="47086"/>
                  </a:lnTo>
                  <a:lnTo>
                    <a:pt x="13642" y="38318"/>
                  </a:lnTo>
                  <a:lnTo>
                    <a:pt x="0" y="27584"/>
                  </a:lnTo>
                  <a:lnTo>
                    <a:pt x="13642" y="16850"/>
                  </a:lnTo>
                  <a:lnTo>
                    <a:pt x="50847" y="8081"/>
                  </a:lnTo>
                  <a:lnTo>
                    <a:pt x="106031" y="2168"/>
                  </a:lnTo>
                  <a:lnTo>
                    <a:pt x="173609" y="0"/>
                  </a:lnTo>
                  <a:lnTo>
                    <a:pt x="241179" y="2168"/>
                  </a:lnTo>
                  <a:lnTo>
                    <a:pt x="296359" y="8081"/>
                  </a:lnTo>
                  <a:lnTo>
                    <a:pt x="333562" y="16850"/>
                  </a:lnTo>
                  <a:lnTo>
                    <a:pt x="347205" y="27584"/>
                  </a:lnTo>
                  <a:close/>
                </a:path>
              </a:pathLst>
            </a:custGeom>
            <a:ln w="7594">
              <a:solidFill>
                <a:srgbClr val="000000"/>
              </a:solidFill>
            </a:ln>
          </p:spPr>
          <p:txBody>
            <a:bodyPr wrap="square" lIns="0" tIns="0" rIns="0" bIns="0" rtlCol="0"/>
            <a:lstStyle/>
            <a:p>
              <a:endParaRPr/>
            </a:p>
          </p:txBody>
        </p:sp>
        <p:sp>
          <p:nvSpPr>
            <p:cNvPr id="623" name="object 622">
              <a:extLst>
                <a:ext uri="{FF2B5EF4-FFF2-40B4-BE49-F238E27FC236}">
                  <a16:creationId xmlns:a16="http://schemas.microsoft.com/office/drawing/2014/main" id="{8AF6CCD9-52D3-A95C-9AEE-AA31ABD90394}"/>
                </a:ext>
              </a:extLst>
            </p:cNvPr>
            <p:cNvSpPr/>
            <p:nvPr/>
          </p:nvSpPr>
          <p:spPr>
            <a:xfrm>
              <a:off x="5308649" y="1773335"/>
              <a:ext cx="347345" cy="55244"/>
            </a:xfrm>
            <a:custGeom>
              <a:avLst/>
              <a:gdLst/>
              <a:ahLst/>
              <a:cxnLst/>
              <a:rect l="l" t="t" r="r" b="b"/>
              <a:pathLst>
                <a:path w="347345" h="55244">
                  <a:moveTo>
                    <a:pt x="173609" y="0"/>
                  </a:moveTo>
                  <a:lnTo>
                    <a:pt x="106031" y="2168"/>
                  </a:lnTo>
                  <a:lnTo>
                    <a:pt x="50847" y="8081"/>
                  </a:lnTo>
                  <a:lnTo>
                    <a:pt x="13642" y="16850"/>
                  </a:lnTo>
                  <a:lnTo>
                    <a:pt x="0" y="27584"/>
                  </a:lnTo>
                  <a:lnTo>
                    <a:pt x="13642" y="38318"/>
                  </a:lnTo>
                  <a:lnTo>
                    <a:pt x="50847" y="47086"/>
                  </a:lnTo>
                  <a:lnTo>
                    <a:pt x="106031" y="53000"/>
                  </a:lnTo>
                  <a:lnTo>
                    <a:pt x="173609" y="55168"/>
                  </a:lnTo>
                  <a:lnTo>
                    <a:pt x="241179" y="53000"/>
                  </a:lnTo>
                  <a:lnTo>
                    <a:pt x="296359" y="47086"/>
                  </a:lnTo>
                  <a:lnTo>
                    <a:pt x="333562" y="38318"/>
                  </a:lnTo>
                  <a:lnTo>
                    <a:pt x="347205" y="27584"/>
                  </a:lnTo>
                  <a:lnTo>
                    <a:pt x="333562" y="16850"/>
                  </a:lnTo>
                  <a:lnTo>
                    <a:pt x="296359" y="8081"/>
                  </a:lnTo>
                  <a:lnTo>
                    <a:pt x="241179" y="2168"/>
                  </a:lnTo>
                  <a:lnTo>
                    <a:pt x="173609" y="0"/>
                  </a:lnTo>
                  <a:close/>
                </a:path>
              </a:pathLst>
            </a:custGeom>
            <a:solidFill>
              <a:srgbClr val="0092C6">
                <a:alpha val="79998"/>
              </a:srgbClr>
            </a:solidFill>
          </p:spPr>
          <p:txBody>
            <a:bodyPr wrap="square" lIns="0" tIns="0" rIns="0" bIns="0" rtlCol="0"/>
            <a:lstStyle/>
            <a:p>
              <a:endParaRPr/>
            </a:p>
          </p:txBody>
        </p:sp>
        <p:sp>
          <p:nvSpPr>
            <p:cNvPr id="624" name="object 623">
              <a:extLst>
                <a:ext uri="{FF2B5EF4-FFF2-40B4-BE49-F238E27FC236}">
                  <a16:creationId xmlns:a16="http://schemas.microsoft.com/office/drawing/2014/main" id="{8F7DEE04-7B02-B856-4A96-91E231DD8216}"/>
                </a:ext>
              </a:extLst>
            </p:cNvPr>
            <p:cNvSpPr/>
            <p:nvPr/>
          </p:nvSpPr>
          <p:spPr>
            <a:xfrm>
              <a:off x="5308649" y="1773335"/>
              <a:ext cx="347345" cy="55244"/>
            </a:xfrm>
            <a:custGeom>
              <a:avLst/>
              <a:gdLst/>
              <a:ahLst/>
              <a:cxnLst/>
              <a:rect l="l" t="t" r="r" b="b"/>
              <a:pathLst>
                <a:path w="347345" h="55244">
                  <a:moveTo>
                    <a:pt x="347205" y="27584"/>
                  </a:moveTo>
                  <a:lnTo>
                    <a:pt x="333562" y="38318"/>
                  </a:lnTo>
                  <a:lnTo>
                    <a:pt x="296359" y="47086"/>
                  </a:lnTo>
                  <a:lnTo>
                    <a:pt x="241179" y="53000"/>
                  </a:lnTo>
                  <a:lnTo>
                    <a:pt x="173609" y="55168"/>
                  </a:lnTo>
                  <a:lnTo>
                    <a:pt x="106031" y="53000"/>
                  </a:lnTo>
                  <a:lnTo>
                    <a:pt x="50847" y="47086"/>
                  </a:lnTo>
                  <a:lnTo>
                    <a:pt x="13642" y="38318"/>
                  </a:lnTo>
                  <a:lnTo>
                    <a:pt x="0" y="27584"/>
                  </a:lnTo>
                  <a:lnTo>
                    <a:pt x="13642" y="16850"/>
                  </a:lnTo>
                  <a:lnTo>
                    <a:pt x="50847" y="8081"/>
                  </a:lnTo>
                  <a:lnTo>
                    <a:pt x="106031" y="2168"/>
                  </a:lnTo>
                  <a:lnTo>
                    <a:pt x="173609" y="0"/>
                  </a:lnTo>
                  <a:lnTo>
                    <a:pt x="241179" y="2168"/>
                  </a:lnTo>
                  <a:lnTo>
                    <a:pt x="296359" y="8081"/>
                  </a:lnTo>
                  <a:lnTo>
                    <a:pt x="333562" y="16850"/>
                  </a:lnTo>
                  <a:lnTo>
                    <a:pt x="347205" y="27584"/>
                  </a:lnTo>
                  <a:close/>
                </a:path>
              </a:pathLst>
            </a:custGeom>
            <a:ln w="7594">
              <a:solidFill>
                <a:srgbClr val="000000"/>
              </a:solidFill>
            </a:ln>
          </p:spPr>
          <p:txBody>
            <a:bodyPr wrap="square" lIns="0" tIns="0" rIns="0" bIns="0" rtlCol="0"/>
            <a:lstStyle/>
            <a:p>
              <a:endParaRPr/>
            </a:p>
          </p:txBody>
        </p:sp>
        <p:sp>
          <p:nvSpPr>
            <p:cNvPr id="625" name="object 624">
              <a:extLst>
                <a:ext uri="{FF2B5EF4-FFF2-40B4-BE49-F238E27FC236}">
                  <a16:creationId xmlns:a16="http://schemas.microsoft.com/office/drawing/2014/main" id="{C339592F-1E08-8216-CAF9-478021B36F2A}"/>
                </a:ext>
              </a:extLst>
            </p:cNvPr>
            <p:cNvSpPr/>
            <p:nvPr/>
          </p:nvSpPr>
          <p:spPr>
            <a:xfrm>
              <a:off x="5308649" y="1730356"/>
              <a:ext cx="347345" cy="75565"/>
            </a:xfrm>
            <a:custGeom>
              <a:avLst/>
              <a:gdLst/>
              <a:ahLst/>
              <a:cxnLst/>
              <a:rect l="l" t="t" r="r" b="b"/>
              <a:pathLst>
                <a:path w="347345" h="75564">
                  <a:moveTo>
                    <a:pt x="347205" y="0"/>
                  </a:moveTo>
                  <a:lnTo>
                    <a:pt x="333562" y="10734"/>
                  </a:lnTo>
                  <a:lnTo>
                    <a:pt x="296359" y="19502"/>
                  </a:lnTo>
                  <a:lnTo>
                    <a:pt x="241179" y="25415"/>
                  </a:lnTo>
                  <a:lnTo>
                    <a:pt x="173609" y="27584"/>
                  </a:lnTo>
                  <a:lnTo>
                    <a:pt x="106031" y="25415"/>
                  </a:lnTo>
                  <a:lnTo>
                    <a:pt x="50847" y="19502"/>
                  </a:lnTo>
                  <a:lnTo>
                    <a:pt x="13642" y="10734"/>
                  </a:lnTo>
                  <a:lnTo>
                    <a:pt x="0" y="0"/>
                  </a:lnTo>
                  <a:lnTo>
                    <a:pt x="0" y="75145"/>
                  </a:lnTo>
                  <a:lnTo>
                    <a:pt x="347205" y="75145"/>
                  </a:lnTo>
                  <a:lnTo>
                    <a:pt x="347205" y="0"/>
                  </a:lnTo>
                  <a:close/>
                </a:path>
              </a:pathLst>
            </a:custGeom>
            <a:solidFill>
              <a:srgbClr val="0092C6">
                <a:alpha val="79998"/>
              </a:srgbClr>
            </a:solidFill>
          </p:spPr>
          <p:txBody>
            <a:bodyPr wrap="square" lIns="0" tIns="0" rIns="0" bIns="0" rtlCol="0"/>
            <a:lstStyle/>
            <a:p>
              <a:endParaRPr/>
            </a:p>
          </p:txBody>
        </p:sp>
        <p:sp>
          <p:nvSpPr>
            <p:cNvPr id="626" name="object 625">
              <a:extLst>
                <a:ext uri="{FF2B5EF4-FFF2-40B4-BE49-F238E27FC236}">
                  <a16:creationId xmlns:a16="http://schemas.microsoft.com/office/drawing/2014/main" id="{B49D089F-C27C-2784-F702-89EB2C15E595}"/>
                </a:ext>
              </a:extLst>
            </p:cNvPr>
            <p:cNvSpPr/>
            <p:nvPr/>
          </p:nvSpPr>
          <p:spPr>
            <a:xfrm>
              <a:off x="5308649" y="1730356"/>
              <a:ext cx="347345" cy="75565"/>
            </a:xfrm>
            <a:custGeom>
              <a:avLst/>
              <a:gdLst/>
              <a:ahLst/>
              <a:cxnLst/>
              <a:rect l="l" t="t" r="r" b="b"/>
              <a:pathLst>
                <a:path w="347345" h="75564">
                  <a:moveTo>
                    <a:pt x="347205" y="75145"/>
                  </a:moveTo>
                  <a:lnTo>
                    <a:pt x="347205" y="0"/>
                  </a:lnTo>
                  <a:lnTo>
                    <a:pt x="333562" y="10734"/>
                  </a:lnTo>
                  <a:lnTo>
                    <a:pt x="296359" y="19502"/>
                  </a:lnTo>
                  <a:lnTo>
                    <a:pt x="241179" y="25415"/>
                  </a:lnTo>
                  <a:lnTo>
                    <a:pt x="173609" y="27584"/>
                  </a:lnTo>
                  <a:lnTo>
                    <a:pt x="106031" y="25415"/>
                  </a:lnTo>
                  <a:lnTo>
                    <a:pt x="50847" y="19502"/>
                  </a:lnTo>
                  <a:lnTo>
                    <a:pt x="13642" y="10734"/>
                  </a:lnTo>
                  <a:lnTo>
                    <a:pt x="0" y="0"/>
                  </a:lnTo>
                  <a:lnTo>
                    <a:pt x="0" y="75145"/>
                  </a:lnTo>
                </a:path>
              </a:pathLst>
            </a:custGeom>
            <a:ln w="7594">
              <a:solidFill>
                <a:srgbClr val="000000"/>
              </a:solidFill>
            </a:ln>
          </p:spPr>
          <p:txBody>
            <a:bodyPr wrap="square" lIns="0" tIns="0" rIns="0" bIns="0" rtlCol="0"/>
            <a:lstStyle/>
            <a:p>
              <a:endParaRPr/>
            </a:p>
          </p:txBody>
        </p:sp>
      </p:grpSp>
      <p:sp>
        <p:nvSpPr>
          <p:cNvPr id="627" name="object 626">
            <a:extLst>
              <a:ext uri="{FF2B5EF4-FFF2-40B4-BE49-F238E27FC236}">
                <a16:creationId xmlns:a16="http://schemas.microsoft.com/office/drawing/2014/main" id="{AB6BE3BA-6D66-C1EE-FF25-3A59220EB6A0}"/>
              </a:ext>
            </a:extLst>
          </p:cNvPr>
          <p:cNvSpPr txBox="1"/>
          <p:nvPr/>
        </p:nvSpPr>
        <p:spPr>
          <a:xfrm>
            <a:off x="4905435" y="759376"/>
            <a:ext cx="248285"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HMMbuild</a:t>
            </a:r>
            <a:endParaRPr sz="350">
              <a:latin typeface="Lucida Sans"/>
              <a:cs typeface="Lucida Sans"/>
            </a:endParaRPr>
          </a:p>
        </p:txBody>
      </p:sp>
      <p:sp>
        <p:nvSpPr>
          <p:cNvPr id="628" name="object 627">
            <a:extLst>
              <a:ext uri="{FF2B5EF4-FFF2-40B4-BE49-F238E27FC236}">
                <a16:creationId xmlns:a16="http://schemas.microsoft.com/office/drawing/2014/main" id="{8897F4DF-8076-27F2-34A4-2A0F9CF9470F}"/>
              </a:ext>
            </a:extLst>
          </p:cNvPr>
          <p:cNvSpPr txBox="1"/>
          <p:nvPr/>
        </p:nvSpPr>
        <p:spPr>
          <a:xfrm>
            <a:off x="4891675" y="1015871"/>
            <a:ext cx="28194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HMMsearch</a:t>
            </a:r>
            <a:endParaRPr sz="350">
              <a:latin typeface="Lucida Sans"/>
              <a:cs typeface="Lucida Sans"/>
            </a:endParaRPr>
          </a:p>
        </p:txBody>
      </p:sp>
      <p:sp>
        <p:nvSpPr>
          <p:cNvPr id="629" name="object 628">
            <a:extLst>
              <a:ext uri="{FF2B5EF4-FFF2-40B4-BE49-F238E27FC236}">
                <a16:creationId xmlns:a16="http://schemas.microsoft.com/office/drawing/2014/main" id="{5C13E09E-5B7F-602D-1D61-8CF84EF93AF3}"/>
              </a:ext>
            </a:extLst>
          </p:cNvPr>
          <p:cNvSpPr/>
          <p:nvPr/>
        </p:nvSpPr>
        <p:spPr>
          <a:xfrm>
            <a:off x="4967456" y="1189932"/>
            <a:ext cx="554355" cy="139065"/>
          </a:xfrm>
          <a:custGeom>
            <a:avLst/>
            <a:gdLst/>
            <a:ahLst/>
            <a:cxnLst/>
            <a:rect l="l" t="t" r="r" b="b"/>
            <a:pathLst>
              <a:path w="554354" h="139064">
                <a:moveTo>
                  <a:pt x="554202" y="0"/>
                </a:moveTo>
                <a:lnTo>
                  <a:pt x="0" y="0"/>
                </a:lnTo>
                <a:lnTo>
                  <a:pt x="0" y="138912"/>
                </a:lnTo>
                <a:lnTo>
                  <a:pt x="554202" y="138912"/>
                </a:lnTo>
                <a:lnTo>
                  <a:pt x="554202" y="0"/>
                </a:lnTo>
                <a:close/>
              </a:path>
            </a:pathLst>
          </a:custGeom>
          <a:solidFill>
            <a:srgbClr val="FFFFFF"/>
          </a:solidFill>
        </p:spPr>
        <p:txBody>
          <a:bodyPr wrap="square" lIns="0" tIns="0" rIns="0" bIns="0" rtlCol="0"/>
          <a:lstStyle/>
          <a:p>
            <a:endParaRPr/>
          </a:p>
        </p:txBody>
      </p:sp>
      <p:sp>
        <p:nvSpPr>
          <p:cNvPr id="630" name="object 629">
            <a:extLst>
              <a:ext uri="{FF2B5EF4-FFF2-40B4-BE49-F238E27FC236}">
                <a16:creationId xmlns:a16="http://schemas.microsoft.com/office/drawing/2014/main" id="{D8D94D94-3212-DF93-7145-71D6F7A7A464}"/>
              </a:ext>
            </a:extLst>
          </p:cNvPr>
          <p:cNvSpPr txBox="1"/>
          <p:nvPr/>
        </p:nvSpPr>
        <p:spPr>
          <a:xfrm>
            <a:off x="4967458" y="1189935"/>
            <a:ext cx="554355" cy="139065"/>
          </a:xfrm>
          <a:prstGeom prst="rect">
            <a:avLst/>
          </a:prstGeom>
          <a:ln w="10134">
            <a:solidFill>
              <a:srgbClr val="000000"/>
            </a:solidFill>
          </a:ln>
        </p:spPr>
        <p:txBody>
          <a:bodyPr vert="horz" wrap="square" lIns="0" tIns="1905" rIns="0" bIns="0" rtlCol="0">
            <a:spAutoFit/>
          </a:bodyPr>
          <a:lstStyle/>
          <a:p>
            <a:pPr marL="99695" marR="68580" indent="-7620">
              <a:lnSpc>
                <a:spcPct val="100000"/>
              </a:lnSpc>
              <a:spcBef>
                <a:spcPts val="15"/>
              </a:spcBef>
            </a:pPr>
            <a:r>
              <a:rPr sz="400" spc="-10" dirty="0">
                <a:latin typeface="Lucida Sans"/>
                <a:cs typeface="Lucida Sans"/>
              </a:rPr>
              <a:t>IMG/M;</a:t>
            </a:r>
            <a:r>
              <a:rPr sz="400" spc="-15" dirty="0">
                <a:latin typeface="Lucida Sans"/>
                <a:cs typeface="Lucida Sans"/>
              </a:rPr>
              <a:t> </a:t>
            </a:r>
            <a:r>
              <a:rPr sz="400" spc="-25" dirty="0">
                <a:latin typeface="Lucida Sans"/>
                <a:cs typeface="Lucida Sans"/>
              </a:rPr>
              <a:t>Tara</a:t>
            </a:r>
            <a:r>
              <a:rPr sz="400" spc="-10" dirty="0">
                <a:latin typeface="Lucida Sans"/>
                <a:cs typeface="Lucida Sans"/>
              </a:rPr>
              <a:t> </a:t>
            </a:r>
            <a:r>
              <a:rPr sz="400" spc="-25" dirty="0">
                <a:latin typeface="Lucida Sans"/>
                <a:cs typeface="Lucida Sans"/>
              </a:rPr>
              <a:t>DB;</a:t>
            </a:r>
            <a:r>
              <a:rPr sz="400" spc="500" dirty="0">
                <a:latin typeface="Lucida Sans"/>
                <a:cs typeface="Lucida Sans"/>
              </a:rPr>
              <a:t> </a:t>
            </a:r>
            <a:r>
              <a:rPr sz="400" dirty="0">
                <a:latin typeface="Lucida Sans"/>
                <a:cs typeface="Lucida Sans"/>
              </a:rPr>
              <a:t>MetaSource</a:t>
            </a:r>
            <a:r>
              <a:rPr sz="400" spc="-15" dirty="0">
                <a:latin typeface="Lucida Sans"/>
                <a:cs typeface="Lucida Sans"/>
              </a:rPr>
              <a:t> </a:t>
            </a:r>
            <a:r>
              <a:rPr sz="400" spc="-25" dirty="0">
                <a:latin typeface="Lucida Sans"/>
                <a:cs typeface="Lucida Sans"/>
              </a:rPr>
              <a:t>DB</a:t>
            </a:r>
            <a:endParaRPr sz="400">
              <a:latin typeface="Lucida Sans"/>
              <a:cs typeface="Lucida Sans"/>
            </a:endParaRPr>
          </a:p>
        </p:txBody>
      </p:sp>
      <p:pic>
        <p:nvPicPr>
          <p:cNvPr id="631" name="object 630">
            <a:extLst>
              <a:ext uri="{FF2B5EF4-FFF2-40B4-BE49-F238E27FC236}">
                <a16:creationId xmlns:a16="http://schemas.microsoft.com/office/drawing/2014/main" id="{2CCA32E3-A408-19E2-3A56-67E3BAE808F9}"/>
              </a:ext>
            </a:extLst>
          </p:cNvPr>
          <p:cNvPicPr/>
          <p:nvPr/>
        </p:nvPicPr>
        <p:blipFill>
          <a:blip r:embed="rId23" cstate="print"/>
          <a:stretch>
            <a:fillRect/>
          </a:stretch>
        </p:blipFill>
        <p:spPr>
          <a:xfrm>
            <a:off x="4954718" y="835745"/>
            <a:ext cx="564337" cy="194995"/>
          </a:xfrm>
          <a:prstGeom prst="rect">
            <a:avLst/>
          </a:prstGeom>
        </p:spPr>
      </p:pic>
      <p:sp>
        <p:nvSpPr>
          <p:cNvPr id="632" name="object 631">
            <a:extLst>
              <a:ext uri="{FF2B5EF4-FFF2-40B4-BE49-F238E27FC236}">
                <a16:creationId xmlns:a16="http://schemas.microsoft.com/office/drawing/2014/main" id="{4BD7C060-B0E9-FA4B-5B6B-A6045E1B9C98}"/>
              </a:ext>
            </a:extLst>
          </p:cNvPr>
          <p:cNvSpPr txBox="1"/>
          <p:nvPr/>
        </p:nvSpPr>
        <p:spPr>
          <a:xfrm>
            <a:off x="5368661" y="831869"/>
            <a:ext cx="150495" cy="85725"/>
          </a:xfrm>
          <a:prstGeom prst="rect">
            <a:avLst/>
          </a:prstGeom>
        </p:spPr>
        <p:txBody>
          <a:bodyPr vert="horz" wrap="square" lIns="0" tIns="12065" rIns="0" bIns="0" rtlCol="0">
            <a:spAutoFit/>
          </a:bodyPr>
          <a:lstStyle/>
          <a:p>
            <a:pPr marL="12700">
              <a:lnSpc>
                <a:spcPct val="100000"/>
              </a:lnSpc>
              <a:spcBef>
                <a:spcPts val="95"/>
              </a:spcBef>
            </a:pPr>
            <a:r>
              <a:rPr sz="400" spc="-25" dirty="0">
                <a:latin typeface="Lucida Sans"/>
                <a:cs typeface="Lucida Sans"/>
              </a:rPr>
              <a:t>HMM</a:t>
            </a:r>
            <a:endParaRPr sz="400">
              <a:latin typeface="Lucida Sans"/>
              <a:cs typeface="Lucida Sans"/>
            </a:endParaRPr>
          </a:p>
        </p:txBody>
      </p:sp>
      <p:grpSp>
        <p:nvGrpSpPr>
          <p:cNvPr id="633" name="object 632">
            <a:extLst>
              <a:ext uri="{FF2B5EF4-FFF2-40B4-BE49-F238E27FC236}">
                <a16:creationId xmlns:a16="http://schemas.microsoft.com/office/drawing/2014/main" id="{665E2851-ADD6-4332-B6CF-FAC4C6A9C564}"/>
              </a:ext>
            </a:extLst>
          </p:cNvPr>
          <p:cNvGrpSpPr/>
          <p:nvPr/>
        </p:nvGrpSpPr>
        <p:grpSpPr>
          <a:xfrm>
            <a:off x="5041840" y="745717"/>
            <a:ext cx="429895" cy="1236980"/>
            <a:chOff x="5281472" y="1151782"/>
            <a:chExt cx="429895" cy="1236980"/>
          </a:xfrm>
        </p:grpSpPr>
        <p:sp>
          <p:nvSpPr>
            <p:cNvPr id="634" name="object 633">
              <a:extLst>
                <a:ext uri="{FF2B5EF4-FFF2-40B4-BE49-F238E27FC236}">
                  <a16:creationId xmlns:a16="http://schemas.microsoft.com/office/drawing/2014/main" id="{50A04844-707C-D469-9800-729EF2FC41E0}"/>
                </a:ext>
              </a:extLst>
            </p:cNvPr>
            <p:cNvSpPr/>
            <p:nvPr/>
          </p:nvSpPr>
          <p:spPr>
            <a:xfrm>
              <a:off x="5477694" y="1435998"/>
              <a:ext cx="0" cy="38735"/>
            </a:xfrm>
            <a:custGeom>
              <a:avLst/>
              <a:gdLst/>
              <a:ahLst/>
              <a:cxnLst/>
              <a:rect l="l" t="t" r="r" b="b"/>
              <a:pathLst>
                <a:path h="38734">
                  <a:moveTo>
                    <a:pt x="0" y="0"/>
                  </a:moveTo>
                  <a:lnTo>
                    <a:pt x="0" y="38188"/>
                  </a:lnTo>
                </a:path>
              </a:pathLst>
            </a:custGeom>
            <a:ln w="20269">
              <a:solidFill>
                <a:srgbClr val="000000"/>
              </a:solidFill>
            </a:ln>
          </p:spPr>
          <p:txBody>
            <a:bodyPr wrap="square" lIns="0" tIns="0" rIns="0" bIns="0" rtlCol="0"/>
            <a:lstStyle/>
            <a:p>
              <a:endParaRPr/>
            </a:p>
          </p:txBody>
        </p:sp>
        <p:sp>
          <p:nvSpPr>
            <p:cNvPr id="635" name="object 634">
              <a:extLst>
                <a:ext uri="{FF2B5EF4-FFF2-40B4-BE49-F238E27FC236}">
                  <a16:creationId xmlns:a16="http://schemas.microsoft.com/office/drawing/2014/main" id="{B0102E62-8CA1-C8D3-CF34-1CA6F18BA3FC}"/>
                </a:ext>
              </a:extLst>
            </p:cNvPr>
            <p:cNvSpPr/>
            <p:nvPr/>
          </p:nvSpPr>
          <p:spPr>
            <a:xfrm>
              <a:off x="5452980" y="1456629"/>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636" name="object 635">
              <a:extLst>
                <a:ext uri="{FF2B5EF4-FFF2-40B4-BE49-F238E27FC236}">
                  <a16:creationId xmlns:a16="http://schemas.microsoft.com/office/drawing/2014/main" id="{8487F8D4-8D33-D9FD-0CD2-CD54474B9CE4}"/>
                </a:ext>
              </a:extLst>
            </p:cNvPr>
            <p:cNvSpPr/>
            <p:nvPr/>
          </p:nvSpPr>
          <p:spPr>
            <a:xfrm>
              <a:off x="5480781" y="1161942"/>
              <a:ext cx="0" cy="38735"/>
            </a:xfrm>
            <a:custGeom>
              <a:avLst/>
              <a:gdLst/>
              <a:ahLst/>
              <a:cxnLst/>
              <a:rect l="l" t="t" r="r" b="b"/>
              <a:pathLst>
                <a:path h="38734">
                  <a:moveTo>
                    <a:pt x="0" y="0"/>
                  </a:moveTo>
                  <a:lnTo>
                    <a:pt x="0" y="38188"/>
                  </a:lnTo>
                </a:path>
              </a:pathLst>
            </a:custGeom>
            <a:ln w="20269">
              <a:solidFill>
                <a:srgbClr val="000000"/>
              </a:solidFill>
            </a:ln>
          </p:spPr>
          <p:txBody>
            <a:bodyPr wrap="square" lIns="0" tIns="0" rIns="0" bIns="0" rtlCol="0"/>
            <a:lstStyle/>
            <a:p>
              <a:endParaRPr/>
            </a:p>
          </p:txBody>
        </p:sp>
        <p:sp>
          <p:nvSpPr>
            <p:cNvPr id="637" name="object 636">
              <a:extLst>
                <a:ext uri="{FF2B5EF4-FFF2-40B4-BE49-F238E27FC236}">
                  <a16:creationId xmlns:a16="http://schemas.microsoft.com/office/drawing/2014/main" id="{B763377E-5753-EE57-E9A2-DBE53B3FE2BE}"/>
                </a:ext>
              </a:extLst>
            </p:cNvPr>
            <p:cNvSpPr/>
            <p:nvPr/>
          </p:nvSpPr>
          <p:spPr>
            <a:xfrm>
              <a:off x="5456067" y="1182575"/>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pic>
          <p:nvPicPr>
            <p:cNvPr id="638" name="object 637">
              <a:extLst>
                <a:ext uri="{FF2B5EF4-FFF2-40B4-BE49-F238E27FC236}">
                  <a16:creationId xmlns:a16="http://schemas.microsoft.com/office/drawing/2014/main" id="{707D9DB0-E243-4E4C-63EF-5B5BE993152B}"/>
                </a:ext>
              </a:extLst>
            </p:cNvPr>
            <p:cNvPicPr/>
            <p:nvPr/>
          </p:nvPicPr>
          <p:blipFill>
            <a:blip r:embed="rId24" cstate="print"/>
            <a:stretch>
              <a:fillRect/>
            </a:stretch>
          </p:blipFill>
          <p:spPr>
            <a:xfrm>
              <a:off x="5281472" y="2086869"/>
              <a:ext cx="429766" cy="301746"/>
            </a:xfrm>
            <a:prstGeom prst="rect">
              <a:avLst/>
            </a:prstGeom>
          </p:spPr>
        </p:pic>
        <p:sp>
          <p:nvSpPr>
            <p:cNvPr id="639" name="object 638">
              <a:extLst>
                <a:ext uri="{FF2B5EF4-FFF2-40B4-BE49-F238E27FC236}">
                  <a16:creationId xmlns:a16="http://schemas.microsoft.com/office/drawing/2014/main" id="{F236CDAC-1396-0E0B-7662-B5C76FFBAAF7}"/>
                </a:ext>
              </a:extLst>
            </p:cNvPr>
            <p:cNvSpPr/>
            <p:nvPr/>
          </p:nvSpPr>
          <p:spPr>
            <a:xfrm>
              <a:off x="5305744" y="2172350"/>
              <a:ext cx="345440" cy="38735"/>
            </a:xfrm>
            <a:custGeom>
              <a:avLst/>
              <a:gdLst/>
              <a:ahLst/>
              <a:cxnLst/>
              <a:rect l="l" t="t" r="r" b="b"/>
              <a:pathLst>
                <a:path w="345439" h="38735">
                  <a:moveTo>
                    <a:pt x="172504" y="0"/>
                  </a:moveTo>
                  <a:lnTo>
                    <a:pt x="105356" y="1507"/>
                  </a:lnTo>
                  <a:lnTo>
                    <a:pt x="50523" y="5618"/>
                  </a:lnTo>
                  <a:lnTo>
                    <a:pt x="13555" y="11717"/>
                  </a:lnTo>
                  <a:lnTo>
                    <a:pt x="0" y="19189"/>
                  </a:lnTo>
                  <a:lnTo>
                    <a:pt x="13555" y="26656"/>
                  </a:lnTo>
                  <a:lnTo>
                    <a:pt x="50523" y="32756"/>
                  </a:lnTo>
                  <a:lnTo>
                    <a:pt x="105356" y="36870"/>
                  </a:lnTo>
                  <a:lnTo>
                    <a:pt x="172504" y="38379"/>
                  </a:lnTo>
                  <a:lnTo>
                    <a:pt x="239644" y="36870"/>
                  </a:lnTo>
                  <a:lnTo>
                    <a:pt x="294473" y="32756"/>
                  </a:lnTo>
                  <a:lnTo>
                    <a:pt x="331440" y="26656"/>
                  </a:lnTo>
                  <a:lnTo>
                    <a:pt x="344995" y="19189"/>
                  </a:lnTo>
                  <a:lnTo>
                    <a:pt x="331440" y="11717"/>
                  </a:lnTo>
                  <a:lnTo>
                    <a:pt x="294473" y="5618"/>
                  </a:lnTo>
                  <a:lnTo>
                    <a:pt x="239644" y="1507"/>
                  </a:lnTo>
                  <a:lnTo>
                    <a:pt x="172504" y="0"/>
                  </a:lnTo>
                  <a:close/>
                </a:path>
              </a:pathLst>
            </a:custGeom>
            <a:solidFill>
              <a:srgbClr val="D7242C">
                <a:alpha val="79998"/>
              </a:srgbClr>
            </a:solidFill>
          </p:spPr>
          <p:txBody>
            <a:bodyPr wrap="square" lIns="0" tIns="0" rIns="0" bIns="0" rtlCol="0"/>
            <a:lstStyle/>
            <a:p>
              <a:endParaRPr/>
            </a:p>
          </p:txBody>
        </p:sp>
        <p:sp>
          <p:nvSpPr>
            <p:cNvPr id="640" name="object 639">
              <a:extLst>
                <a:ext uri="{FF2B5EF4-FFF2-40B4-BE49-F238E27FC236}">
                  <a16:creationId xmlns:a16="http://schemas.microsoft.com/office/drawing/2014/main" id="{B5A07895-5592-3561-A516-ACF745EC45BB}"/>
                </a:ext>
              </a:extLst>
            </p:cNvPr>
            <p:cNvSpPr/>
            <p:nvPr/>
          </p:nvSpPr>
          <p:spPr>
            <a:xfrm>
              <a:off x="5305744" y="2172350"/>
              <a:ext cx="345440" cy="38735"/>
            </a:xfrm>
            <a:custGeom>
              <a:avLst/>
              <a:gdLst/>
              <a:ahLst/>
              <a:cxnLst/>
              <a:rect l="l" t="t" r="r" b="b"/>
              <a:pathLst>
                <a:path w="345439" h="38735">
                  <a:moveTo>
                    <a:pt x="344995" y="19189"/>
                  </a:moveTo>
                  <a:lnTo>
                    <a:pt x="331440" y="26656"/>
                  </a:lnTo>
                  <a:lnTo>
                    <a:pt x="294473" y="32756"/>
                  </a:lnTo>
                  <a:lnTo>
                    <a:pt x="239644" y="36870"/>
                  </a:lnTo>
                  <a:lnTo>
                    <a:pt x="172504" y="38379"/>
                  </a:lnTo>
                  <a:lnTo>
                    <a:pt x="105356" y="36870"/>
                  </a:lnTo>
                  <a:lnTo>
                    <a:pt x="50523" y="32756"/>
                  </a:lnTo>
                  <a:lnTo>
                    <a:pt x="13555" y="26656"/>
                  </a:lnTo>
                  <a:lnTo>
                    <a:pt x="0" y="19189"/>
                  </a:lnTo>
                  <a:lnTo>
                    <a:pt x="13555" y="11717"/>
                  </a:lnTo>
                  <a:lnTo>
                    <a:pt x="50523" y="5618"/>
                  </a:lnTo>
                  <a:lnTo>
                    <a:pt x="105356" y="1507"/>
                  </a:lnTo>
                  <a:lnTo>
                    <a:pt x="172504" y="0"/>
                  </a:lnTo>
                  <a:lnTo>
                    <a:pt x="239644" y="1507"/>
                  </a:lnTo>
                  <a:lnTo>
                    <a:pt x="294473" y="5618"/>
                  </a:lnTo>
                  <a:lnTo>
                    <a:pt x="331440" y="11717"/>
                  </a:lnTo>
                  <a:lnTo>
                    <a:pt x="344995" y="19189"/>
                  </a:lnTo>
                  <a:close/>
                </a:path>
              </a:pathLst>
            </a:custGeom>
            <a:ln w="7594">
              <a:solidFill>
                <a:srgbClr val="000000"/>
              </a:solidFill>
            </a:ln>
          </p:spPr>
          <p:txBody>
            <a:bodyPr wrap="square" lIns="0" tIns="0" rIns="0" bIns="0" rtlCol="0"/>
            <a:lstStyle/>
            <a:p>
              <a:endParaRPr/>
            </a:p>
          </p:txBody>
        </p:sp>
        <p:sp>
          <p:nvSpPr>
            <p:cNvPr id="641" name="object 640">
              <a:extLst>
                <a:ext uri="{FF2B5EF4-FFF2-40B4-BE49-F238E27FC236}">
                  <a16:creationId xmlns:a16="http://schemas.microsoft.com/office/drawing/2014/main" id="{6B65BA48-B920-7E31-ED8B-76DF20015467}"/>
                </a:ext>
              </a:extLst>
            </p:cNvPr>
            <p:cNvSpPr/>
            <p:nvPr/>
          </p:nvSpPr>
          <p:spPr>
            <a:xfrm>
              <a:off x="5305744" y="2142443"/>
              <a:ext cx="345440" cy="52705"/>
            </a:xfrm>
            <a:custGeom>
              <a:avLst/>
              <a:gdLst/>
              <a:ahLst/>
              <a:cxnLst/>
              <a:rect l="l" t="t" r="r" b="b"/>
              <a:pathLst>
                <a:path w="345439" h="52705">
                  <a:moveTo>
                    <a:pt x="344995" y="0"/>
                  </a:moveTo>
                  <a:lnTo>
                    <a:pt x="331440" y="7466"/>
                  </a:lnTo>
                  <a:lnTo>
                    <a:pt x="294473" y="13566"/>
                  </a:lnTo>
                  <a:lnTo>
                    <a:pt x="239644" y="17680"/>
                  </a:lnTo>
                  <a:lnTo>
                    <a:pt x="172504" y="19189"/>
                  </a:lnTo>
                  <a:lnTo>
                    <a:pt x="105356" y="17680"/>
                  </a:lnTo>
                  <a:lnTo>
                    <a:pt x="50523"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642" name="object 641">
              <a:extLst>
                <a:ext uri="{FF2B5EF4-FFF2-40B4-BE49-F238E27FC236}">
                  <a16:creationId xmlns:a16="http://schemas.microsoft.com/office/drawing/2014/main" id="{CF80F766-2DC8-94F7-3B37-2269C4E44F98}"/>
                </a:ext>
              </a:extLst>
            </p:cNvPr>
            <p:cNvSpPr/>
            <p:nvPr/>
          </p:nvSpPr>
          <p:spPr>
            <a:xfrm>
              <a:off x="5305744" y="2142443"/>
              <a:ext cx="345440" cy="52705"/>
            </a:xfrm>
            <a:custGeom>
              <a:avLst/>
              <a:gdLst/>
              <a:ahLst/>
              <a:cxnLst/>
              <a:rect l="l" t="t" r="r" b="b"/>
              <a:pathLst>
                <a:path w="345439" h="52705">
                  <a:moveTo>
                    <a:pt x="344995" y="52285"/>
                  </a:moveTo>
                  <a:lnTo>
                    <a:pt x="344995" y="0"/>
                  </a:lnTo>
                  <a:lnTo>
                    <a:pt x="331440" y="7466"/>
                  </a:lnTo>
                  <a:lnTo>
                    <a:pt x="294473" y="13566"/>
                  </a:lnTo>
                  <a:lnTo>
                    <a:pt x="239644" y="17680"/>
                  </a:lnTo>
                  <a:lnTo>
                    <a:pt x="172504" y="19189"/>
                  </a:lnTo>
                  <a:lnTo>
                    <a:pt x="105356" y="17680"/>
                  </a:lnTo>
                  <a:lnTo>
                    <a:pt x="50523" y="13566"/>
                  </a:lnTo>
                  <a:lnTo>
                    <a:pt x="13555" y="7466"/>
                  </a:lnTo>
                  <a:lnTo>
                    <a:pt x="0" y="0"/>
                  </a:lnTo>
                  <a:lnTo>
                    <a:pt x="0" y="52285"/>
                  </a:lnTo>
                </a:path>
              </a:pathLst>
            </a:custGeom>
            <a:ln w="7594">
              <a:solidFill>
                <a:srgbClr val="000000"/>
              </a:solidFill>
            </a:ln>
          </p:spPr>
          <p:txBody>
            <a:bodyPr wrap="square" lIns="0" tIns="0" rIns="0" bIns="0" rtlCol="0"/>
            <a:lstStyle/>
            <a:p>
              <a:endParaRPr/>
            </a:p>
          </p:txBody>
        </p:sp>
        <p:sp>
          <p:nvSpPr>
            <p:cNvPr id="643" name="object 642">
              <a:extLst>
                <a:ext uri="{FF2B5EF4-FFF2-40B4-BE49-F238E27FC236}">
                  <a16:creationId xmlns:a16="http://schemas.microsoft.com/office/drawing/2014/main" id="{0357B712-00F8-3BD0-B2DF-33944B66F0DF}"/>
                </a:ext>
              </a:extLst>
            </p:cNvPr>
            <p:cNvSpPr/>
            <p:nvPr/>
          </p:nvSpPr>
          <p:spPr>
            <a:xfrm>
              <a:off x="5305744" y="2111869"/>
              <a:ext cx="345440" cy="38735"/>
            </a:xfrm>
            <a:custGeom>
              <a:avLst/>
              <a:gdLst/>
              <a:ahLst/>
              <a:cxnLst/>
              <a:rect l="l" t="t" r="r" b="b"/>
              <a:pathLst>
                <a:path w="345439" h="38735">
                  <a:moveTo>
                    <a:pt x="172504" y="0"/>
                  </a:moveTo>
                  <a:lnTo>
                    <a:pt x="105356" y="1508"/>
                  </a:lnTo>
                  <a:lnTo>
                    <a:pt x="50523" y="5622"/>
                  </a:lnTo>
                  <a:lnTo>
                    <a:pt x="13555" y="11722"/>
                  </a:lnTo>
                  <a:lnTo>
                    <a:pt x="0" y="19189"/>
                  </a:lnTo>
                  <a:lnTo>
                    <a:pt x="13555" y="26661"/>
                  </a:lnTo>
                  <a:lnTo>
                    <a:pt x="50523" y="32761"/>
                  </a:lnTo>
                  <a:lnTo>
                    <a:pt x="105356" y="36872"/>
                  </a:lnTo>
                  <a:lnTo>
                    <a:pt x="172504" y="38379"/>
                  </a:lnTo>
                  <a:lnTo>
                    <a:pt x="239644" y="36872"/>
                  </a:lnTo>
                  <a:lnTo>
                    <a:pt x="294473" y="32761"/>
                  </a:lnTo>
                  <a:lnTo>
                    <a:pt x="331440" y="26661"/>
                  </a:lnTo>
                  <a:lnTo>
                    <a:pt x="344995" y="19189"/>
                  </a:lnTo>
                  <a:lnTo>
                    <a:pt x="331440" y="11722"/>
                  </a:lnTo>
                  <a:lnTo>
                    <a:pt x="294473" y="5622"/>
                  </a:lnTo>
                  <a:lnTo>
                    <a:pt x="239644" y="1508"/>
                  </a:lnTo>
                  <a:lnTo>
                    <a:pt x="172504" y="0"/>
                  </a:lnTo>
                  <a:close/>
                </a:path>
              </a:pathLst>
            </a:custGeom>
            <a:solidFill>
              <a:srgbClr val="D7242C">
                <a:alpha val="79998"/>
              </a:srgbClr>
            </a:solidFill>
          </p:spPr>
          <p:txBody>
            <a:bodyPr wrap="square" lIns="0" tIns="0" rIns="0" bIns="0" rtlCol="0"/>
            <a:lstStyle/>
            <a:p>
              <a:endParaRPr/>
            </a:p>
          </p:txBody>
        </p:sp>
        <p:sp>
          <p:nvSpPr>
            <p:cNvPr id="644" name="object 643">
              <a:extLst>
                <a:ext uri="{FF2B5EF4-FFF2-40B4-BE49-F238E27FC236}">
                  <a16:creationId xmlns:a16="http://schemas.microsoft.com/office/drawing/2014/main" id="{56854481-D3C6-9FA5-8451-55F68B50534C}"/>
                </a:ext>
              </a:extLst>
            </p:cNvPr>
            <p:cNvSpPr/>
            <p:nvPr/>
          </p:nvSpPr>
          <p:spPr>
            <a:xfrm>
              <a:off x="5305744" y="2111869"/>
              <a:ext cx="345440" cy="38735"/>
            </a:xfrm>
            <a:custGeom>
              <a:avLst/>
              <a:gdLst/>
              <a:ahLst/>
              <a:cxnLst/>
              <a:rect l="l" t="t" r="r" b="b"/>
              <a:pathLst>
                <a:path w="345439" h="38735">
                  <a:moveTo>
                    <a:pt x="344995" y="19189"/>
                  </a:moveTo>
                  <a:lnTo>
                    <a:pt x="331440" y="26661"/>
                  </a:lnTo>
                  <a:lnTo>
                    <a:pt x="294473" y="32761"/>
                  </a:lnTo>
                  <a:lnTo>
                    <a:pt x="239644" y="36872"/>
                  </a:lnTo>
                  <a:lnTo>
                    <a:pt x="172504" y="38379"/>
                  </a:lnTo>
                  <a:lnTo>
                    <a:pt x="105356" y="36872"/>
                  </a:lnTo>
                  <a:lnTo>
                    <a:pt x="50523" y="32761"/>
                  </a:lnTo>
                  <a:lnTo>
                    <a:pt x="13555" y="26661"/>
                  </a:lnTo>
                  <a:lnTo>
                    <a:pt x="0" y="19189"/>
                  </a:lnTo>
                  <a:lnTo>
                    <a:pt x="13555" y="11722"/>
                  </a:lnTo>
                  <a:lnTo>
                    <a:pt x="50523" y="5622"/>
                  </a:lnTo>
                  <a:lnTo>
                    <a:pt x="105356" y="1508"/>
                  </a:lnTo>
                  <a:lnTo>
                    <a:pt x="172504" y="0"/>
                  </a:lnTo>
                  <a:lnTo>
                    <a:pt x="239644" y="1508"/>
                  </a:lnTo>
                  <a:lnTo>
                    <a:pt x="294473" y="5622"/>
                  </a:lnTo>
                  <a:lnTo>
                    <a:pt x="331440" y="11722"/>
                  </a:lnTo>
                  <a:lnTo>
                    <a:pt x="344995" y="19189"/>
                  </a:lnTo>
                  <a:close/>
                </a:path>
              </a:pathLst>
            </a:custGeom>
            <a:ln w="7594">
              <a:solidFill>
                <a:srgbClr val="000000"/>
              </a:solidFill>
            </a:ln>
          </p:spPr>
          <p:txBody>
            <a:bodyPr wrap="square" lIns="0" tIns="0" rIns="0" bIns="0" rtlCol="0"/>
            <a:lstStyle/>
            <a:p>
              <a:endParaRPr/>
            </a:p>
          </p:txBody>
        </p:sp>
        <p:sp>
          <p:nvSpPr>
            <p:cNvPr id="645" name="object 644">
              <a:extLst>
                <a:ext uri="{FF2B5EF4-FFF2-40B4-BE49-F238E27FC236}">
                  <a16:creationId xmlns:a16="http://schemas.microsoft.com/office/drawing/2014/main" id="{E1C6D7DA-0547-3876-CFB4-F0100583832D}"/>
                </a:ext>
              </a:extLst>
            </p:cNvPr>
            <p:cNvSpPr/>
            <p:nvPr/>
          </p:nvSpPr>
          <p:spPr>
            <a:xfrm>
              <a:off x="5305744" y="2231141"/>
              <a:ext cx="345440" cy="38735"/>
            </a:xfrm>
            <a:custGeom>
              <a:avLst/>
              <a:gdLst/>
              <a:ahLst/>
              <a:cxnLst/>
              <a:rect l="l" t="t" r="r" b="b"/>
              <a:pathLst>
                <a:path w="345439" h="38735">
                  <a:moveTo>
                    <a:pt x="172504" y="0"/>
                  </a:moveTo>
                  <a:lnTo>
                    <a:pt x="105356" y="1507"/>
                  </a:lnTo>
                  <a:lnTo>
                    <a:pt x="50523" y="5618"/>
                  </a:lnTo>
                  <a:lnTo>
                    <a:pt x="13555" y="11717"/>
                  </a:lnTo>
                  <a:lnTo>
                    <a:pt x="0" y="19189"/>
                  </a:lnTo>
                  <a:lnTo>
                    <a:pt x="13555" y="26661"/>
                  </a:lnTo>
                  <a:lnTo>
                    <a:pt x="50523" y="32761"/>
                  </a:lnTo>
                  <a:lnTo>
                    <a:pt x="105356" y="36872"/>
                  </a:lnTo>
                  <a:lnTo>
                    <a:pt x="172504" y="38379"/>
                  </a:lnTo>
                  <a:lnTo>
                    <a:pt x="239644" y="36872"/>
                  </a:lnTo>
                  <a:lnTo>
                    <a:pt x="294473" y="32761"/>
                  </a:lnTo>
                  <a:lnTo>
                    <a:pt x="331440" y="26661"/>
                  </a:lnTo>
                  <a:lnTo>
                    <a:pt x="344995" y="19189"/>
                  </a:lnTo>
                  <a:lnTo>
                    <a:pt x="331440" y="11717"/>
                  </a:lnTo>
                  <a:lnTo>
                    <a:pt x="294473" y="5618"/>
                  </a:lnTo>
                  <a:lnTo>
                    <a:pt x="239644" y="1507"/>
                  </a:lnTo>
                  <a:lnTo>
                    <a:pt x="172504" y="0"/>
                  </a:lnTo>
                  <a:close/>
                </a:path>
              </a:pathLst>
            </a:custGeom>
            <a:solidFill>
              <a:srgbClr val="D7242C">
                <a:alpha val="79998"/>
              </a:srgbClr>
            </a:solidFill>
          </p:spPr>
          <p:txBody>
            <a:bodyPr wrap="square" lIns="0" tIns="0" rIns="0" bIns="0" rtlCol="0"/>
            <a:lstStyle/>
            <a:p>
              <a:endParaRPr/>
            </a:p>
          </p:txBody>
        </p:sp>
        <p:sp>
          <p:nvSpPr>
            <p:cNvPr id="646" name="object 645">
              <a:extLst>
                <a:ext uri="{FF2B5EF4-FFF2-40B4-BE49-F238E27FC236}">
                  <a16:creationId xmlns:a16="http://schemas.microsoft.com/office/drawing/2014/main" id="{BADF5D65-0ADA-F3C9-9C40-E76EDD888A23}"/>
                </a:ext>
              </a:extLst>
            </p:cNvPr>
            <p:cNvSpPr/>
            <p:nvPr/>
          </p:nvSpPr>
          <p:spPr>
            <a:xfrm>
              <a:off x="5305744" y="2231141"/>
              <a:ext cx="345440" cy="38735"/>
            </a:xfrm>
            <a:custGeom>
              <a:avLst/>
              <a:gdLst/>
              <a:ahLst/>
              <a:cxnLst/>
              <a:rect l="l" t="t" r="r" b="b"/>
              <a:pathLst>
                <a:path w="345439" h="38735">
                  <a:moveTo>
                    <a:pt x="344995" y="19189"/>
                  </a:moveTo>
                  <a:lnTo>
                    <a:pt x="331440" y="26661"/>
                  </a:lnTo>
                  <a:lnTo>
                    <a:pt x="294473" y="32761"/>
                  </a:lnTo>
                  <a:lnTo>
                    <a:pt x="239644" y="36872"/>
                  </a:lnTo>
                  <a:lnTo>
                    <a:pt x="172504" y="38379"/>
                  </a:lnTo>
                  <a:lnTo>
                    <a:pt x="105356" y="36872"/>
                  </a:lnTo>
                  <a:lnTo>
                    <a:pt x="50523" y="32761"/>
                  </a:lnTo>
                  <a:lnTo>
                    <a:pt x="13555" y="26661"/>
                  </a:lnTo>
                  <a:lnTo>
                    <a:pt x="0" y="19189"/>
                  </a:lnTo>
                  <a:lnTo>
                    <a:pt x="13555" y="11717"/>
                  </a:lnTo>
                  <a:lnTo>
                    <a:pt x="50523" y="5618"/>
                  </a:lnTo>
                  <a:lnTo>
                    <a:pt x="105356" y="1507"/>
                  </a:lnTo>
                  <a:lnTo>
                    <a:pt x="172504" y="0"/>
                  </a:lnTo>
                  <a:lnTo>
                    <a:pt x="239644" y="1507"/>
                  </a:lnTo>
                  <a:lnTo>
                    <a:pt x="294473" y="5618"/>
                  </a:lnTo>
                  <a:lnTo>
                    <a:pt x="331440" y="11717"/>
                  </a:lnTo>
                  <a:lnTo>
                    <a:pt x="344995" y="19189"/>
                  </a:lnTo>
                  <a:close/>
                </a:path>
              </a:pathLst>
            </a:custGeom>
            <a:ln w="7594">
              <a:solidFill>
                <a:srgbClr val="000000"/>
              </a:solidFill>
            </a:ln>
          </p:spPr>
          <p:txBody>
            <a:bodyPr wrap="square" lIns="0" tIns="0" rIns="0" bIns="0" rtlCol="0"/>
            <a:lstStyle/>
            <a:p>
              <a:endParaRPr/>
            </a:p>
          </p:txBody>
        </p:sp>
        <p:sp>
          <p:nvSpPr>
            <p:cNvPr id="647" name="object 646">
              <a:extLst>
                <a:ext uri="{FF2B5EF4-FFF2-40B4-BE49-F238E27FC236}">
                  <a16:creationId xmlns:a16="http://schemas.microsoft.com/office/drawing/2014/main" id="{FC3E451A-86AD-A0D7-F1BD-D8398A7AB950}"/>
                </a:ext>
              </a:extLst>
            </p:cNvPr>
            <p:cNvSpPr/>
            <p:nvPr/>
          </p:nvSpPr>
          <p:spPr>
            <a:xfrm>
              <a:off x="5305744" y="2288616"/>
              <a:ext cx="345440" cy="38735"/>
            </a:xfrm>
            <a:custGeom>
              <a:avLst/>
              <a:gdLst/>
              <a:ahLst/>
              <a:cxnLst/>
              <a:rect l="l" t="t" r="r" b="b"/>
              <a:pathLst>
                <a:path w="345439" h="38735">
                  <a:moveTo>
                    <a:pt x="172504" y="0"/>
                  </a:moveTo>
                  <a:lnTo>
                    <a:pt x="105356" y="1508"/>
                  </a:lnTo>
                  <a:lnTo>
                    <a:pt x="50523" y="5622"/>
                  </a:lnTo>
                  <a:lnTo>
                    <a:pt x="13555" y="11722"/>
                  </a:lnTo>
                  <a:lnTo>
                    <a:pt x="0" y="19189"/>
                  </a:lnTo>
                  <a:lnTo>
                    <a:pt x="13555" y="26661"/>
                  </a:lnTo>
                  <a:lnTo>
                    <a:pt x="50523" y="32761"/>
                  </a:lnTo>
                  <a:lnTo>
                    <a:pt x="105356" y="36872"/>
                  </a:lnTo>
                  <a:lnTo>
                    <a:pt x="172504" y="38379"/>
                  </a:lnTo>
                  <a:lnTo>
                    <a:pt x="239644" y="36872"/>
                  </a:lnTo>
                  <a:lnTo>
                    <a:pt x="294473" y="32761"/>
                  </a:lnTo>
                  <a:lnTo>
                    <a:pt x="331440" y="26661"/>
                  </a:lnTo>
                  <a:lnTo>
                    <a:pt x="344995" y="19189"/>
                  </a:lnTo>
                  <a:lnTo>
                    <a:pt x="331440" y="11722"/>
                  </a:lnTo>
                  <a:lnTo>
                    <a:pt x="294473" y="5622"/>
                  </a:lnTo>
                  <a:lnTo>
                    <a:pt x="239644" y="1508"/>
                  </a:lnTo>
                  <a:lnTo>
                    <a:pt x="172504" y="0"/>
                  </a:lnTo>
                  <a:close/>
                </a:path>
              </a:pathLst>
            </a:custGeom>
            <a:solidFill>
              <a:srgbClr val="D7242C">
                <a:alpha val="79998"/>
              </a:srgbClr>
            </a:solidFill>
          </p:spPr>
          <p:txBody>
            <a:bodyPr wrap="square" lIns="0" tIns="0" rIns="0" bIns="0" rtlCol="0"/>
            <a:lstStyle/>
            <a:p>
              <a:endParaRPr/>
            </a:p>
          </p:txBody>
        </p:sp>
        <p:sp>
          <p:nvSpPr>
            <p:cNvPr id="648" name="object 647">
              <a:extLst>
                <a:ext uri="{FF2B5EF4-FFF2-40B4-BE49-F238E27FC236}">
                  <a16:creationId xmlns:a16="http://schemas.microsoft.com/office/drawing/2014/main" id="{573EAE06-63D3-46AE-D1E4-86B38E2250F7}"/>
                </a:ext>
              </a:extLst>
            </p:cNvPr>
            <p:cNvSpPr/>
            <p:nvPr/>
          </p:nvSpPr>
          <p:spPr>
            <a:xfrm>
              <a:off x="5305744" y="2288616"/>
              <a:ext cx="345440" cy="38735"/>
            </a:xfrm>
            <a:custGeom>
              <a:avLst/>
              <a:gdLst/>
              <a:ahLst/>
              <a:cxnLst/>
              <a:rect l="l" t="t" r="r" b="b"/>
              <a:pathLst>
                <a:path w="345439" h="38735">
                  <a:moveTo>
                    <a:pt x="344995" y="19189"/>
                  </a:moveTo>
                  <a:lnTo>
                    <a:pt x="331440" y="26661"/>
                  </a:lnTo>
                  <a:lnTo>
                    <a:pt x="294473" y="32761"/>
                  </a:lnTo>
                  <a:lnTo>
                    <a:pt x="239644" y="36872"/>
                  </a:lnTo>
                  <a:lnTo>
                    <a:pt x="172504" y="38379"/>
                  </a:lnTo>
                  <a:lnTo>
                    <a:pt x="105356" y="36872"/>
                  </a:lnTo>
                  <a:lnTo>
                    <a:pt x="50523" y="32761"/>
                  </a:lnTo>
                  <a:lnTo>
                    <a:pt x="13555" y="26661"/>
                  </a:lnTo>
                  <a:lnTo>
                    <a:pt x="0" y="19189"/>
                  </a:lnTo>
                  <a:lnTo>
                    <a:pt x="13555" y="11722"/>
                  </a:lnTo>
                  <a:lnTo>
                    <a:pt x="50523" y="5622"/>
                  </a:lnTo>
                  <a:lnTo>
                    <a:pt x="105356" y="1508"/>
                  </a:lnTo>
                  <a:lnTo>
                    <a:pt x="172504" y="0"/>
                  </a:lnTo>
                  <a:lnTo>
                    <a:pt x="239644" y="1508"/>
                  </a:lnTo>
                  <a:lnTo>
                    <a:pt x="294473" y="5622"/>
                  </a:lnTo>
                  <a:lnTo>
                    <a:pt x="331440" y="11722"/>
                  </a:lnTo>
                  <a:lnTo>
                    <a:pt x="344995" y="19189"/>
                  </a:lnTo>
                  <a:close/>
                </a:path>
              </a:pathLst>
            </a:custGeom>
            <a:ln w="7594">
              <a:solidFill>
                <a:srgbClr val="000000"/>
              </a:solidFill>
            </a:ln>
          </p:spPr>
          <p:txBody>
            <a:bodyPr wrap="square" lIns="0" tIns="0" rIns="0" bIns="0" rtlCol="0"/>
            <a:lstStyle/>
            <a:p>
              <a:endParaRPr/>
            </a:p>
          </p:txBody>
        </p:sp>
        <p:sp>
          <p:nvSpPr>
            <p:cNvPr id="649" name="object 648">
              <a:extLst>
                <a:ext uri="{FF2B5EF4-FFF2-40B4-BE49-F238E27FC236}">
                  <a16:creationId xmlns:a16="http://schemas.microsoft.com/office/drawing/2014/main" id="{2C26961F-E387-AE09-7C72-AEE1BE15BDAD}"/>
                </a:ext>
              </a:extLst>
            </p:cNvPr>
            <p:cNvSpPr/>
            <p:nvPr/>
          </p:nvSpPr>
          <p:spPr>
            <a:xfrm>
              <a:off x="5305744" y="2258709"/>
              <a:ext cx="345440" cy="52705"/>
            </a:xfrm>
            <a:custGeom>
              <a:avLst/>
              <a:gdLst/>
              <a:ahLst/>
              <a:cxnLst/>
              <a:rect l="l" t="t" r="r" b="b"/>
              <a:pathLst>
                <a:path w="345439" h="52705">
                  <a:moveTo>
                    <a:pt x="344995" y="0"/>
                  </a:moveTo>
                  <a:lnTo>
                    <a:pt x="331440" y="7466"/>
                  </a:lnTo>
                  <a:lnTo>
                    <a:pt x="294473" y="13566"/>
                  </a:lnTo>
                  <a:lnTo>
                    <a:pt x="239644" y="17680"/>
                  </a:lnTo>
                  <a:lnTo>
                    <a:pt x="172504" y="19189"/>
                  </a:lnTo>
                  <a:lnTo>
                    <a:pt x="105356" y="17680"/>
                  </a:lnTo>
                  <a:lnTo>
                    <a:pt x="50523"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650" name="object 649">
              <a:extLst>
                <a:ext uri="{FF2B5EF4-FFF2-40B4-BE49-F238E27FC236}">
                  <a16:creationId xmlns:a16="http://schemas.microsoft.com/office/drawing/2014/main" id="{BA230C72-E309-BD2E-FCEF-FB2E750198BB}"/>
                </a:ext>
              </a:extLst>
            </p:cNvPr>
            <p:cNvSpPr/>
            <p:nvPr/>
          </p:nvSpPr>
          <p:spPr>
            <a:xfrm>
              <a:off x="5305744" y="2258709"/>
              <a:ext cx="345440" cy="52705"/>
            </a:xfrm>
            <a:custGeom>
              <a:avLst/>
              <a:gdLst/>
              <a:ahLst/>
              <a:cxnLst/>
              <a:rect l="l" t="t" r="r" b="b"/>
              <a:pathLst>
                <a:path w="345439" h="52705">
                  <a:moveTo>
                    <a:pt x="344995" y="52285"/>
                  </a:moveTo>
                  <a:lnTo>
                    <a:pt x="344995" y="0"/>
                  </a:lnTo>
                  <a:lnTo>
                    <a:pt x="331440" y="7466"/>
                  </a:lnTo>
                  <a:lnTo>
                    <a:pt x="294473" y="13566"/>
                  </a:lnTo>
                  <a:lnTo>
                    <a:pt x="239644" y="17680"/>
                  </a:lnTo>
                  <a:lnTo>
                    <a:pt x="172504" y="19189"/>
                  </a:lnTo>
                  <a:lnTo>
                    <a:pt x="105356" y="17680"/>
                  </a:lnTo>
                  <a:lnTo>
                    <a:pt x="50523" y="13566"/>
                  </a:lnTo>
                  <a:lnTo>
                    <a:pt x="13555" y="7466"/>
                  </a:lnTo>
                  <a:lnTo>
                    <a:pt x="0" y="0"/>
                  </a:lnTo>
                  <a:lnTo>
                    <a:pt x="0" y="52285"/>
                  </a:lnTo>
                </a:path>
              </a:pathLst>
            </a:custGeom>
            <a:ln w="7594">
              <a:solidFill>
                <a:srgbClr val="000000"/>
              </a:solidFill>
            </a:ln>
          </p:spPr>
          <p:txBody>
            <a:bodyPr wrap="square" lIns="0" tIns="0" rIns="0" bIns="0" rtlCol="0"/>
            <a:lstStyle/>
            <a:p>
              <a:endParaRPr/>
            </a:p>
          </p:txBody>
        </p:sp>
      </p:grpSp>
      <p:sp>
        <p:nvSpPr>
          <p:cNvPr id="651" name="object 650">
            <a:extLst>
              <a:ext uri="{FF2B5EF4-FFF2-40B4-BE49-F238E27FC236}">
                <a16:creationId xmlns:a16="http://schemas.microsoft.com/office/drawing/2014/main" id="{C8DAEABB-C45B-9EE7-B246-A5C2561E767A}"/>
              </a:ext>
            </a:extLst>
          </p:cNvPr>
          <p:cNvSpPr txBox="1"/>
          <p:nvPr/>
        </p:nvSpPr>
        <p:spPr>
          <a:xfrm>
            <a:off x="5048571" y="1498494"/>
            <a:ext cx="370205" cy="121920"/>
          </a:xfrm>
          <a:prstGeom prst="rect">
            <a:avLst/>
          </a:prstGeom>
          <a:solidFill>
            <a:srgbClr val="FFFFFF"/>
          </a:solidFill>
          <a:ln w="10134">
            <a:solidFill>
              <a:srgbClr val="000000"/>
            </a:solidFill>
          </a:ln>
        </p:spPr>
        <p:txBody>
          <a:bodyPr vert="horz" wrap="square" lIns="0" tIns="2540" rIns="0" bIns="0" rtlCol="0">
            <a:spAutoFit/>
          </a:bodyPr>
          <a:lstStyle/>
          <a:p>
            <a:pPr marL="70485" marR="46990" indent="-41275">
              <a:lnSpc>
                <a:spcPts val="470"/>
              </a:lnSpc>
              <a:spcBef>
                <a:spcPts val="20"/>
              </a:spcBef>
            </a:pPr>
            <a:r>
              <a:rPr sz="400" spc="-10" dirty="0">
                <a:latin typeface="Lucida Sans"/>
                <a:cs typeface="Lucida Sans"/>
              </a:rPr>
              <a:t>HMMsearch</a:t>
            </a:r>
            <a:r>
              <a:rPr sz="400" spc="500" dirty="0">
                <a:latin typeface="Lucida Sans"/>
                <a:cs typeface="Lucida Sans"/>
              </a:rPr>
              <a:t> </a:t>
            </a:r>
            <a:r>
              <a:rPr sz="400" dirty="0">
                <a:latin typeface="Lucida Sans"/>
                <a:cs typeface="Lucida Sans"/>
              </a:rPr>
              <a:t>Raw</a:t>
            </a:r>
            <a:r>
              <a:rPr sz="400" spc="-25" dirty="0">
                <a:latin typeface="Lucida Sans"/>
                <a:cs typeface="Lucida Sans"/>
              </a:rPr>
              <a:t> </a:t>
            </a:r>
            <a:r>
              <a:rPr sz="400" spc="-20" dirty="0">
                <a:latin typeface="Lucida Sans"/>
                <a:cs typeface="Lucida Sans"/>
              </a:rPr>
              <a:t>Hits</a:t>
            </a:r>
            <a:endParaRPr sz="400">
              <a:latin typeface="Lucida Sans"/>
              <a:cs typeface="Lucida Sans"/>
            </a:endParaRPr>
          </a:p>
        </p:txBody>
      </p:sp>
      <p:grpSp>
        <p:nvGrpSpPr>
          <p:cNvPr id="652" name="object 651">
            <a:extLst>
              <a:ext uri="{FF2B5EF4-FFF2-40B4-BE49-F238E27FC236}">
                <a16:creationId xmlns:a16="http://schemas.microsoft.com/office/drawing/2014/main" id="{12941576-0261-58EC-03C4-669E8CBB5CA3}"/>
              </a:ext>
            </a:extLst>
          </p:cNvPr>
          <p:cNvGrpSpPr/>
          <p:nvPr/>
        </p:nvGrpSpPr>
        <p:grpSpPr>
          <a:xfrm>
            <a:off x="5211413" y="639915"/>
            <a:ext cx="363220" cy="1198245"/>
            <a:chOff x="5451045" y="1045980"/>
            <a:chExt cx="363220" cy="1198245"/>
          </a:xfrm>
        </p:grpSpPr>
        <p:sp>
          <p:nvSpPr>
            <p:cNvPr id="653" name="object 652">
              <a:extLst>
                <a:ext uri="{FF2B5EF4-FFF2-40B4-BE49-F238E27FC236}">
                  <a16:creationId xmlns:a16="http://schemas.microsoft.com/office/drawing/2014/main" id="{83C2EA04-43B0-F8A7-4DB0-5E7DB3375EDE}"/>
                </a:ext>
              </a:extLst>
            </p:cNvPr>
            <p:cNvSpPr/>
            <p:nvPr/>
          </p:nvSpPr>
          <p:spPr>
            <a:xfrm>
              <a:off x="5475759" y="1823328"/>
              <a:ext cx="0" cy="40640"/>
            </a:xfrm>
            <a:custGeom>
              <a:avLst/>
              <a:gdLst/>
              <a:ahLst/>
              <a:cxnLst/>
              <a:rect l="l" t="t" r="r" b="b"/>
              <a:pathLst>
                <a:path h="40639">
                  <a:moveTo>
                    <a:pt x="0" y="0"/>
                  </a:moveTo>
                  <a:lnTo>
                    <a:pt x="0" y="40436"/>
                  </a:lnTo>
                </a:path>
              </a:pathLst>
            </a:custGeom>
            <a:ln w="20269">
              <a:solidFill>
                <a:srgbClr val="000000"/>
              </a:solidFill>
            </a:ln>
          </p:spPr>
          <p:txBody>
            <a:bodyPr wrap="square" lIns="0" tIns="0" rIns="0" bIns="0" rtlCol="0"/>
            <a:lstStyle/>
            <a:p>
              <a:endParaRPr/>
            </a:p>
          </p:txBody>
        </p:sp>
        <p:sp>
          <p:nvSpPr>
            <p:cNvPr id="654" name="object 653">
              <a:extLst>
                <a:ext uri="{FF2B5EF4-FFF2-40B4-BE49-F238E27FC236}">
                  <a16:creationId xmlns:a16="http://schemas.microsoft.com/office/drawing/2014/main" id="{9DB7A9D9-28FE-5D6F-1576-C813A2C95508}"/>
                </a:ext>
              </a:extLst>
            </p:cNvPr>
            <p:cNvSpPr/>
            <p:nvPr/>
          </p:nvSpPr>
          <p:spPr>
            <a:xfrm>
              <a:off x="5451045" y="1846209"/>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655" name="object 654">
              <a:extLst>
                <a:ext uri="{FF2B5EF4-FFF2-40B4-BE49-F238E27FC236}">
                  <a16:creationId xmlns:a16="http://schemas.microsoft.com/office/drawing/2014/main" id="{27034617-311F-9CA2-D559-0D1983883F0D}"/>
                </a:ext>
              </a:extLst>
            </p:cNvPr>
            <p:cNvSpPr/>
            <p:nvPr/>
          </p:nvSpPr>
          <p:spPr>
            <a:xfrm>
              <a:off x="5475759" y="2031305"/>
              <a:ext cx="0" cy="35560"/>
            </a:xfrm>
            <a:custGeom>
              <a:avLst/>
              <a:gdLst/>
              <a:ahLst/>
              <a:cxnLst/>
              <a:rect l="l" t="t" r="r" b="b"/>
              <a:pathLst>
                <a:path h="35560">
                  <a:moveTo>
                    <a:pt x="0" y="0"/>
                  </a:moveTo>
                  <a:lnTo>
                    <a:pt x="0" y="35471"/>
                  </a:lnTo>
                </a:path>
              </a:pathLst>
            </a:custGeom>
            <a:ln w="20269">
              <a:solidFill>
                <a:srgbClr val="000000"/>
              </a:solidFill>
            </a:ln>
          </p:spPr>
          <p:txBody>
            <a:bodyPr wrap="square" lIns="0" tIns="0" rIns="0" bIns="0" rtlCol="0"/>
            <a:lstStyle/>
            <a:p>
              <a:endParaRPr/>
            </a:p>
          </p:txBody>
        </p:sp>
        <p:sp>
          <p:nvSpPr>
            <p:cNvPr id="656" name="object 655">
              <a:extLst>
                <a:ext uri="{FF2B5EF4-FFF2-40B4-BE49-F238E27FC236}">
                  <a16:creationId xmlns:a16="http://schemas.microsoft.com/office/drawing/2014/main" id="{4114F6A2-60FE-7149-D25A-42D5CD11994E}"/>
                </a:ext>
              </a:extLst>
            </p:cNvPr>
            <p:cNvSpPr/>
            <p:nvPr/>
          </p:nvSpPr>
          <p:spPr>
            <a:xfrm>
              <a:off x="5451045" y="2049216"/>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657" name="object 656">
              <a:extLst>
                <a:ext uri="{FF2B5EF4-FFF2-40B4-BE49-F238E27FC236}">
                  <a16:creationId xmlns:a16="http://schemas.microsoft.com/office/drawing/2014/main" id="{C661EA22-7ED8-7F2A-A682-68CD232186A0}"/>
                </a:ext>
              </a:extLst>
            </p:cNvPr>
            <p:cNvSpPr/>
            <p:nvPr/>
          </p:nvSpPr>
          <p:spPr>
            <a:xfrm>
              <a:off x="5803729" y="1056140"/>
              <a:ext cx="0" cy="15240"/>
            </a:xfrm>
            <a:custGeom>
              <a:avLst/>
              <a:gdLst/>
              <a:ahLst/>
              <a:cxnLst/>
              <a:rect l="l" t="t" r="r" b="b"/>
              <a:pathLst>
                <a:path h="15240">
                  <a:moveTo>
                    <a:pt x="0" y="0"/>
                  </a:moveTo>
                  <a:lnTo>
                    <a:pt x="0" y="15201"/>
                  </a:lnTo>
                </a:path>
              </a:pathLst>
            </a:custGeom>
            <a:ln w="20269">
              <a:solidFill>
                <a:srgbClr val="000000"/>
              </a:solidFill>
            </a:ln>
          </p:spPr>
          <p:txBody>
            <a:bodyPr wrap="square" lIns="0" tIns="0" rIns="0" bIns="0" rtlCol="0"/>
            <a:lstStyle/>
            <a:p>
              <a:endParaRPr/>
            </a:p>
          </p:txBody>
        </p:sp>
        <p:sp>
          <p:nvSpPr>
            <p:cNvPr id="658" name="object 657">
              <a:extLst>
                <a:ext uri="{FF2B5EF4-FFF2-40B4-BE49-F238E27FC236}">
                  <a16:creationId xmlns:a16="http://schemas.microsoft.com/office/drawing/2014/main" id="{C9A05FD1-12FF-E248-A6BC-22C912817884}"/>
                </a:ext>
              </a:extLst>
            </p:cNvPr>
            <p:cNvSpPr/>
            <p:nvPr/>
          </p:nvSpPr>
          <p:spPr>
            <a:xfrm>
              <a:off x="5803729" y="1102073"/>
              <a:ext cx="0" cy="1091565"/>
            </a:xfrm>
            <a:custGeom>
              <a:avLst/>
              <a:gdLst/>
              <a:ahLst/>
              <a:cxnLst/>
              <a:rect l="l" t="t" r="r" b="b"/>
              <a:pathLst>
                <a:path h="1091564">
                  <a:moveTo>
                    <a:pt x="0" y="0"/>
                  </a:moveTo>
                  <a:lnTo>
                    <a:pt x="0" y="1091044"/>
                  </a:lnTo>
                </a:path>
              </a:pathLst>
            </a:custGeom>
            <a:ln w="20269">
              <a:solidFill>
                <a:srgbClr val="000000"/>
              </a:solidFill>
              <a:prstDash val="sysDot"/>
            </a:ln>
          </p:spPr>
          <p:txBody>
            <a:bodyPr wrap="square" lIns="0" tIns="0" rIns="0" bIns="0" rtlCol="0"/>
            <a:lstStyle/>
            <a:p>
              <a:endParaRPr/>
            </a:p>
          </p:txBody>
        </p:sp>
        <p:sp>
          <p:nvSpPr>
            <p:cNvPr id="659" name="object 658">
              <a:extLst>
                <a:ext uri="{FF2B5EF4-FFF2-40B4-BE49-F238E27FC236}">
                  <a16:creationId xmlns:a16="http://schemas.microsoft.com/office/drawing/2014/main" id="{FCEBF873-B49C-4B58-D580-2E679EB10151}"/>
                </a:ext>
              </a:extLst>
            </p:cNvPr>
            <p:cNvSpPr/>
            <p:nvPr/>
          </p:nvSpPr>
          <p:spPr>
            <a:xfrm>
              <a:off x="5793595" y="2208490"/>
              <a:ext cx="20320" cy="15240"/>
            </a:xfrm>
            <a:custGeom>
              <a:avLst/>
              <a:gdLst/>
              <a:ahLst/>
              <a:cxnLst/>
              <a:rect l="l" t="t" r="r" b="b"/>
              <a:pathLst>
                <a:path w="20320" h="15239">
                  <a:moveTo>
                    <a:pt x="0" y="15201"/>
                  </a:moveTo>
                  <a:lnTo>
                    <a:pt x="20269" y="15201"/>
                  </a:lnTo>
                  <a:lnTo>
                    <a:pt x="20269" y="0"/>
                  </a:lnTo>
                  <a:lnTo>
                    <a:pt x="0" y="0"/>
                  </a:lnTo>
                  <a:lnTo>
                    <a:pt x="0" y="15201"/>
                  </a:lnTo>
                  <a:close/>
                </a:path>
              </a:pathLst>
            </a:custGeom>
            <a:solidFill>
              <a:srgbClr val="000000"/>
            </a:solidFill>
          </p:spPr>
          <p:txBody>
            <a:bodyPr wrap="square" lIns="0" tIns="0" rIns="0" bIns="0" rtlCol="0"/>
            <a:lstStyle/>
            <a:p>
              <a:endParaRPr/>
            </a:p>
          </p:txBody>
        </p:sp>
        <p:sp>
          <p:nvSpPr>
            <p:cNvPr id="660" name="object 659">
              <a:extLst>
                <a:ext uri="{FF2B5EF4-FFF2-40B4-BE49-F238E27FC236}">
                  <a16:creationId xmlns:a16="http://schemas.microsoft.com/office/drawing/2014/main" id="{0C6B6369-F1E9-E79F-67CB-E9ACA7F7B22F}"/>
                </a:ext>
              </a:extLst>
            </p:cNvPr>
            <p:cNvSpPr/>
            <p:nvPr/>
          </p:nvSpPr>
          <p:spPr>
            <a:xfrm>
              <a:off x="5754752" y="2218980"/>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661" name="object 660">
              <a:extLst>
                <a:ext uri="{FF2B5EF4-FFF2-40B4-BE49-F238E27FC236}">
                  <a16:creationId xmlns:a16="http://schemas.microsoft.com/office/drawing/2014/main" id="{B02A1266-628E-D2C2-16BF-2B8C99A7F96F}"/>
                </a:ext>
              </a:extLst>
            </p:cNvPr>
            <p:cNvSpPr/>
            <p:nvPr/>
          </p:nvSpPr>
          <p:spPr>
            <a:xfrm>
              <a:off x="5798756" y="2208846"/>
              <a:ext cx="15240" cy="20320"/>
            </a:xfrm>
            <a:custGeom>
              <a:avLst/>
              <a:gdLst/>
              <a:ahLst/>
              <a:cxnLst/>
              <a:rect l="l" t="t" r="r" b="b"/>
              <a:pathLst>
                <a:path w="15239" h="20319">
                  <a:moveTo>
                    <a:pt x="0" y="20269"/>
                  </a:moveTo>
                  <a:lnTo>
                    <a:pt x="15201" y="20269"/>
                  </a:lnTo>
                  <a:lnTo>
                    <a:pt x="15201" y="0"/>
                  </a:lnTo>
                  <a:lnTo>
                    <a:pt x="0" y="0"/>
                  </a:lnTo>
                  <a:lnTo>
                    <a:pt x="0" y="20269"/>
                  </a:lnTo>
                  <a:close/>
                </a:path>
              </a:pathLst>
            </a:custGeom>
            <a:solidFill>
              <a:srgbClr val="000000"/>
            </a:solidFill>
          </p:spPr>
          <p:txBody>
            <a:bodyPr wrap="square" lIns="0" tIns="0" rIns="0" bIns="0" rtlCol="0"/>
            <a:lstStyle/>
            <a:p>
              <a:endParaRPr/>
            </a:p>
          </p:txBody>
        </p:sp>
        <p:sp>
          <p:nvSpPr>
            <p:cNvPr id="662" name="object 661">
              <a:extLst>
                <a:ext uri="{FF2B5EF4-FFF2-40B4-BE49-F238E27FC236}">
                  <a16:creationId xmlns:a16="http://schemas.microsoft.com/office/drawing/2014/main" id="{CCE9C6A9-997E-0A2F-F647-8B2732926895}"/>
                </a:ext>
              </a:extLst>
            </p:cNvPr>
            <p:cNvSpPr/>
            <p:nvPr/>
          </p:nvSpPr>
          <p:spPr>
            <a:xfrm>
              <a:off x="5711827" y="2194266"/>
              <a:ext cx="60960" cy="49530"/>
            </a:xfrm>
            <a:custGeom>
              <a:avLst/>
              <a:gdLst/>
              <a:ahLst/>
              <a:cxnLst/>
              <a:rect l="l" t="t" r="r" b="b"/>
              <a:pathLst>
                <a:path w="60960" h="49530">
                  <a:moveTo>
                    <a:pt x="60490" y="0"/>
                  </a:moveTo>
                  <a:lnTo>
                    <a:pt x="0" y="24714"/>
                  </a:lnTo>
                  <a:lnTo>
                    <a:pt x="60490" y="49428"/>
                  </a:lnTo>
                  <a:lnTo>
                    <a:pt x="46139" y="24714"/>
                  </a:lnTo>
                  <a:lnTo>
                    <a:pt x="60490" y="0"/>
                  </a:lnTo>
                  <a:close/>
                </a:path>
              </a:pathLst>
            </a:custGeom>
            <a:solidFill>
              <a:srgbClr val="000000"/>
            </a:solidFill>
          </p:spPr>
          <p:txBody>
            <a:bodyPr wrap="square" lIns="0" tIns="0" rIns="0" bIns="0" rtlCol="0"/>
            <a:lstStyle/>
            <a:p>
              <a:endParaRPr/>
            </a:p>
          </p:txBody>
        </p:sp>
        <p:sp>
          <p:nvSpPr>
            <p:cNvPr id="663" name="object 662">
              <a:extLst>
                <a:ext uri="{FF2B5EF4-FFF2-40B4-BE49-F238E27FC236}">
                  <a16:creationId xmlns:a16="http://schemas.microsoft.com/office/drawing/2014/main" id="{B8BC7E99-7B44-AC6C-18FE-325BBDAF6C62}"/>
                </a:ext>
              </a:extLst>
            </p:cNvPr>
            <p:cNvSpPr/>
            <p:nvPr/>
          </p:nvSpPr>
          <p:spPr>
            <a:xfrm>
              <a:off x="5676034" y="1068657"/>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sp>
          <p:nvSpPr>
            <p:cNvPr id="664" name="object 663">
              <a:extLst>
                <a:ext uri="{FF2B5EF4-FFF2-40B4-BE49-F238E27FC236}">
                  <a16:creationId xmlns:a16="http://schemas.microsoft.com/office/drawing/2014/main" id="{EDEDC419-4118-B7B6-2EBC-244367BCA00B}"/>
                </a:ext>
              </a:extLst>
            </p:cNvPr>
            <p:cNvSpPr/>
            <p:nvPr/>
          </p:nvSpPr>
          <p:spPr>
            <a:xfrm>
              <a:off x="5723665" y="1068657"/>
              <a:ext cx="48895" cy="0"/>
            </a:xfrm>
            <a:custGeom>
              <a:avLst/>
              <a:gdLst/>
              <a:ahLst/>
              <a:cxnLst/>
              <a:rect l="l" t="t" r="r" b="b"/>
              <a:pathLst>
                <a:path w="48895">
                  <a:moveTo>
                    <a:pt x="0" y="0"/>
                  </a:moveTo>
                  <a:lnTo>
                    <a:pt x="48653" y="0"/>
                  </a:lnTo>
                </a:path>
              </a:pathLst>
            </a:custGeom>
            <a:ln w="20269">
              <a:solidFill>
                <a:srgbClr val="000000"/>
              </a:solidFill>
              <a:prstDash val="sysDot"/>
            </a:ln>
          </p:spPr>
          <p:txBody>
            <a:bodyPr wrap="square" lIns="0" tIns="0" rIns="0" bIns="0" rtlCol="0"/>
            <a:lstStyle/>
            <a:p>
              <a:endParaRPr/>
            </a:p>
          </p:txBody>
        </p:sp>
        <p:sp>
          <p:nvSpPr>
            <p:cNvPr id="665" name="object 664">
              <a:extLst>
                <a:ext uri="{FF2B5EF4-FFF2-40B4-BE49-F238E27FC236}">
                  <a16:creationId xmlns:a16="http://schemas.microsoft.com/office/drawing/2014/main" id="{A77EBCB3-445F-C20B-9671-AE45F7C1F0AE}"/>
                </a:ext>
              </a:extLst>
            </p:cNvPr>
            <p:cNvSpPr/>
            <p:nvPr/>
          </p:nvSpPr>
          <p:spPr>
            <a:xfrm>
              <a:off x="5788530" y="1068657"/>
              <a:ext cx="15240" cy="0"/>
            </a:xfrm>
            <a:custGeom>
              <a:avLst/>
              <a:gdLst/>
              <a:ahLst/>
              <a:cxnLst/>
              <a:rect l="l" t="t" r="r" b="b"/>
              <a:pathLst>
                <a:path w="15239">
                  <a:moveTo>
                    <a:pt x="0" y="0"/>
                  </a:moveTo>
                  <a:lnTo>
                    <a:pt x="15201" y="0"/>
                  </a:lnTo>
                </a:path>
              </a:pathLst>
            </a:custGeom>
            <a:ln w="20269">
              <a:solidFill>
                <a:srgbClr val="000000"/>
              </a:solidFill>
            </a:ln>
          </p:spPr>
          <p:txBody>
            <a:bodyPr wrap="square" lIns="0" tIns="0" rIns="0" bIns="0" rtlCol="0"/>
            <a:lstStyle/>
            <a:p>
              <a:endParaRPr/>
            </a:p>
          </p:txBody>
        </p:sp>
      </p:grpSp>
      <p:sp>
        <p:nvSpPr>
          <p:cNvPr id="666" name="object 665">
            <a:extLst>
              <a:ext uri="{FF2B5EF4-FFF2-40B4-BE49-F238E27FC236}">
                <a16:creationId xmlns:a16="http://schemas.microsoft.com/office/drawing/2014/main" id="{189DF386-62B5-CE40-F4F5-2FD2A6C33440}"/>
              </a:ext>
            </a:extLst>
          </p:cNvPr>
          <p:cNvSpPr txBox="1"/>
          <p:nvPr/>
        </p:nvSpPr>
        <p:spPr>
          <a:xfrm>
            <a:off x="5477976" y="1565926"/>
            <a:ext cx="88265" cy="207645"/>
          </a:xfrm>
          <a:prstGeom prst="rect">
            <a:avLst/>
          </a:prstGeom>
        </p:spPr>
        <p:txBody>
          <a:bodyPr vert="vert270" wrap="square" lIns="0" tIns="19050" rIns="0" bIns="0" rtlCol="0">
            <a:spAutoFit/>
          </a:bodyPr>
          <a:lstStyle/>
          <a:p>
            <a:pPr marL="12700">
              <a:lnSpc>
                <a:spcPct val="100000"/>
              </a:lnSpc>
              <a:spcBef>
                <a:spcPts val="150"/>
              </a:spcBef>
            </a:pPr>
            <a:r>
              <a:rPr sz="350" spc="-10" dirty="0">
                <a:latin typeface="Lucida Sans"/>
                <a:cs typeface="Lucida Sans"/>
              </a:rPr>
              <a:t>HHblits2</a:t>
            </a:r>
            <a:endParaRPr sz="350">
              <a:latin typeface="Lucida Sans"/>
              <a:cs typeface="Lucida Sans"/>
            </a:endParaRPr>
          </a:p>
        </p:txBody>
      </p:sp>
      <p:sp>
        <p:nvSpPr>
          <p:cNvPr id="667" name="object 666">
            <a:extLst>
              <a:ext uri="{FF2B5EF4-FFF2-40B4-BE49-F238E27FC236}">
                <a16:creationId xmlns:a16="http://schemas.microsoft.com/office/drawing/2014/main" id="{703FE9F0-3869-AB76-C9CB-B3D6013F1BE6}"/>
              </a:ext>
            </a:extLst>
          </p:cNvPr>
          <p:cNvSpPr txBox="1"/>
          <p:nvPr/>
        </p:nvSpPr>
        <p:spPr>
          <a:xfrm>
            <a:off x="5063341" y="2011968"/>
            <a:ext cx="370205" cy="121920"/>
          </a:xfrm>
          <a:prstGeom prst="rect">
            <a:avLst/>
          </a:prstGeom>
          <a:solidFill>
            <a:srgbClr val="FFFFFF"/>
          </a:solidFill>
          <a:ln w="10134">
            <a:solidFill>
              <a:srgbClr val="000000"/>
            </a:solidFill>
          </a:ln>
        </p:spPr>
        <p:txBody>
          <a:bodyPr vert="horz" wrap="square" lIns="0" tIns="0" rIns="0" bIns="0" rtlCol="0">
            <a:spAutoFit/>
          </a:bodyPr>
          <a:lstStyle/>
          <a:p>
            <a:pPr marL="36830" marR="24765">
              <a:lnSpc>
                <a:spcPts val="470"/>
              </a:lnSpc>
            </a:pPr>
            <a:r>
              <a:rPr sz="400" spc="-10" dirty="0">
                <a:latin typeface="Lucida Sans"/>
                <a:cs typeface="Lucida Sans"/>
              </a:rPr>
              <a:t>HMMsearch</a:t>
            </a:r>
            <a:r>
              <a:rPr sz="400" spc="500" dirty="0">
                <a:latin typeface="Lucida Sans"/>
                <a:cs typeface="Lucida Sans"/>
              </a:rPr>
              <a:t> </a:t>
            </a: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668" name="object 667">
            <a:extLst>
              <a:ext uri="{FF2B5EF4-FFF2-40B4-BE49-F238E27FC236}">
                <a16:creationId xmlns:a16="http://schemas.microsoft.com/office/drawing/2014/main" id="{D804FE24-E53D-07E6-5DAD-0F818B35157C}"/>
              </a:ext>
            </a:extLst>
          </p:cNvPr>
          <p:cNvGrpSpPr/>
          <p:nvPr/>
        </p:nvGrpSpPr>
        <p:grpSpPr>
          <a:xfrm>
            <a:off x="5208806" y="1162644"/>
            <a:ext cx="967105" cy="1067435"/>
            <a:chOff x="5448438" y="1568709"/>
            <a:chExt cx="967105" cy="1067435"/>
          </a:xfrm>
        </p:grpSpPr>
        <p:sp>
          <p:nvSpPr>
            <p:cNvPr id="669" name="object 668">
              <a:extLst>
                <a:ext uri="{FF2B5EF4-FFF2-40B4-BE49-F238E27FC236}">
                  <a16:creationId xmlns:a16="http://schemas.microsoft.com/office/drawing/2014/main" id="{4AD40F09-E7E7-E846-D742-FD29832358FE}"/>
                </a:ext>
              </a:extLst>
            </p:cNvPr>
            <p:cNvSpPr/>
            <p:nvPr/>
          </p:nvSpPr>
          <p:spPr>
            <a:xfrm>
              <a:off x="5473152" y="2331594"/>
              <a:ext cx="0" cy="40640"/>
            </a:xfrm>
            <a:custGeom>
              <a:avLst/>
              <a:gdLst/>
              <a:ahLst/>
              <a:cxnLst/>
              <a:rect l="l" t="t" r="r" b="b"/>
              <a:pathLst>
                <a:path h="40639">
                  <a:moveTo>
                    <a:pt x="0" y="0"/>
                  </a:moveTo>
                  <a:lnTo>
                    <a:pt x="0" y="40436"/>
                  </a:lnTo>
                </a:path>
              </a:pathLst>
            </a:custGeom>
            <a:ln w="20269">
              <a:solidFill>
                <a:srgbClr val="000000"/>
              </a:solidFill>
            </a:ln>
          </p:spPr>
          <p:txBody>
            <a:bodyPr wrap="square" lIns="0" tIns="0" rIns="0" bIns="0" rtlCol="0"/>
            <a:lstStyle/>
            <a:p>
              <a:endParaRPr/>
            </a:p>
          </p:txBody>
        </p:sp>
        <p:sp>
          <p:nvSpPr>
            <p:cNvPr id="670" name="object 669">
              <a:extLst>
                <a:ext uri="{FF2B5EF4-FFF2-40B4-BE49-F238E27FC236}">
                  <a16:creationId xmlns:a16="http://schemas.microsoft.com/office/drawing/2014/main" id="{05FFC221-B084-2B70-90A1-93428AE85EC5}"/>
                </a:ext>
              </a:extLst>
            </p:cNvPr>
            <p:cNvSpPr/>
            <p:nvPr/>
          </p:nvSpPr>
          <p:spPr>
            <a:xfrm>
              <a:off x="5448438" y="2354473"/>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671" name="object 670">
              <a:extLst>
                <a:ext uri="{FF2B5EF4-FFF2-40B4-BE49-F238E27FC236}">
                  <a16:creationId xmlns:a16="http://schemas.microsoft.com/office/drawing/2014/main" id="{3524F000-116A-1686-D993-F353525E5829}"/>
                </a:ext>
              </a:extLst>
            </p:cNvPr>
            <p:cNvSpPr/>
            <p:nvPr/>
          </p:nvSpPr>
          <p:spPr>
            <a:xfrm>
              <a:off x="5473152" y="2535778"/>
              <a:ext cx="0" cy="57150"/>
            </a:xfrm>
            <a:custGeom>
              <a:avLst/>
              <a:gdLst/>
              <a:ahLst/>
              <a:cxnLst/>
              <a:rect l="l" t="t" r="r" b="b"/>
              <a:pathLst>
                <a:path h="57150">
                  <a:moveTo>
                    <a:pt x="0" y="0"/>
                  </a:moveTo>
                  <a:lnTo>
                    <a:pt x="0" y="57099"/>
                  </a:lnTo>
                </a:path>
              </a:pathLst>
            </a:custGeom>
            <a:ln w="20269">
              <a:solidFill>
                <a:srgbClr val="000000"/>
              </a:solidFill>
            </a:ln>
          </p:spPr>
          <p:txBody>
            <a:bodyPr wrap="square" lIns="0" tIns="0" rIns="0" bIns="0" rtlCol="0"/>
            <a:lstStyle/>
            <a:p>
              <a:endParaRPr/>
            </a:p>
          </p:txBody>
        </p:sp>
        <p:sp>
          <p:nvSpPr>
            <p:cNvPr id="672" name="object 671">
              <a:extLst>
                <a:ext uri="{FF2B5EF4-FFF2-40B4-BE49-F238E27FC236}">
                  <a16:creationId xmlns:a16="http://schemas.microsoft.com/office/drawing/2014/main" id="{3EC727B9-943F-4356-4A1F-306E8DEAF2AE}"/>
                </a:ext>
              </a:extLst>
            </p:cNvPr>
            <p:cNvSpPr/>
            <p:nvPr/>
          </p:nvSpPr>
          <p:spPr>
            <a:xfrm>
              <a:off x="5448438" y="2575311"/>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pic>
          <p:nvPicPr>
            <p:cNvPr id="673" name="object 672">
              <a:extLst>
                <a:ext uri="{FF2B5EF4-FFF2-40B4-BE49-F238E27FC236}">
                  <a16:creationId xmlns:a16="http://schemas.microsoft.com/office/drawing/2014/main" id="{5395EB34-7DBE-3C77-A51D-5BF17EFAF702}"/>
                </a:ext>
              </a:extLst>
            </p:cNvPr>
            <p:cNvPicPr/>
            <p:nvPr/>
          </p:nvPicPr>
          <p:blipFill>
            <a:blip r:embed="rId25" cstate="print"/>
            <a:stretch>
              <a:fillRect/>
            </a:stretch>
          </p:blipFill>
          <p:spPr>
            <a:xfrm>
              <a:off x="5985560" y="1568709"/>
              <a:ext cx="429766" cy="301746"/>
            </a:xfrm>
            <a:prstGeom prst="rect">
              <a:avLst/>
            </a:prstGeom>
          </p:spPr>
        </p:pic>
        <p:sp>
          <p:nvSpPr>
            <p:cNvPr id="674" name="object 673">
              <a:extLst>
                <a:ext uri="{FF2B5EF4-FFF2-40B4-BE49-F238E27FC236}">
                  <a16:creationId xmlns:a16="http://schemas.microsoft.com/office/drawing/2014/main" id="{6FEDCBB8-B0F8-60E4-6CD8-8AAAF3772C12}"/>
                </a:ext>
              </a:extLst>
            </p:cNvPr>
            <p:cNvSpPr/>
            <p:nvPr/>
          </p:nvSpPr>
          <p:spPr>
            <a:xfrm>
              <a:off x="6009765" y="1654502"/>
              <a:ext cx="345440" cy="38735"/>
            </a:xfrm>
            <a:custGeom>
              <a:avLst/>
              <a:gdLst/>
              <a:ahLst/>
              <a:cxnLst/>
              <a:rect l="l" t="t" r="r" b="b"/>
              <a:pathLst>
                <a:path w="345439" h="38735">
                  <a:moveTo>
                    <a:pt x="172491" y="0"/>
                  </a:moveTo>
                  <a:lnTo>
                    <a:pt x="105350" y="1507"/>
                  </a:lnTo>
                  <a:lnTo>
                    <a:pt x="50522" y="5618"/>
                  </a:lnTo>
                  <a:lnTo>
                    <a:pt x="13555" y="11717"/>
                  </a:lnTo>
                  <a:lnTo>
                    <a:pt x="0" y="19189"/>
                  </a:lnTo>
                  <a:lnTo>
                    <a:pt x="13555" y="26661"/>
                  </a:lnTo>
                  <a:lnTo>
                    <a:pt x="50522" y="32761"/>
                  </a:lnTo>
                  <a:lnTo>
                    <a:pt x="105350" y="36872"/>
                  </a:lnTo>
                  <a:lnTo>
                    <a:pt x="172491" y="38379"/>
                  </a:lnTo>
                  <a:lnTo>
                    <a:pt x="239639" y="36872"/>
                  </a:lnTo>
                  <a:lnTo>
                    <a:pt x="294471" y="32761"/>
                  </a:lnTo>
                  <a:lnTo>
                    <a:pt x="331439" y="26661"/>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75" name="object 674">
              <a:extLst>
                <a:ext uri="{FF2B5EF4-FFF2-40B4-BE49-F238E27FC236}">
                  <a16:creationId xmlns:a16="http://schemas.microsoft.com/office/drawing/2014/main" id="{63DBF6D1-3BE3-9E8E-FEE6-CB170F8F644C}"/>
                </a:ext>
              </a:extLst>
            </p:cNvPr>
            <p:cNvSpPr/>
            <p:nvPr/>
          </p:nvSpPr>
          <p:spPr>
            <a:xfrm>
              <a:off x="6009765" y="1654502"/>
              <a:ext cx="345440" cy="38735"/>
            </a:xfrm>
            <a:custGeom>
              <a:avLst/>
              <a:gdLst/>
              <a:ahLst/>
              <a:cxnLst/>
              <a:rect l="l" t="t" r="r" b="b"/>
              <a:pathLst>
                <a:path w="345439" h="38735">
                  <a:moveTo>
                    <a:pt x="344995" y="19189"/>
                  </a:moveTo>
                  <a:lnTo>
                    <a:pt x="331439" y="26661"/>
                  </a:lnTo>
                  <a:lnTo>
                    <a:pt x="294471" y="32761"/>
                  </a:lnTo>
                  <a:lnTo>
                    <a:pt x="239639" y="36872"/>
                  </a:lnTo>
                  <a:lnTo>
                    <a:pt x="172491" y="38379"/>
                  </a:lnTo>
                  <a:lnTo>
                    <a:pt x="105350" y="36872"/>
                  </a:lnTo>
                  <a:lnTo>
                    <a:pt x="50522" y="32761"/>
                  </a:lnTo>
                  <a:lnTo>
                    <a:pt x="13555" y="26661"/>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76" name="object 675">
              <a:extLst>
                <a:ext uri="{FF2B5EF4-FFF2-40B4-BE49-F238E27FC236}">
                  <a16:creationId xmlns:a16="http://schemas.microsoft.com/office/drawing/2014/main" id="{FAE43840-F5F2-9177-5A1D-690C4C564DC3}"/>
                </a:ext>
              </a:extLst>
            </p:cNvPr>
            <p:cNvSpPr/>
            <p:nvPr/>
          </p:nvSpPr>
          <p:spPr>
            <a:xfrm>
              <a:off x="6009765" y="1624595"/>
              <a:ext cx="345440" cy="52705"/>
            </a:xfrm>
            <a:custGeom>
              <a:avLst/>
              <a:gdLst/>
              <a:ahLst/>
              <a:cxnLst/>
              <a:rect l="l" t="t" r="r" b="b"/>
              <a:pathLst>
                <a:path w="345439" h="52705">
                  <a:moveTo>
                    <a:pt x="344995" y="0"/>
                  </a:moveTo>
                  <a:lnTo>
                    <a:pt x="331439" y="7466"/>
                  </a:lnTo>
                  <a:lnTo>
                    <a:pt x="294471" y="13566"/>
                  </a:lnTo>
                  <a:lnTo>
                    <a:pt x="239639" y="17680"/>
                  </a:lnTo>
                  <a:lnTo>
                    <a:pt x="172491" y="19189"/>
                  </a:lnTo>
                  <a:lnTo>
                    <a:pt x="105350" y="17680"/>
                  </a:lnTo>
                  <a:lnTo>
                    <a:pt x="50522"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677" name="object 676">
              <a:extLst>
                <a:ext uri="{FF2B5EF4-FFF2-40B4-BE49-F238E27FC236}">
                  <a16:creationId xmlns:a16="http://schemas.microsoft.com/office/drawing/2014/main" id="{6AE67341-06D1-AC4A-B6A3-B57B1B968F9C}"/>
                </a:ext>
              </a:extLst>
            </p:cNvPr>
            <p:cNvSpPr/>
            <p:nvPr/>
          </p:nvSpPr>
          <p:spPr>
            <a:xfrm>
              <a:off x="6009765" y="1624595"/>
              <a:ext cx="345440" cy="52705"/>
            </a:xfrm>
            <a:custGeom>
              <a:avLst/>
              <a:gdLst/>
              <a:ahLst/>
              <a:cxnLst/>
              <a:rect l="l" t="t" r="r" b="b"/>
              <a:pathLst>
                <a:path w="345439" h="52705">
                  <a:moveTo>
                    <a:pt x="344995" y="52285"/>
                  </a:moveTo>
                  <a:lnTo>
                    <a:pt x="344995" y="0"/>
                  </a:lnTo>
                  <a:lnTo>
                    <a:pt x="331439" y="7466"/>
                  </a:lnTo>
                  <a:lnTo>
                    <a:pt x="294471" y="13566"/>
                  </a:lnTo>
                  <a:lnTo>
                    <a:pt x="239639" y="17680"/>
                  </a:lnTo>
                  <a:lnTo>
                    <a:pt x="172491" y="19189"/>
                  </a:lnTo>
                  <a:lnTo>
                    <a:pt x="105350" y="17680"/>
                  </a:lnTo>
                  <a:lnTo>
                    <a:pt x="50522" y="13566"/>
                  </a:lnTo>
                  <a:lnTo>
                    <a:pt x="13555" y="7466"/>
                  </a:lnTo>
                  <a:lnTo>
                    <a:pt x="0" y="0"/>
                  </a:lnTo>
                  <a:lnTo>
                    <a:pt x="0" y="52285"/>
                  </a:lnTo>
                </a:path>
              </a:pathLst>
            </a:custGeom>
            <a:ln w="7594">
              <a:solidFill>
                <a:srgbClr val="000000"/>
              </a:solidFill>
            </a:ln>
          </p:spPr>
          <p:txBody>
            <a:bodyPr wrap="square" lIns="0" tIns="0" rIns="0" bIns="0" rtlCol="0"/>
            <a:lstStyle/>
            <a:p>
              <a:endParaRPr/>
            </a:p>
          </p:txBody>
        </p:sp>
        <p:sp>
          <p:nvSpPr>
            <p:cNvPr id="678" name="object 677">
              <a:extLst>
                <a:ext uri="{FF2B5EF4-FFF2-40B4-BE49-F238E27FC236}">
                  <a16:creationId xmlns:a16="http://schemas.microsoft.com/office/drawing/2014/main" id="{F7E960D3-4E69-91B6-1BBB-2EEC41ACBF04}"/>
                </a:ext>
              </a:extLst>
            </p:cNvPr>
            <p:cNvSpPr/>
            <p:nvPr/>
          </p:nvSpPr>
          <p:spPr>
            <a:xfrm>
              <a:off x="6009765" y="1594023"/>
              <a:ext cx="345440" cy="38735"/>
            </a:xfrm>
            <a:custGeom>
              <a:avLst/>
              <a:gdLst/>
              <a:ahLst/>
              <a:cxnLst/>
              <a:rect l="l" t="t" r="r" b="b"/>
              <a:pathLst>
                <a:path w="345439" h="38735">
                  <a:moveTo>
                    <a:pt x="172491" y="0"/>
                  </a:moveTo>
                  <a:lnTo>
                    <a:pt x="105350" y="1507"/>
                  </a:lnTo>
                  <a:lnTo>
                    <a:pt x="50522" y="5618"/>
                  </a:lnTo>
                  <a:lnTo>
                    <a:pt x="13555" y="11717"/>
                  </a:lnTo>
                  <a:lnTo>
                    <a:pt x="0" y="19189"/>
                  </a:lnTo>
                  <a:lnTo>
                    <a:pt x="13555" y="26656"/>
                  </a:lnTo>
                  <a:lnTo>
                    <a:pt x="50522" y="32756"/>
                  </a:lnTo>
                  <a:lnTo>
                    <a:pt x="105350" y="36870"/>
                  </a:lnTo>
                  <a:lnTo>
                    <a:pt x="172491" y="38379"/>
                  </a:lnTo>
                  <a:lnTo>
                    <a:pt x="239639" y="36870"/>
                  </a:lnTo>
                  <a:lnTo>
                    <a:pt x="294471" y="32756"/>
                  </a:lnTo>
                  <a:lnTo>
                    <a:pt x="331439" y="26656"/>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79" name="object 678">
              <a:extLst>
                <a:ext uri="{FF2B5EF4-FFF2-40B4-BE49-F238E27FC236}">
                  <a16:creationId xmlns:a16="http://schemas.microsoft.com/office/drawing/2014/main" id="{BB464521-6E14-8CF9-7D99-0CB9920EB099}"/>
                </a:ext>
              </a:extLst>
            </p:cNvPr>
            <p:cNvSpPr/>
            <p:nvPr/>
          </p:nvSpPr>
          <p:spPr>
            <a:xfrm>
              <a:off x="6009765" y="1594023"/>
              <a:ext cx="345440" cy="38735"/>
            </a:xfrm>
            <a:custGeom>
              <a:avLst/>
              <a:gdLst/>
              <a:ahLst/>
              <a:cxnLst/>
              <a:rect l="l" t="t" r="r" b="b"/>
              <a:pathLst>
                <a:path w="345439" h="38735">
                  <a:moveTo>
                    <a:pt x="344995" y="19189"/>
                  </a:moveTo>
                  <a:lnTo>
                    <a:pt x="331439" y="26656"/>
                  </a:lnTo>
                  <a:lnTo>
                    <a:pt x="294471" y="32756"/>
                  </a:lnTo>
                  <a:lnTo>
                    <a:pt x="239639" y="36870"/>
                  </a:lnTo>
                  <a:lnTo>
                    <a:pt x="172491" y="38379"/>
                  </a:lnTo>
                  <a:lnTo>
                    <a:pt x="105350" y="36870"/>
                  </a:lnTo>
                  <a:lnTo>
                    <a:pt x="50522" y="32756"/>
                  </a:lnTo>
                  <a:lnTo>
                    <a:pt x="13555" y="26656"/>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80" name="object 679">
              <a:extLst>
                <a:ext uri="{FF2B5EF4-FFF2-40B4-BE49-F238E27FC236}">
                  <a16:creationId xmlns:a16="http://schemas.microsoft.com/office/drawing/2014/main" id="{CCAF8779-6EB1-4B99-B4DB-C41B73E1E7F3}"/>
                </a:ext>
              </a:extLst>
            </p:cNvPr>
            <p:cNvSpPr/>
            <p:nvPr/>
          </p:nvSpPr>
          <p:spPr>
            <a:xfrm>
              <a:off x="6009765" y="1713295"/>
              <a:ext cx="345440" cy="38735"/>
            </a:xfrm>
            <a:custGeom>
              <a:avLst/>
              <a:gdLst/>
              <a:ahLst/>
              <a:cxnLst/>
              <a:rect l="l" t="t" r="r" b="b"/>
              <a:pathLst>
                <a:path w="345439" h="38735">
                  <a:moveTo>
                    <a:pt x="172491" y="0"/>
                  </a:moveTo>
                  <a:lnTo>
                    <a:pt x="105350" y="1507"/>
                  </a:lnTo>
                  <a:lnTo>
                    <a:pt x="50522" y="5618"/>
                  </a:lnTo>
                  <a:lnTo>
                    <a:pt x="13555" y="11717"/>
                  </a:lnTo>
                  <a:lnTo>
                    <a:pt x="0" y="19189"/>
                  </a:lnTo>
                  <a:lnTo>
                    <a:pt x="13555" y="26661"/>
                  </a:lnTo>
                  <a:lnTo>
                    <a:pt x="50522" y="32761"/>
                  </a:lnTo>
                  <a:lnTo>
                    <a:pt x="105350" y="36872"/>
                  </a:lnTo>
                  <a:lnTo>
                    <a:pt x="172491" y="38379"/>
                  </a:lnTo>
                  <a:lnTo>
                    <a:pt x="239639" y="36872"/>
                  </a:lnTo>
                  <a:lnTo>
                    <a:pt x="294471" y="32761"/>
                  </a:lnTo>
                  <a:lnTo>
                    <a:pt x="331439" y="26661"/>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81" name="object 680">
              <a:extLst>
                <a:ext uri="{FF2B5EF4-FFF2-40B4-BE49-F238E27FC236}">
                  <a16:creationId xmlns:a16="http://schemas.microsoft.com/office/drawing/2014/main" id="{08DFC97E-5538-B0BC-6B8F-C27A2A6D1093}"/>
                </a:ext>
              </a:extLst>
            </p:cNvPr>
            <p:cNvSpPr/>
            <p:nvPr/>
          </p:nvSpPr>
          <p:spPr>
            <a:xfrm>
              <a:off x="6009765" y="1713295"/>
              <a:ext cx="345440" cy="38735"/>
            </a:xfrm>
            <a:custGeom>
              <a:avLst/>
              <a:gdLst/>
              <a:ahLst/>
              <a:cxnLst/>
              <a:rect l="l" t="t" r="r" b="b"/>
              <a:pathLst>
                <a:path w="345439" h="38735">
                  <a:moveTo>
                    <a:pt x="344995" y="19189"/>
                  </a:moveTo>
                  <a:lnTo>
                    <a:pt x="331439" y="26661"/>
                  </a:lnTo>
                  <a:lnTo>
                    <a:pt x="294471" y="32761"/>
                  </a:lnTo>
                  <a:lnTo>
                    <a:pt x="239639" y="36872"/>
                  </a:lnTo>
                  <a:lnTo>
                    <a:pt x="172491" y="38379"/>
                  </a:lnTo>
                  <a:lnTo>
                    <a:pt x="105350" y="36872"/>
                  </a:lnTo>
                  <a:lnTo>
                    <a:pt x="50522" y="32761"/>
                  </a:lnTo>
                  <a:lnTo>
                    <a:pt x="13555" y="26661"/>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82" name="object 681">
              <a:extLst>
                <a:ext uri="{FF2B5EF4-FFF2-40B4-BE49-F238E27FC236}">
                  <a16:creationId xmlns:a16="http://schemas.microsoft.com/office/drawing/2014/main" id="{837593B1-CC26-11C9-D3B9-1D61CED36F7C}"/>
                </a:ext>
              </a:extLst>
            </p:cNvPr>
            <p:cNvSpPr/>
            <p:nvPr/>
          </p:nvSpPr>
          <p:spPr>
            <a:xfrm>
              <a:off x="6009765" y="1770770"/>
              <a:ext cx="345440" cy="38735"/>
            </a:xfrm>
            <a:custGeom>
              <a:avLst/>
              <a:gdLst/>
              <a:ahLst/>
              <a:cxnLst/>
              <a:rect l="l" t="t" r="r" b="b"/>
              <a:pathLst>
                <a:path w="345439" h="38735">
                  <a:moveTo>
                    <a:pt x="172491" y="0"/>
                  </a:moveTo>
                  <a:lnTo>
                    <a:pt x="105350" y="1507"/>
                  </a:lnTo>
                  <a:lnTo>
                    <a:pt x="50522" y="5618"/>
                  </a:lnTo>
                  <a:lnTo>
                    <a:pt x="13555" y="11717"/>
                  </a:lnTo>
                  <a:lnTo>
                    <a:pt x="0" y="19189"/>
                  </a:lnTo>
                  <a:lnTo>
                    <a:pt x="13555" y="26656"/>
                  </a:lnTo>
                  <a:lnTo>
                    <a:pt x="50522" y="32756"/>
                  </a:lnTo>
                  <a:lnTo>
                    <a:pt x="105350" y="36870"/>
                  </a:lnTo>
                  <a:lnTo>
                    <a:pt x="172491" y="38379"/>
                  </a:lnTo>
                  <a:lnTo>
                    <a:pt x="239639" y="36870"/>
                  </a:lnTo>
                  <a:lnTo>
                    <a:pt x="294471" y="32756"/>
                  </a:lnTo>
                  <a:lnTo>
                    <a:pt x="331439" y="26656"/>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83" name="object 682">
              <a:extLst>
                <a:ext uri="{FF2B5EF4-FFF2-40B4-BE49-F238E27FC236}">
                  <a16:creationId xmlns:a16="http://schemas.microsoft.com/office/drawing/2014/main" id="{AF568ABD-9000-B60F-FA41-935DC559DB6E}"/>
                </a:ext>
              </a:extLst>
            </p:cNvPr>
            <p:cNvSpPr/>
            <p:nvPr/>
          </p:nvSpPr>
          <p:spPr>
            <a:xfrm>
              <a:off x="6009765" y="1770770"/>
              <a:ext cx="345440" cy="38735"/>
            </a:xfrm>
            <a:custGeom>
              <a:avLst/>
              <a:gdLst/>
              <a:ahLst/>
              <a:cxnLst/>
              <a:rect l="l" t="t" r="r" b="b"/>
              <a:pathLst>
                <a:path w="345439" h="38735">
                  <a:moveTo>
                    <a:pt x="344995" y="19189"/>
                  </a:moveTo>
                  <a:lnTo>
                    <a:pt x="331439" y="26656"/>
                  </a:lnTo>
                  <a:lnTo>
                    <a:pt x="294471" y="32756"/>
                  </a:lnTo>
                  <a:lnTo>
                    <a:pt x="239639" y="36870"/>
                  </a:lnTo>
                  <a:lnTo>
                    <a:pt x="172491" y="38379"/>
                  </a:lnTo>
                  <a:lnTo>
                    <a:pt x="105350" y="36870"/>
                  </a:lnTo>
                  <a:lnTo>
                    <a:pt x="50522" y="32756"/>
                  </a:lnTo>
                  <a:lnTo>
                    <a:pt x="13555" y="26656"/>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84" name="object 683">
              <a:extLst>
                <a:ext uri="{FF2B5EF4-FFF2-40B4-BE49-F238E27FC236}">
                  <a16:creationId xmlns:a16="http://schemas.microsoft.com/office/drawing/2014/main" id="{2545C345-0F2D-8E93-1FEF-207CD4FF9D8E}"/>
                </a:ext>
              </a:extLst>
            </p:cNvPr>
            <p:cNvSpPr/>
            <p:nvPr/>
          </p:nvSpPr>
          <p:spPr>
            <a:xfrm>
              <a:off x="6009765" y="1740862"/>
              <a:ext cx="345440" cy="52705"/>
            </a:xfrm>
            <a:custGeom>
              <a:avLst/>
              <a:gdLst/>
              <a:ahLst/>
              <a:cxnLst/>
              <a:rect l="l" t="t" r="r" b="b"/>
              <a:pathLst>
                <a:path w="345439" h="52705">
                  <a:moveTo>
                    <a:pt x="344995" y="0"/>
                  </a:moveTo>
                  <a:lnTo>
                    <a:pt x="331439" y="7466"/>
                  </a:lnTo>
                  <a:lnTo>
                    <a:pt x="294471" y="13566"/>
                  </a:lnTo>
                  <a:lnTo>
                    <a:pt x="239639" y="17680"/>
                  </a:lnTo>
                  <a:lnTo>
                    <a:pt x="172491" y="19189"/>
                  </a:lnTo>
                  <a:lnTo>
                    <a:pt x="105350" y="17680"/>
                  </a:lnTo>
                  <a:lnTo>
                    <a:pt x="50522"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685" name="object 684">
              <a:extLst>
                <a:ext uri="{FF2B5EF4-FFF2-40B4-BE49-F238E27FC236}">
                  <a16:creationId xmlns:a16="http://schemas.microsoft.com/office/drawing/2014/main" id="{C1D7CB89-48F4-45BD-834F-5A1AA3832672}"/>
                </a:ext>
              </a:extLst>
            </p:cNvPr>
            <p:cNvSpPr/>
            <p:nvPr/>
          </p:nvSpPr>
          <p:spPr>
            <a:xfrm>
              <a:off x="6009765" y="1740862"/>
              <a:ext cx="345440" cy="52705"/>
            </a:xfrm>
            <a:custGeom>
              <a:avLst/>
              <a:gdLst/>
              <a:ahLst/>
              <a:cxnLst/>
              <a:rect l="l" t="t" r="r" b="b"/>
              <a:pathLst>
                <a:path w="345439" h="52705">
                  <a:moveTo>
                    <a:pt x="344995" y="52285"/>
                  </a:moveTo>
                  <a:lnTo>
                    <a:pt x="344995" y="0"/>
                  </a:lnTo>
                  <a:lnTo>
                    <a:pt x="331439" y="7466"/>
                  </a:lnTo>
                  <a:lnTo>
                    <a:pt x="294471" y="13566"/>
                  </a:lnTo>
                  <a:lnTo>
                    <a:pt x="239639" y="17680"/>
                  </a:lnTo>
                  <a:lnTo>
                    <a:pt x="172491" y="19189"/>
                  </a:lnTo>
                  <a:lnTo>
                    <a:pt x="105350" y="17680"/>
                  </a:lnTo>
                  <a:lnTo>
                    <a:pt x="50522" y="13566"/>
                  </a:lnTo>
                  <a:lnTo>
                    <a:pt x="13555" y="7466"/>
                  </a:lnTo>
                  <a:lnTo>
                    <a:pt x="0" y="0"/>
                  </a:lnTo>
                  <a:lnTo>
                    <a:pt x="0" y="52285"/>
                  </a:lnTo>
                </a:path>
              </a:pathLst>
            </a:custGeom>
            <a:ln w="7594">
              <a:solidFill>
                <a:srgbClr val="000000"/>
              </a:solidFill>
            </a:ln>
          </p:spPr>
          <p:txBody>
            <a:bodyPr wrap="square" lIns="0" tIns="0" rIns="0" bIns="0" rtlCol="0"/>
            <a:lstStyle/>
            <a:p>
              <a:endParaRPr/>
            </a:p>
          </p:txBody>
        </p:sp>
      </p:grpSp>
      <p:sp>
        <p:nvSpPr>
          <p:cNvPr id="686" name="object 685">
            <a:extLst>
              <a:ext uri="{FF2B5EF4-FFF2-40B4-BE49-F238E27FC236}">
                <a16:creationId xmlns:a16="http://schemas.microsoft.com/office/drawing/2014/main" id="{A2559E73-A558-DD97-5844-35F4604F1F2E}"/>
              </a:ext>
            </a:extLst>
          </p:cNvPr>
          <p:cNvSpPr txBox="1"/>
          <p:nvPr/>
        </p:nvSpPr>
        <p:spPr>
          <a:xfrm>
            <a:off x="5763594" y="2004805"/>
            <a:ext cx="370205" cy="121920"/>
          </a:xfrm>
          <a:prstGeom prst="rect">
            <a:avLst/>
          </a:prstGeom>
          <a:solidFill>
            <a:srgbClr val="FFFFFF"/>
          </a:solidFill>
          <a:ln w="10134">
            <a:solidFill>
              <a:srgbClr val="000000"/>
            </a:solidFill>
          </a:ln>
        </p:spPr>
        <p:txBody>
          <a:bodyPr vert="horz" wrap="square" lIns="0" tIns="0" rIns="0" bIns="0" rtlCol="0">
            <a:spAutoFit/>
          </a:bodyPr>
          <a:lstStyle/>
          <a:p>
            <a:pPr marL="36830" marR="24765">
              <a:lnSpc>
                <a:spcPts val="470"/>
              </a:lnSpc>
            </a:pPr>
            <a:r>
              <a:rPr sz="400" spc="-10" dirty="0">
                <a:latin typeface="Lucida Sans"/>
                <a:cs typeface="Lucida Sans"/>
              </a:rPr>
              <a:t>HMMsearch</a:t>
            </a:r>
            <a:r>
              <a:rPr sz="400" spc="500" dirty="0">
                <a:latin typeface="Lucida Sans"/>
                <a:cs typeface="Lucida Sans"/>
              </a:rPr>
              <a:t> </a:t>
            </a:r>
            <a:r>
              <a:rPr sz="400" spc="-10" dirty="0">
                <a:latin typeface="Lucida Sans"/>
                <a:cs typeface="Lucida Sans"/>
              </a:rPr>
              <a:t>HHblits</a:t>
            </a:r>
            <a:r>
              <a:rPr sz="400" spc="20" dirty="0">
                <a:latin typeface="Lucida Sans"/>
                <a:cs typeface="Lucida Sans"/>
              </a:rPr>
              <a:t> </a:t>
            </a:r>
            <a:r>
              <a:rPr sz="400" spc="-25" dirty="0">
                <a:latin typeface="Lucida Sans"/>
                <a:cs typeface="Lucida Sans"/>
              </a:rPr>
              <a:t>MSA</a:t>
            </a:r>
            <a:endParaRPr sz="400">
              <a:latin typeface="Lucida Sans"/>
              <a:cs typeface="Lucida Sans"/>
            </a:endParaRPr>
          </a:p>
        </p:txBody>
      </p:sp>
      <p:grpSp>
        <p:nvGrpSpPr>
          <p:cNvPr id="687" name="object 686">
            <a:extLst>
              <a:ext uri="{FF2B5EF4-FFF2-40B4-BE49-F238E27FC236}">
                <a16:creationId xmlns:a16="http://schemas.microsoft.com/office/drawing/2014/main" id="{99D6AA85-95D0-5913-D090-CD7313315963}"/>
              </a:ext>
            </a:extLst>
          </p:cNvPr>
          <p:cNvGrpSpPr/>
          <p:nvPr/>
        </p:nvGrpSpPr>
        <p:grpSpPr>
          <a:xfrm>
            <a:off x="5005188" y="1159596"/>
            <a:ext cx="1789430" cy="1062990"/>
            <a:chOff x="5244820" y="1565661"/>
            <a:chExt cx="1789430" cy="1062990"/>
          </a:xfrm>
        </p:grpSpPr>
        <p:sp>
          <p:nvSpPr>
            <p:cNvPr id="688" name="object 687">
              <a:extLst>
                <a:ext uri="{FF2B5EF4-FFF2-40B4-BE49-F238E27FC236}">
                  <a16:creationId xmlns:a16="http://schemas.microsoft.com/office/drawing/2014/main" id="{D11998E8-E8E6-2BC6-F5F7-ED4D70EDD382}"/>
                </a:ext>
              </a:extLst>
            </p:cNvPr>
            <p:cNvSpPr/>
            <p:nvPr/>
          </p:nvSpPr>
          <p:spPr>
            <a:xfrm>
              <a:off x="6173400" y="1806640"/>
              <a:ext cx="0" cy="558800"/>
            </a:xfrm>
            <a:custGeom>
              <a:avLst/>
              <a:gdLst/>
              <a:ahLst/>
              <a:cxnLst/>
              <a:rect l="l" t="t" r="r" b="b"/>
              <a:pathLst>
                <a:path h="558800">
                  <a:moveTo>
                    <a:pt x="0" y="0"/>
                  </a:moveTo>
                  <a:lnTo>
                    <a:pt x="0" y="558241"/>
                  </a:lnTo>
                </a:path>
              </a:pathLst>
            </a:custGeom>
            <a:ln w="20269">
              <a:solidFill>
                <a:srgbClr val="000000"/>
              </a:solidFill>
            </a:ln>
          </p:spPr>
          <p:txBody>
            <a:bodyPr wrap="square" lIns="0" tIns="0" rIns="0" bIns="0" rtlCol="0"/>
            <a:lstStyle/>
            <a:p>
              <a:endParaRPr/>
            </a:p>
          </p:txBody>
        </p:sp>
        <p:sp>
          <p:nvSpPr>
            <p:cNvPr id="689" name="object 688">
              <a:extLst>
                <a:ext uri="{FF2B5EF4-FFF2-40B4-BE49-F238E27FC236}">
                  <a16:creationId xmlns:a16="http://schemas.microsoft.com/office/drawing/2014/main" id="{CA8BC20F-3065-4CC5-510F-4D1AC5D05BF4}"/>
                </a:ext>
              </a:extLst>
            </p:cNvPr>
            <p:cNvSpPr/>
            <p:nvPr/>
          </p:nvSpPr>
          <p:spPr>
            <a:xfrm>
              <a:off x="6148686" y="2347318"/>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690" name="object 689">
              <a:extLst>
                <a:ext uri="{FF2B5EF4-FFF2-40B4-BE49-F238E27FC236}">
                  <a16:creationId xmlns:a16="http://schemas.microsoft.com/office/drawing/2014/main" id="{2D716D9D-10C6-6B68-EED4-E41593E2244A}"/>
                </a:ext>
              </a:extLst>
            </p:cNvPr>
            <p:cNvSpPr/>
            <p:nvPr/>
          </p:nvSpPr>
          <p:spPr>
            <a:xfrm>
              <a:off x="6173400" y="2528623"/>
              <a:ext cx="0" cy="57150"/>
            </a:xfrm>
            <a:custGeom>
              <a:avLst/>
              <a:gdLst/>
              <a:ahLst/>
              <a:cxnLst/>
              <a:rect l="l" t="t" r="r" b="b"/>
              <a:pathLst>
                <a:path h="57150">
                  <a:moveTo>
                    <a:pt x="0" y="0"/>
                  </a:moveTo>
                  <a:lnTo>
                    <a:pt x="0" y="57099"/>
                  </a:lnTo>
                </a:path>
              </a:pathLst>
            </a:custGeom>
            <a:ln w="20269">
              <a:solidFill>
                <a:srgbClr val="000000"/>
              </a:solidFill>
            </a:ln>
          </p:spPr>
          <p:txBody>
            <a:bodyPr wrap="square" lIns="0" tIns="0" rIns="0" bIns="0" rtlCol="0"/>
            <a:lstStyle/>
            <a:p>
              <a:endParaRPr/>
            </a:p>
          </p:txBody>
        </p:sp>
        <p:sp>
          <p:nvSpPr>
            <p:cNvPr id="691" name="object 690">
              <a:extLst>
                <a:ext uri="{FF2B5EF4-FFF2-40B4-BE49-F238E27FC236}">
                  <a16:creationId xmlns:a16="http://schemas.microsoft.com/office/drawing/2014/main" id="{18566986-4743-0ED6-A36C-224E71081054}"/>
                </a:ext>
              </a:extLst>
            </p:cNvPr>
            <p:cNvSpPr/>
            <p:nvPr/>
          </p:nvSpPr>
          <p:spPr>
            <a:xfrm>
              <a:off x="6148686" y="2568156"/>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pic>
          <p:nvPicPr>
            <p:cNvPr id="692" name="object 691">
              <a:extLst>
                <a:ext uri="{FF2B5EF4-FFF2-40B4-BE49-F238E27FC236}">
                  <a16:creationId xmlns:a16="http://schemas.microsoft.com/office/drawing/2014/main" id="{4C3D3C86-0517-9719-A976-339D8E8DAD00}"/>
                </a:ext>
              </a:extLst>
            </p:cNvPr>
            <p:cNvPicPr/>
            <p:nvPr/>
          </p:nvPicPr>
          <p:blipFill>
            <a:blip r:embed="rId26" cstate="print"/>
            <a:stretch>
              <a:fillRect/>
            </a:stretch>
          </p:blipFill>
          <p:spPr>
            <a:xfrm>
              <a:off x="6601256" y="1565661"/>
              <a:ext cx="432803" cy="301746"/>
            </a:xfrm>
            <a:prstGeom prst="rect">
              <a:avLst/>
            </a:prstGeom>
          </p:spPr>
        </p:pic>
        <p:sp>
          <p:nvSpPr>
            <p:cNvPr id="693" name="object 692">
              <a:extLst>
                <a:ext uri="{FF2B5EF4-FFF2-40B4-BE49-F238E27FC236}">
                  <a16:creationId xmlns:a16="http://schemas.microsoft.com/office/drawing/2014/main" id="{F15E0891-770B-E425-4EF4-765CD15788BC}"/>
                </a:ext>
              </a:extLst>
            </p:cNvPr>
            <p:cNvSpPr/>
            <p:nvPr/>
          </p:nvSpPr>
          <p:spPr>
            <a:xfrm>
              <a:off x="6626325" y="1652085"/>
              <a:ext cx="345440" cy="38735"/>
            </a:xfrm>
            <a:custGeom>
              <a:avLst/>
              <a:gdLst/>
              <a:ahLst/>
              <a:cxnLst/>
              <a:rect l="l" t="t" r="r" b="b"/>
              <a:pathLst>
                <a:path w="345440" h="38735">
                  <a:moveTo>
                    <a:pt x="172491" y="0"/>
                  </a:moveTo>
                  <a:lnTo>
                    <a:pt x="105350" y="1507"/>
                  </a:lnTo>
                  <a:lnTo>
                    <a:pt x="50522" y="5618"/>
                  </a:lnTo>
                  <a:lnTo>
                    <a:pt x="13555" y="11717"/>
                  </a:lnTo>
                  <a:lnTo>
                    <a:pt x="0" y="19189"/>
                  </a:lnTo>
                  <a:lnTo>
                    <a:pt x="13555" y="26661"/>
                  </a:lnTo>
                  <a:lnTo>
                    <a:pt x="50522" y="32761"/>
                  </a:lnTo>
                  <a:lnTo>
                    <a:pt x="105350" y="36872"/>
                  </a:lnTo>
                  <a:lnTo>
                    <a:pt x="172491" y="38379"/>
                  </a:lnTo>
                  <a:lnTo>
                    <a:pt x="239639" y="36872"/>
                  </a:lnTo>
                  <a:lnTo>
                    <a:pt x="294471" y="32761"/>
                  </a:lnTo>
                  <a:lnTo>
                    <a:pt x="331439" y="26661"/>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94" name="object 693">
              <a:extLst>
                <a:ext uri="{FF2B5EF4-FFF2-40B4-BE49-F238E27FC236}">
                  <a16:creationId xmlns:a16="http://schemas.microsoft.com/office/drawing/2014/main" id="{3F4D9F7B-A25F-F8F1-C856-389DCE19549E}"/>
                </a:ext>
              </a:extLst>
            </p:cNvPr>
            <p:cNvSpPr/>
            <p:nvPr/>
          </p:nvSpPr>
          <p:spPr>
            <a:xfrm>
              <a:off x="6626325" y="1652085"/>
              <a:ext cx="345440" cy="38735"/>
            </a:xfrm>
            <a:custGeom>
              <a:avLst/>
              <a:gdLst/>
              <a:ahLst/>
              <a:cxnLst/>
              <a:rect l="l" t="t" r="r" b="b"/>
              <a:pathLst>
                <a:path w="345440" h="38735">
                  <a:moveTo>
                    <a:pt x="344995" y="19189"/>
                  </a:moveTo>
                  <a:lnTo>
                    <a:pt x="331439" y="26661"/>
                  </a:lnTo>
                  <a:lnTo>
                    <a:pt x="294471" y="32761"/>
                  </a:lnTo>
                  <a:lnTo>
                    <a:pt x="239639" y="36872"/>
                  </a:lnTo>
                  <a:lnTo>
                    <a:pt x="172491" y="38379"/>
                  </a:lnTo>
                  <a:lnTo>
                    <a:pt x="105350" y="36872"/>
                  </a:lnTo>
                  <a:lnTo>
                    <a:pt x="50522" y="32761"/>
                  </a:lnTo>
                  <a:lnTo>
                    <a:pt x="13555" y="26661"/>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95" name="object 694">
              <a:extLst>
                <a:ext uri="{FF2B5EF4-FFF2-40B4-BE49-F238E27FC236}">
                  <a16:creationId xmlns:a16="http://schemas.microsoft.com/office/drawing/2014/main" id="{C3B242F2-FED4-960D-8A4E-C423C4BA66E9}"/>
                </a:ext>
              </a:extLst>
            </p:cNvPr>
            <p:cNvSpPr/>
            <p:nvPr/>
          </p:nvSpPr>
          <p:spPr>
            <a:xfrm>
              <a:off x="6626325" y="1622176"/>
              <a:ext cx="345440" cy="52705"/>
            </a:xfrm>
            <a:custGeom>
              <a:avLst/>
              <a:gdLst/>
              <a:ahLst/>
              <a:cxnLst/>
              <a:rect l="l" t="t" r="r" b="b"/>
              <a:pathLst>
                <a:path w="345440" h="52705">
                  <a:moveTo>
                    <a:pt x="344995" y="0"/>
                  </a:moveTo>
                  <a:lnTo>
                    <a:pt x="331439" y="7466"/>
                  </a:lnTo>
                  <a:lnTo>
                    <a:pt x="294471" y="13566"/>
                  </a:lnTo>
                  <a:lnTo>
                    <a:pt x="239639" y="17680"/>
                  </a:lnTo>
                  <a:lnTo>
                    <a:pt x="172491" y="19189"/>
                  </a:lnTo>
                  <a:lnTo>
                    <a:pt x="105350" y="17680"/>
                  </a:lnTo>
                  <a:lnTo>
                    <a:pt x="50522"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696" name="object 695">
              <a:extLst>
                <a:ext uri="{FF2B5EF4-FFF2-40B4-BE49-F238E27FC236}">
                  <a16:creationId xmlns:a16="http://schemas.microsoft.com/office/drawing/2014/main" id="{A3CC6E2C-2267-5665-F670-F7B9825E2A15}"/>
                </a:ext>
              </a:extLst>
            </p:cNvPr>
            <p:cNvSpPr/>
            <p:nvPr/>
          </p:nvSpPr>
          <p:spPr>
            <a:xfrm>
              <a:off x="6626325" y="1622176"/>
              <a:ext cx="345440" cy="52705"/>
            </a:xfrm>
            <a:custGeom>
              <a:avLst/>
              <a:gdLst/>
              <a:ahLst/>
              <a:cxnLst/>
              <a:rect l="l" t="t" r="r" b="b"/>
              <a:pathLst>
                <a:path w="345440" h="52705">
                  <a:moveTo>
                    <a:pt x="344995" y="52285"/>
                  </a:moveTo>
                  <a:lnTo>
                    <a:pt x="344995" y="0"/>
                  </a:lnTo>
                  <a:lnTo>
                    <a:pt x="331439" y="7466"/>
                  </a:lnTo>
                  <a:lnTo>
                    <a:pt x="294471" y="13566"/>
                  </a:lnTo>
                  <a:lnTo>
                    <a:pt x="239639" y="17680"/>
                  </a:lnTo>
                  <a:lnTo>
                    <a:pt x="172491" y="19189"/>
                  </a:lnTo>
                  <a:lnTo>
                    <a:pt x="105350" y="17680"/>
                  </a:lnTo>
                  <a:lnTo>
                    <a:pt x="50522" y="13566"/>
                  </a:lnTo>
                  <a:lnTo>
                    <a:pt x="13555" y="7466"/>
                  </a:lnTo>
                  <a:lnTo>
                    <a:pt x="0" y="0"/>
                  </a:lnTo>
                  <a:lnTo>
                    <a:pt x="0" y="52285"/>
                  </a:lnTo>
                </a:path>
              </a:pathLst>
            </a:custGeom>
            <a:ln w="7594">
              <a:solidFill>
                <a:srgbClr val="000000"/>
              </a:solidFill>
            </a:ln>
          </p:spPr>
          <p:txBody>
            <a:bodyPr wrap="square" lIns="0" tIns="0" rIns="0" bIns="0" rtlCol="0"/>
            <a:lstStyle/>
            <a:p>
              <a:endParaRPr/>
            </a:p>
          </p:txBody>
        </p:sp>
        <p:sp>
          <p:nvSpPr>
            <p:cNvPr id="697" name="object 696">
              <a:extLst>
                <a:ext uri="{FF2B5EF4-FFF2-40B4-BE49-F238E27FC236}">
                  <a16:creationId xmlns:a16="http://schemas.microsoft.com/office/drawing/2014/main" id="{B8FB2ECE-E274-6E5F-35F1-AA0ACFEA1820}"/>
                </a:ext>
              </a:extLst>
            </p:cNvPr>
            <p:cNvSpPr/>
            <p:nvPr/>
          </p:nvSpPr>
          <p:spPr>
            <a:xfrm>
              <a:off x="6626325" y="1591603"/>
              <a:ext cx="345440" cy="38735"/>
            </a:xfrm>
            <a:custGeom>
              <a:avLst/>
              <a:gdLst/>
              <a:ahLst/>
              <a:cxnLst/>
              <a:rect l="l" t="t" r="r" b="b"/>
              <a:pathLst>
                <a:path w="345440" h="38735">
                  <a:moveTo>
                    <a:pt x="172491" y="0"/>
                  </a:moveTo>
                  <a:lnTo>
                    <a:pt x="105350" y="1507"/>
                  </a:lnTo>
                  <a:lnTo>
                    <a:pt x="50522" y="5618"/>
                  </a:lnTo>
                  <a:lnTo>
                    <a:pt x="13555" y="11717"/>
                  </a:lnTo>
                  <a:lnTo>
                    <a:pt x="0" y="19189"/>
                  </a:lnTo>
                  <a:lnTo>
                    <a:pt x="13555" y="26656"/>
                  </a:lnTo>
                  <a:lnTo>
                    <a:pt x="50522" y="32756"/>
                  </a:lnTo>
                  <a:lnTo>
                    <a:pt x="105350" y="36870"/>
                  </a:lnTo>
                  <a:lnTo>
                    <a:pt x="172491" y="38379"/>
                  </a:lnTo>
                  <a:lnTo>
                    <a:pt x="239639" y="36870"/>
                  </a:lnTo>
                  <a:lnTo>
                    <a:pt x="294471" y="32756"/>
                  </a:lnTo>
                  <a:lnTo>
                    <a:pt x="331439" y="26656"/>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698" name="object 697">
              <a:extLst>
                <a:ext uri="{FF2B5EF4-FFF2-40B4-BE49-F238E27FC236}">
                  <a16:creationId xmlns:a16="http://schemas.microsoft.com/office/drawing/2014/main" id="{C832215A-CE9F-C8BD-50E3-BE275FF5CE09}"/>
                </a:ext>
              </a:extLst>
            </p:cNvPr>
            <p:cNvSpPr/>
            <p:nvPr/>
          </p:nvSpPr>
          <p:spPr>
            <a:xfrm>
              <a:off x="6626325" y="1591603"/>
              <a:ext cx="345440" cy="38735"/>
            </a:xfrm>
            <a:custGeom>
              <a:avLst/>
              <a:gdLst/>
              <a:ahLst/>
              <a:cxnLst/>
              <a:rect l="l" t="t" r="r" b="b"/>
              <a:pathLst>
                <a:path w="345440" h="38735">
                  <a:moveTo>
                    <a:pt x="344995" y="19189"/>
                  </a:moveTo>
                  <a:lnTo>
                    <a:pt x="331439" y="26656"/>
                  </a:lnTo>
                  <a:lnTo>
                    <a:pt x="294471" y="32756"/>
                  </a:lnTo>
                  <a:lnTo>
                    <a:pt x="239639" y="36870"/>
                  </a:lnTo>
                  <a:lnTo>
                    <a:pt x="172491" y="38379"/>
                  </a:lnTo>
                  <a:lnTo>
                    <a:pt x="105350" y="36870"/>
                  </a:lnTo>
                  <a:lnTo>
                    <a:pt x="50522" y="32756"/>
                  </a:lnTo>
                  <a:lnTo>
                    <a:pt x="13555" y="26656"/>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699" name="object 698">
              <a:extLst>
                <a:ext uri="{FF2B5EF4-FFF2-40B4-BE49-F238E27FC236}">
                  <a16:creationId xmlns:a16="http://schemas.microsoft.com/office/drawing/2014/main" id="{86796F74-FB37-0E2A-950D-694BA26AA18D}"/>
                </a:ext>
              </a:extLst>
            </p:cNvPr>
            <p:cNvSpPr/>
            <p:nvPr/>
          </p:nvSpPr>
          <p:spPr>
            <a:xfrm>
              <a:off x="6626325" y="1710875"/>
              <a:ext cx="345440" cy="38735"/>
            </a:xfrm>
            <a:custGeom>
              <a:avLst/>
              <a:gdLst/>
              <a:ahLst/>
              <a:cxnLst/>
              <a:rect l="l" t="t" r="r" b="b"/>
              <a:pathLst>
                <a:path w="345440" h="38735">
                  <a:moveTo>
                    <a:pt x="172491" y="0"/>
                  </a:moveTo>
                  <a:lnTo>
                    <a:pt x="105350" y="1508"/>
                  </a:lnTo>
                  <a:lnTo>
                    <a:pt x="50522" y="5622"/>
                  </a:lnTo>
                  <a:lnTo>
                    <a:pt x="13555" y="11722"/>
                  </a:lnTo>
                  <a:lnTo>
                    <a:pt x="0" y="19189"/>
                  </a:lnTo>
                  <a:lnTo>
                    <a:pt x="13555" y="26661"/>
                  </a:lnTo>
                  <a:lnTo>
                    <a:pt x="50522" y="32761"/>
                  </a:lnTo>
                  <a:lnTo>
                    <a:pt x="105350" y="36872"/>
                  </a:lnTo>
                  <a:lnTo>
                    <a:pt x="172491" y="38379"/>
                  </a:lnTo>
                  <a:lnTo>
                    <a:pt x="239639" y="36872"/>
                  </a:lnTo>
                  <a:lnTo>
                    <a:pt x="294471" y="32761"/>
                  </a:lnTo>
                  <a:lnTo>
                    <a:pt x="331439" y="26661"/>
                  </a:lnTo>
                  <a:lnTo>
                    <a:pt x="344995" y="19189"/>
                  </a:lnTo>
                  <a:lnTo>
                    <a:pt x="331439" y="11722"/>
                  </a:lnTo>
                  <a:lnTo>
                    <a:pt x="294471" y="5622"/>
                  </a:lnTo>
                  <a:lnTo>
                    <a:pt x="239639" y="1508"/>
                  </a:lnTo>
                  <a:lnTo>
                    <a:pt x="172491" y="0"/>
                  </a:lnTo>
                  <a:close/>
                </a:path>
              </a:pathLst>
            </a:custGeom>
            <a:solidFill>
              <a:srgbClr val="D7242C">
                <a:alpha val="79998"/>
              </a:srgbClr>
            </a:solidFill>
          </p:spPr>
          <p:txBody>
            <a:bodyPr wrap="square" lIns="0" tIns="0" rIns="0" bIns="0" rtlCol="0"/>
            <a:lstStyle/>
            <a:p>
              <a:endParaRPr/>
            </a:p>
          </p:txBody>
        </p:sp>
        <p:sp>
          <p:nvSpPr>
            <p:cNvPr id="700" name="object 699">
              <a:extLst>
                <a:ext uri="{FF2B5EF4-FFF2-40B4-BE49-F238E27FC236}">
                  <a16:creationId xmlns:a16="http://schemas.microsoft.com/office/drawing/2014/main" id="{DCB62539-89F9-1E68-DF59-7D7144EF5EDB}"/>
                </a:ext>
              </a:extLst>
            </p:cNvPr>
            <p:cNvSpPr/>
            <p:nvPr/>
          </p:nvSpPr>
          <p:spPr>
            <a:xfrm>
              <a:off x="6626325" y="1710875"/>
              <a:ext cx="345440" cy="38735"/>
            </a:xfrm>
            <a:custGeom>
              <a:avLst/>
              <a:gdLst/>
              <a:ahLst/>
              <a:cxnLst/>
              <a:rect l="l" t="t" r="r" b="b"/>
              <a:pathLst>
                <a:path w="345440" h="38735">
                  <a:moveTo>
                    <a:pt x="344995" y="19189"/>
                  </a:moveTo>
                  <a:lnTo>
                    <a:pt x="331439" y="26661"/>
                  </a:lnTo>
                  <a:lnTo>
                    <a:pt x="294471" y="32761"/>
                  </a:lnTo>
                  <a:lnTo>
                    <a:pt x="239639" y="36872"/>
                  </a:lnTo>
                  <a:lnTo>
                    <a:pt x="172491" y="38379"/>
                  </a:lnTo>
                  <a:lnTo>
                    <a:pt x="105350" y="36872"/>
                  </a:lnTo>
                  <a:lnTo>
                    <a:pt x="50522" y="32761"/>
                  </a:lnTo>
                  <a:lnTo>
                    <a:pt x="13555" y="26661"/>
                  </a:lnTo>
                  <a:lnTo>
                    <a:pt x="0" y="19189"/>
                  </a:lnTo>
                  <a:lnTo>
                    <a:pt x="13555" y="11722"/>
                  </a:lnTo>
                  <a:lnTo>
                    <a:pt x="50522" y="5622"/>
                  </a:lnTo>
                  <a:lnTo>
                    <a:pt x="105350" y="1508"/>
                  </a:lnTo>
                  <a:lnTo>
                    <a:pt x="172491" y="0"/>
                  </a:lnTo>
                  <a:lnTo>
                    <a:pt x="239639" y="1508"/>
                  </a:lnTo>
                  <a:lnTo>
                    <a:pt x="294471" y="5622"/>
                  </a:lnTo>
                  <a:lnTo>
                    <a:pt x="331439" y="11722"/>
                  </a:lnTo>
                  <a:lnTo>
                    <a:pt x="344995" y="19189"/>
                  </a:lnTo>
                  <a:close/>
                </a:path>
              </a:pathLst>
            </a:custGeom>
            <a:ln w="7594">
              <a:solidFill>
                <a:srgbClr val="000000"/>
              </a:solidFill>
            </a:ln>
          </p:spPr>
          <p:txBody>
            <a:bodyPr wrap="square" lIns="0" tIns="0" rIns="0" bIns="0" rtlCol="0"/>
            <a:lstStyle/>
            <a:p>
              <a:endParaRPr/>
            </a:p>
          </p:txBody>
        </p:sp>
        <p:sp>
          <p:nvSpPr>
            <p:cNvPr id="701" name="object 700">
              <a:extLst>
                <a:ext uri="{FF2B5EF4-FFF2-40B4-BE49-F238E27FC236}">
                  <a16:creationId xmlns:a16="http://schemas.microsoft.com/office/drawing/2014/main" id="{C3822DAF-12C3-2716-FF23-65805584E837}"/>
                </a:ext>
              </a:extLst>
            </p:cNvPr>
            <p:cNvSpPr/>
            <p:nvPr/>
          </p:nvSpPr>
          <p:spPr>
            <a:xfrm>
              <a:off x="6626325" y="1768352"/>
              <a:ext cx="345440" cy="38735"/>
            </a:xfrm>
            <a:custGeom>
              <a:avLst/>
              <a:gdLst/>
              <a:ahLst/>
              <a:cxnLst/>
              <a:rect l="l" t="t" r="r" b="b"/>
              <a:pathLst>
                <a:path w="345440" h="38735">
                  <a:moveTo>
                    <a:pt x="172491" y="0"/>
                  </a:moveTo>
                  <a:lnTo>
                    <a:pt x="105350" y="1507"/>
                  </a:lnTo>
                  <a:lnTo>
                    <a:pt x="50522" y="5618"/>
                  </a:lnTo>
                  <a:lnTo>
                    <a:pt x="13555" y="11717"/>
                  </a:lnTo>
                  <a:lnTo>
                    <a:pt x="0" y="19189"/>
                  </a:lnTo>
                  <a:lnTo>
                    <a:pt x="13555" y="26656"/>
                  </a:lnTo>
                  <a:lnTo>
                    <a:pt x="50522" y="32756"/>
                  </a:lnTo>
                  <a:lnTo>
                    <a:pt x="105350" y="36870"/>
                  </a:lnTo>
                  <a:lnTo>
                    <a:pt x="172491" y="38379"/>
                  </a:lnTo>
                  <a:lnTo>
                    <a:pt x="239639" y="36870"/>
                  </a:lnTo>
                  <a:lnTo>
                    <a:pt x="294471" y="32756"/>
                  </a:lnTo>
                  <a:lnTo>
                    <a:pt x="331439" y="26656"/>
                  </a:lnTo>
                  <a:lnTo>
                    <a:pt x="344995" y="19189"/>
                  </a:lnTo>
                  <a:lnTo>
                    <a:pt x="331439" y="11717"/>
                  </a:lnTo>
                  <a:lnTo>
                    <a:pt x="294471" y="5618"/>
                  </a:lnTo>
                  <a:lnTo>
                    <a:pt x="239639" y="1507"/>
                  </a:lnTo>
                  <a:lnTo>
                    <a:pt x="172491" y="0"/>
                  </a:lnTo>
                  <a:close/>
                </a:path>
              </a:pathLst>
            </a:custGeom>
            <a:solidFill>
              <a:srgbClr val="D7242C">
                <a:alpha val="79998"/>
              </a:srgbClr>
            </a:solidFill>
          </p:spPr>
          <p:txBody>
            <a:bodyPr wrap="square" lIns="0" tIns="0" rIns="0" bIns="0" rtlCol="0"/>
            <a:lstStyle/>
            <a:p>
              <a:endParaRPr/>
            </a:p>
          </p:txBody>
        </p:sp>
        <p:sp>
          <p:nvSpPr>
            <p:cNvPr id="702" name="object 701">
              <a:extLst>
                <a:ext uri="{FF2B5EF4-FFF2-40B4-BE49-F238E27FC236}">
                  <a16:creationId xmlns:a16="http://schemas.microsoft.com/office/drawing/2014/main" id="{A3F6DF64-1343-494C-9727-897460CB3E2E}"/>
                </a:ext>
              </a:extLst>
            </p:cNvPr>
            <p:cNvSpPr/>
            <p:nvPr/>
          </p:nvSpPr>
          <p:spPr>
            <a:xfrm>
              <a:off x="6626325" y="1768352"/>
              <a:ext cx="345440" cy="38735"/>
            </a:xfrm>
            <a:custGeom>
              <a:avLst/>
              <a:gdLst/>
              <a:ahLst/>
              <a:cxnLst/>
              <a:rect l="l" t="t" r="r" b="b"/>
              <a:pathLst>
                <a:path w="345440" h="38735">
                  <a:moveTo>
                    <a:pt x="344995" y="19189"/>
                  </a:moveTo>
                  <a:lnTo>
                    <a:pt x="331439" y="26656"/>
                  </a:lnTo>
                  <a:lnTo>
                    <a:pt x="294471" y="32756"/>
                  </a:lnTo>
                  <a:lnTo>
                    <a:pt x="239639" y="36870"/>
                  </a:lnTo>
                  <a:lnTo>
                    <a:pt x="172491" y="38379"/>
                  </a:lnTo>
                  <a:lnTo>
                    <a:pt x="105350" y="36870"/>
                  </a:lnTo>
                  <a:lnTo>
                    <a:pt x="50522" y="32756"/>
                  </a:lnTo>
                  <a:lnTo>
                    <a:pt x="13555" y="26656"/>
                  </a:lnTo>
                  <a:lnTo>
                    <a:pt x="0" y="19189"/>
                  </a:lnTo>
                  <a:lnTo>
                    <a:pt x="13555" y="11717"/>
                  </a:lnTo>
                  <a:lnTo>
                    <a:pt x="50522" y="5618"/>
                  </a:lnTo>
                  <a:lnTo>
                    <a:pt x="105350" y="1507"/>
                  </a:lnTo>
                  <a:lnTo>
                    <a:pt x="172491" y="0"/>
                  </a:lnTo>
                  <a:lnTo>
                    <a:pt x="239639" y="1507"/>
                  </a:lnTo>
                  <a:lnTo>
                    <a:pt x="294471" y="5618"/>
                  </a:lnTo>
                  <a:lnTo>
                    <a:pt x="331439" y="11717"/>
                  </a:lnTo>
                  <a:lnTo>
                    <a:pt x="344995" y="19189"/>
                  </a:lnTo>
                  <a:close/>
                </a:path>
              </a:pathLst>
            </a:custGeom>
            <a:ln w="7594">
              <a:solidFill>
                <a:srgbClr val="000000"/>
              </a:solidFill>
            </a:ln>
          </p:spPr>
          <p:txBody>
            <a:bodyPr wrap="square" lIns="0" tIns="0" rIns="0" bIns="0" rtlCol="0"/>
            <a:lstStyle/>
            <a:p>
              <a:endParaRPr/>
            </a:p>
          </p:txBody>
        </p:sp>
        <p:sp>
          <p:nvSpPr>
            <p:cNvPr id="703" name="object 702">
              <a:extLst>
                <a:ext uri="{FF2B5EF4-FFF2-40B4-BE49-F238E27FC236}">
                  <a16:creationId xmlns:a16="http://schemas.microsoft.com/office/drawing/2014/main" id="{BB6BCCFF-9949-4552-D590-A80A95A22A66}"/>
                </a:ext>
              </a:extLst>
            </p:cNvPr>
            <p:cNvSpPr/>
            <p:nvPr/>
          </p:nvSpPr>
          <p:spPr>
            <a:xfrm>
              <a:off x="6626325" y="1738445"/>
              <a:ext cx="345440" cy="52705"/>
            </a:xfrm>
            <a:custGeom>
              <a:avLst/>
              <a:gdLst/>
              <a:ahLst/>
              <a:cxnLst/>
              <a:rect l="l" t="t" r="r" b="b"/>
              <a:pathLst>
                <a:path w="345440" h="52705">
                  <a:moveTo>
                    <a:pt x="344995" y="0"/>
                  </a:moveTo>
                  <a:lnTo>
                    <a:pt x="331439" y="7466"/>
                  </a:lnTo>
                  <a:lnTo>
                    <a:pt x="294471" y="13566"/>
                  </a:lnTo>
                  <a:lnTo>
                    <a:pt x="239639" y="17680"/>
                  </a:lnTo>
                  <a:lnTo>
                    <a:pt x="172491" y="19189"/>
                  </a:lnTo>
                  <a:lnTo>
                    <a:pt x="105350" y="17680"/>
                  </a:lnTo>
                  <a:lnTo>
                    <a:pt x="50522" y="13566"/>
                  </a:lnTo>
                  <a:lnTo>
                    <a:pt x="13555" y="7466"/>
                  </a:lnTo>
                  <a:lnTo>
                    <a:pt x="0" y="0"/>
                  </a:lnTo>
                  <a:lnTo>
                    <a:pt x="0" y="52285"/>
                  </a:lnTo>
                  <a:lnTo>
                    <a:pt x="344995" y="52285"/>
                  </a:lnTo>
                  <a:lnTo>
                    <a:pt x="344995" y="0"/>
                  </a:lnTo>
                  <a:close/>
                </a:path>
              </a:pathLst>
            </a:custGeom>
            <a:solidFill>
              <a:srgbClr val="D7242C">
                <a:alpha val="79998"/>
              </a:srgbClr>
            </a:solidFill>
          </p:spPr>
          <p:txBody>
            <a:bodyPr wrap="square" lIns="0" tIns="0" rIns="0" bIns="0" rtlCol="0"/>
            <a:lstStyle/>
            <a:p>
              <a:endParaRPr/>
            </a:p>
          </p:txBody>
        </p:sp>
        <p:sp>
          <p:nvSpPr>
            <p:cNvPr id="704" name="object 703">
              <a:extLst>
                <a:ext uri="{FF2B5EF4-FFF2-40B4-BE49-F238E27FC236}">
                  <a16:creationId xmlns:a16="http://schemas.microsoft.com/office/drawing/2014/main" id="{65537B87-ECAE-5DE5-1297-A859390926DC}"/>
                </a:ext>
              </a:extLst>
            </p:cNvPr>
            <p:cNvSpPr/>
            <p:nvPr/>
          </p:nvSpPr>
          <p:spPr>
            <a:xfrm>
              <a:off x="6626325" y="1738445"/>
              <a:ext cx="345440" cy="52705"/>
            </a:xfrm>
            <a:custGeom>
              <a:avLst/>
              <a:gdLst/>
              <a:ahLst/>
              <a:cxnLst/>
              <a:rect l="l" t="t" r="r" b="b"/>
              <a:pathLst>
                <a:path w="345440" h="52705">
                  <a:moveTo>
                    <a:pt x="344995" y="52285"/>
                  </a:moveTo>
                  <a:lnTo>
                    <a:pt x="344995" y="0"/>
                  </a:lnTo>
                  <a:lnTo>
                    <a:pt x="331439" y="7466"/>
                  </a:lnTo>
                  <a:lnTo>
                    <a:pt x="294471" y="13566"/>
                  </a:lnTo>
                  <a:lnTo>
                    <a:pt x="239639" y="17680"/>
                  </a:lnTo>
                  <a:lnTo>
                    <a:pt x="172491" y="19189"/>
                  </a:lnTo>
                  <a:lnTo>
                    <a:pt x="105350" y="17680"/>
                  </a:lnTo>
                  <a:lnTo>
                    <a:pt x="50522" y="13566"/>
                  </a:lnTo>
                  <a:lnTo>
                    <a:pt x="13555" y="7466"/>
                  </a:lnTo>
                  <a:lnTo>
                    <a:pt x="0" y="0"/>
                  </a:lnTo>
                  <a:lnTo>
                    <a:pt x="0" y="52285"/>
                  </a:lnTo>
                </a:path>
              </a:pathLst>
            </a:custGeom>
            <a:ln w="7594">
              <a:solidFill>
                <a:srgbClr val="000000"/>
              </a:solidFill>
            </a:ln>
          </p:spPr>
          <p:txBody>
            <a:bodyPr wrap="square" lIns="0" tIns="0" rIns="0" bIns="0" rtlCol="0"/>
            <a:lstStyle/>
            <a:p>
              <a:endParaRPr/>
            </a:p>
          </p:txBody>
        </p:sp>
        <p:sp>
          <p:nvSpPr>
            <p:cNvPr id="705" name="object 704">
              <a:extLst>
                <a:ext uri="{FF2B5EF4-FFF2-40B4-BE49-F238E27FC236}">
                  <a16:creationId xmlns:a16="http://schemas.microsoft.com/office/drawing/2014/main" id="{720DA7B3-B182-A954-BEEA-B651409535A8}"/>
                </a:ext>
              </a:extLst>
            </p:cNvPr>
            <p:cNvSpPr/>
            <p:nvPr/>
          </p:nvSpPr>
          <p:spPr>
            <a:xfrm>
              <a:off x="5244820" y="2171814"/>
              <a:ext cx="463550" cy="85725"/>
            </a:xfrm>
            <a:custGeom>
              <a:avLst/>
              <a:gdLst/>
              <a:ahLst/>
              <a:cxnLst/>
              <a:rect l="l" t="t" r="r" b="b"/>
              <a:pathLst>
                <a:path w="463550" h="85725">
                  <a:moveTo>
                    <a:pt x="463397" y="0"/>
                  </a:moveTo>
                  <a:lnTo>
                    <a:pt x="0" y="0"/>
                  </a:lnTo>
                  <a:lnTo>
                    <a:pt x="0" y="85369"/>
                  </a:lnTo>
                  <a:lnTo>
                    <a:pt x="463397" y="85369"/>
                  </a:lnTo>
                  <a:lnTo>
                    <a:pt x="463397" y="0"/>
                  </a:lnTo>
                  <a:close/>
                </a:path>
              </a:pathLst>
            </a:custGeom>
            <a:solidFill>
              <a:srgbClr val="FFFFFF"/>
            </a:solidFill>
          </p:spPr>
          <p:txBody>
            <a:bodyPr wrap="square" lIns="0" tIns="0" rIns="0" bIns="0" rtlCol="0"/>
            <a:lstStyle/>
            <a:p>
              <a:endParaRPr/>
            </a:p>
          </p:txBody>
        </p:sp>
      </p:grpSp>
      <p:sp>
        <p:nvSpPr>
          <p:cNvPr id="706" name="object 705">
            <a:extLst>
              <a:ext uri="{FF2B5EF4-FFF2-40B4-BE49-F238E27FC236}">
                <a16:creationId xmlns:a16="http://schemas.microsoft.com/office/drawing/2014/main" id="{35BB1972-8106-3F66-C901-58624710172F}"/>
              </a:ext>
            </a:extLst>
          </p:cNvPr>
          <p:cNvSpPr txBox="1"/>
          <p:nvPr/>
        </p:nvSpPr>
        <p:spPr>
          <a:xfrm>
            <a:off x="5005193" y="1766036"/>
            <a:ext cx="463550" cy="85090"/>
          </a:xfrm>
          <a:prstGeom prst="rect">
            <a:avLst/>
          </a:prstGeom>
          <a:ln w="10134">
            <a:solidFill>
              <a:srgbClr val="02090B"/>
            </a:solidFill>
          </a:ln>
        </p:spPr>
        <p:txBody>
          <a:bodyPr vert="horz" wrap="square" lIns="0" tIns="8255" rIns="0" bIns="0" rtlCol="0">
            <a:spAutoFit/>
          </a:bodyPr>
          <a:lstStyle/>
          <a:p>
            <a:pPr marL="16510">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707" name="object 706">
            <a:extLst>
              <a:ext uri="{FF2B5EF4-FFF2-40B4-BE49-F238E27FC236}">
                <a16:creationId xmlns:a16="http://schemas.microsoft.com/office/drawing/2014/main" id="{30B444BE-9C37-0083-AB70-AB1D0404B74A}"/>
              </a:ext>
            </a:extLst>
          </p:cNvPr>
          <p:cNvSpPr/>
          <p:nvPr/>
        </p:nvSpPr>
        <p:spPr>
          <a:xfrm>
            <a:off x="5709213" y="1247907"/>
            <a:ext cx="463550" cy="85725"/>
          </a:xfrm>
          <a:custGeom>
            <a:avLst/>
            <a:gdLst/>
            <a:ahLst/>
            <a:cxnLst/>
            <a:rect l="l" t="t" r="r" b="b"/>
            <a:pathLst>
              <a:path w="463550" h="85725">
                <a:moveTo>
                  <a:pt x="463397" y="0"/>
                </a:moveTo>
                <a:lnTo>
                  <a:pt x="0" y="0"/>
                </a:lnTo>
                <a:lnTo>
                  <a:pt x="0" y="85369"/>
                </a:lnTo>
                <a:lnTo>
                  <a:pt x="463397" y="85369"/>
                </a:lnTo>
                <a:lnTo>
                  <a:pt x="463397" y="0"/>
                </a:lnTo>
                <a:close/>
              </a:path>
            </a:pathLst>
          </a:custGeom>
          <a:solidFill>
            <a:srgbClr val="FFFFFF"/>
          </a:solidFill>
        </p:spPr>
        <p:txBody>
          <a:bodyPr wrap="square" lIns="0" tIns="0" rIns="0" bIns="0" rtlCol="0"/>
          <a:lstStyle/>
          <a:p>
            <a:endParaRPr/>
          </a:p>
        </p:txBody>
      </p:sp>
      <p:sp>
        <p:nvSpPr>
          <p:cNvPr id="708" name="object 707">
            <a:extLst>
              <a:ext uri="{FF2B5EF4-FFF2-40B4-BE49-F238E27FC236}">
                <a16:creationId xmlns:a16="http://schemas.microsoft.com/office/drawing/2014/main" id="{CE5549B6-A3F7-233A-B113-C696189BA815}"/>
              </a:ext>
            </a:extLst>
          </p:cNvPr>
          <p:cNvSpPr txBox="1"/>
          <p:nvPr/>
        </p:nvSpPr>
        <p:spPr>
          <a:xfrm>
            <a:off x="5709213" y="1248189"/>
            <a:ext cx="463550" cy="85090"/>
          </a:xfrm>
          <a:prstGeom prst="rect">
            <a:avLst/>
          </a:prstGeom>
          <a:ln w="10134">
            <a:solidFill>
              <a:srgbClr val="02090B"/>
            </a:solidFill>
          </a:ln>
        </p:spPr>
        <p:txBody>
          <a:bodyPr vert="horz" wrap="square" lIns="0" tIns="8255" rIns="0" bIns="0" rtlCol="0">
            <a:spAutoFit/>
          </a:bodyPr>
          <a:lstStyle/>
          <a:p>
            <a:pPr marL="16510">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709" name="object 708">
            <a:extLst>
              <a:ext uri="{FF2B5EF4-FFF2-40B4-BE49-F238E27FC236}">
                <a16:creationId xmlns:a16="http://schemas.microsoft.com/office/drawing/2014/main" id="{3E6AD16E-5616-FE4E-C679-0D768D3B1D1A}"/>
              </a:ext>
            </a:extLst>
          </p:cNvPr>
          <p:cNvSpPr/>
          <p:nvPr/>
        </p:nvSpPr>
        <p:spPr>
          <a:xfrm>
            <a:off x="6325772" y="1245481"/>
            <a:ext cx="463550" cy="85725"/>
          </a:xfrm>
          <a:custGeom>
            <a:avLst/>
            <a:gdLst/>
            <a:ahLst/>
            <a:cxnLst/>
            <a:rect l="l" t="t" r="r" b="b"/>
            <a:pathLst>
              <a:path w="463550" h="85725">
                <a:moveTo>
                  <a:pt x="463397" y="0"/>
                </a:moveTo>
                <a:lnTo>
                  <a:pt x="0" y="0"/>
                </a:lnTo>
                <a:lnTo>
                  <a:pt x="0" y="85382"/>
                </a:lnTo>
                <a:lnTo>
                  <a:pt x="463397" y="85382"/>
                </a:lnTo>
                <a:lnTo>
                  <a:pt x="463397" y="0"/>
                </a:lnTo>
                <a:close/>
              </a:path>
            </a:pathLst>
          </a:custGeom>
          <a:solidFill>
            <a:srgbClr val="FFFFFF"/>
          </a:solidFill>
        </p:spPr>
        <p:txBody>
          <a:bodyPr wrap="square" lIns="0" tIns="0" rIns="0" bIns="0" rtlCol="0"/>
          <a:lstStyle/>
          <a:p>
            <a:endParaRPr/>
          </a:p>
        </p:txBody>
      </p:sp>
      <p:sp>
        <p:nvSpPr>
          <p:cNvPr id="710" name="object 709">
            <a:extLst>
              <a:ext uri="{FF2B5EF4-FFF2-40B4-BE49-F238E27FC236}">
                <a16:creationId xmlns:a16="http://schemas.microsoft.com/office/drawing/2014/main" id="{C3534326-B640-6D66-29FE-F6858BF50E44}"/>
              </a:ext>
            </a:extLst>
          </p:cNvPr>
          <p:cNvSpPr txBox="1"/>
          <p:nvPr/>
        </p:nvSpPr>
        <p:spPr>
          <a:xfrm>
            <a:off x="6325771" y="1245770"/>
            <a:ext cx="463550" cy="85090"/>
          </a:xfrm>
          <a:prstGeom prst="rect">
            <a:avLst/>
          </a:prstGeom>
          <a:ln w="10134">
            <a:solidFill>
              <a:srgbClr val="02090B"/>
            </a:solidFill>
          </a:ln>
        </p:spPr>
        <p:txBody>
          <a:bodyPr vert="horz" wrap="square" lIns="0" tIns="8255" rIns="0" bIns="0" rtlCol="0">
            <a:spAutoFit/>
          </a:bodyPr>
          <a:lstStyle/>
          <a:p>
            <a:pPr marL="16510">
              <a:lnSpc>
                <a:spcPct val="100000"/>
              </a:lnSpc>
              <a:spcBef>
                <a:spcPts val="65"/>
              </a:spcBef>
            </a:pPr>
            <a:r>
              <a:rPr sz="400" spc="-10" dirty="0">
                <a:solidFill>
                  <a:srgbClr val="02090B"/>
                </a:solidFill>
                <a:latin typeface="Lucida Sans"/>
                <a:cs typeface="Lucida Sans"/>
              </a:rPr>
              <a:t>Custom</a:t>
            </a:r>
            <a:r>
              <a:rPr sz="400" spc="10" dirty="0">
                <a:solidFill>
                  <a:srgbClr val="02090B"/>
                </a:solidFill>
                <a:latin typeface="Lucida Sans"/>
                <a:cs typeface="Lucida Sans"/>
              </a:rPr>
              <a:t> </a:t>
            </a:r>
            <a:r>
              <a:rPr sz="400" spc="-10" dirty="0">
                <a:solidFill>
                  <a:srgbClr val="02090B"/>
                </a:solidFill>
                <a:latin typeface="Lucida Sans"/>
                <a:cs typeface="Lucida Sans"/>
              </a:rPr>
              <a:t>database</a:t>
            </a:r>
            <a:endParaRPr sz="400">
              <a:latin typeface="Lucida Sans"/>
              <a:cs typeface="Lucida Sans"/>
            </a:endParaRPr>
          </a:p>
        </p:txBody>
      </p:sp>
      <p:sp>
        <p:nvSpPr>
          <p:cNvPr id="711" name="object 710">
            <a:extLst>
              <a:ext uri="{FF2B5EF4-FFF2-40B4-BE49-F238E27FC236}">
                <a16:creationId xmlns:a16="http://schemas.microsoft.com/office/drawing/2014/main" id="{F0015ABA-D0C1-8B45-0C9B-6EB00777D505}"/>
              </a:ext>
            </a:extLst>
          </p:cNvPr>
          <p:cNvSpPr txBox="1"/>
          <p:nvPr/>
        </p:nvSpPr>
        <p:spPr>
          <a:xfrm>
            <a:off x="6383970" y="2013672"/>
            <a:ext cx="370205" cy="121920"/>
          </a:xfrm>
          <a:prstGeom prst="rect">
            <a:avLst/>
          </a:prstGeom>
          <a:solidFill>
            <a:srgbClr val="FFFFFF"/>
          </a:solidFill>
          <a:ln w="10134">
            <a:solidFill>
              <a:srgbClr val="02090B"/>
            </a:solidFill>
          </a:ln>
        </p:spPr>
        <p:txBody>
          <a:bodyPr vert="horz" wrap="square" lIns="0" tIns="0" rIns="0" bIns="0" rtlCol="0">
            <a:spAutoFit/>
          </a:bodyPr>
          <a:lstStyle/>
          <a:p>
            <a:pPr marL="36830" marR="24765">
              <a:lnSpc>
                <a:spcPts val="470"/>
              </a:lnSpc>
            </a:pPr>
            <a:r>
              <a:rPr sz="400" spc="-10" dirty="0">
                <a:solidFill>
                  <a:srgbClr val="02090B"/>
                </a:solidFill>
                <a:latin typeface="Lucida Sans"/>
                <a:cs typeface="Lucida Sans"/>
              </a:rPr>
              <a:t>HMMsearch</a:t>
            </a:r>
            <a:r>
              <a:rPr sz="400" spc="500" dirty="0">
                <a:solidFill>
                  <a:srgbClr val="02090B"/>
                </a:solidFill>
                <a:latin typeface="Lucida Sans"/>
                <a:cs typeface="Lucida Sans"/>
              </a:rPr>
              <a:t> </a:t>
            </a:r>
            <a:r>
              <a:rPr sz="400" spc="-10" dirty="0">
                <a:solidFill>
                  <a:srgbClr val="02090B"/>
                </a:solidFill>
                <a:latin typeface="Lucida Sans"/>
                <a:cs typeface="Lucida Sans"/>
              </a:rPr>
              <a:t>HHblits</a:t>
            </a:r>
            <a:r>
              <a:rPr sz="400" spc="20" dirty="0">
                <a:solidFill>
                  <a:srgbClr val="02090B"/>
                </a:solidFill>
                <a:latin typeface="Lucida Sans"/>
                <a:cs typeface="Lucida Sans"/>
              </a:rPr>
              <a:t> </a:t>
            </a:r>
            <a:r>
              <a:rPr sz="400" spc="-25" dirty="0">
                <a:solidFill>
                  <a:srgbClr val="02090B"/>
                </a:solidFill>
                <a:latin typeface="Lucida Sans"/>
                <a:cs typeface="Lucida Sans"/>
              </a:rPr>
              <a:t>MSA</a:t>
            </a:r>
            <a:endParaRPr sz="400">
              <a:latin typeface="Lucida Sans"/>
              <a:cs typeface="Lucida Sans"/>
            </a:endParaRPr>
          </a:p>
        </p:txBody>
      </p:sp>
      <p:grpSp>
        <p:nvGrpSpPr>
          <p:cNvPr id="712" name="object 711">
            <a:extLst>
              <a:ext uri="{FF2B5EF4-FFF2-40B4-BE49-F238E27FC236}">
                <a16:creationId xmlns:a16="http://schemas.microsoft.com/office/drawing/2014/main" id="{AE5C652D-43F8-F044-AECA-82DC6EBCE96E}"/>
              </a:ext>
            </a:extLst>
          </p:cNvPr>
          <p:cNvGrpSpPr/>
          <p:nvPr/>
        </p:nvGrpSpPr>
        <p:grpSpPr>
          <a:xfrm>
            <a:off x="5909053" y="747938"/>
            <a:ext cx="669925" cy="1483995"/>
            <a:chOff x="6148685" y="1154003"/>
            <a:chExt cx="669925" cy="1483995"/>
          </a:xfrm>
        </p:grpSpPr>
        <p:sp>
          <p:nvSpPr>
            <p:cNvPr id="713" name="object 712">
              <a:extLst>
                <a:ext uri="{FF2B5EF4-FFF2-40B4-BE49-F238E27FC236}">
                  <a16:creationId xmlns:a16="http://schemas.microsoft.com/office/drawing/2014/main" id="{D07BF6AB-EB97-07F0-FE91-B0D08AD1C324}"/>
                </a:ext>
              </a:extLst>
            </p:cNvPr>
            <p:cNvSpPr/>
            <p:nvPr/>
          </p:nvSpPr>
          <p:spPr>
            <a:xfrm>
              <a:off x="6793777" y="2537488"/>
              <a:ext cx="0" cy="57150"/>
            </a:xfrm>
            <a:custGeom>
              <a:avLst/>
              <a:gdLst/>
              <a:ahLst/>
              <a:cxnLst/>
              <a:rect l="l" t="t" r="r" b="b"/>
              <a:pathLst>
                <a:path h="57150">
                  <a:moveTo>
                    <a:pt x="0" y="0"/>
                  </a:moveTo>
                  <a:lnTo>
                    <a:pt x="0" y="57099"/>
                  </a:lnTo>
                </a:path>
              </a:pathLst>
            </a:custGeom>
            <a:ln w="20269">
              <a:solidFill>
                <a:srgbClr val="000000"/>
              </a:solidFill>
            </a:ln>
          </p:spPr>
          <p:txBody>
            <a:bodyPr wrap="square" lIns="0" tIns="0" rIns="0" bIns="0" rtlCol="0"/>
            <a:lstStyle/>
            <a:p>
              <a:endParaRPr/>
            </a:p>
          </p:txBody>
        </p:sp>
        <p:sp>
          <p:nvSpPr>
            <p:cNvPr id="714" name="object 713">
              <a:extLst>
                <a:ext uri="{FF2B5EF4-FFF2-40B4-BE49-F238E27FC236}">
                  <a16:creationId xmlns:a16="http://schemas.microsoft.com/office/drawing/2014/main" id="{21612E7E-7346-085B-F787-1F78D43FDAED}"/>
                </a:ext>
              </a:extLst>
            </p:cNvPr>
            <p:cNvSpPr/>
            <p:nvPr/>
          </p:nvSpPr>
          <p:spPr>
            <a:xfrm>
              <a:off x="6769063" y="2577019"/>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715" name="object 714">
              <a:extLst>
                <a:ext uri="{FF2B5EF4-FFF2-40B4-BE49-F238E27FC236}">
                  <a16:creationId xmlns:a16="http://schemas.microsoft.com/office/drawing/2014/main" id="{A412010F-6FF4-32BB-626C-46DB047E6A79}"/>
                </a:ext>
              </a:extLst>
            </p:cNvPr>
            <p:cNvSpPr/>
            <p:nvPr/>
          </p:nvSpPr>
          <p:spPr>
            <a:xfrm>
              <a:off x="6173400" y="1164163"/>
              <a:ext cx="0" cy="393700"/>
            </a:xfrm>
            <a:custGeom>
              <a:avLst/>
              <a:gdLst/>
              <a:ahLst/>
              <a:cxnLst/>
              <a:rect l="l" t="t" r="r" b="b"/>
              <a:pathLst>
                <a:path h="393700">
                  <a:moveTo>
                    <a:pt x="0" y="0"/>
                  </a:moveTo>
                  <a:lnTo>
                    <a:pt x="0" y="393572"/>
                  </a:lnTo>
                </a:path>
              </a:pathLst>
            </a:custGeom>
            <a:ln w="20269">
              <a:solidFill>
                <a:srgbClr val="000000"/>
              </a:solidFill>
            </a:ln>
          </p:spPr>
          <p:txBody>
            <a:bodyPr wrap="square" lIns="0" tIns="0" rIns="0" bIns="0" rtlCol="0"/>
            <a:lstStyle/>
            <a:p>
              <a:endParaRPr/>
            </a:p>
          </p:txBody>
        </p:sp>
        <p:sp>
          <p:nvSpPr>
            <p:cNvPr id="716" name="object 715">
              <a:extLst>
                <a:ext uri="{FF2B5EF4-FFF2-40B4-BE49-F238E27FC236}">
                  <a16:creationId xmlns:a16="http://schemas.microsoft.com/office/drawing/2014/main" id="{9936569D-E8B1-354D-2C43-9E1C3B9A5A1D}"/>
                </a:ext>
              </a:extLst>
            </p:cNvPr>
            <p:cNvSpPr/>
            <p:nvPr/>
          </p:nvSpPr>
          <p:spPr>
            <a:xfrm>
              <a:off x="6148685" y="1540171"/>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grpSp>
      <p:sp>
        <p:nvSpPr>
          <p:cNvPr id="717" name="object 716">
            <a:extLst>
              <a:ext uri="{FF2B5EF4-FFF2-40B4-BE49-F238E27FC236}">
                <a16:creationId xmlns:a16="http://schemas.microsoft.com/office/drawing/2014/main" id="{83417636-559E-9621-5F9F-DC1616C04EDC}"/>
              </a:ext>
            </a:extLst>
          </p:cNvPr>
          <p:cNvSpPr txBox="1"/>
          <p:nvPr/>
        </p:nvSpPr>
        <p:spPr>
          <a:xfrm>
            <a:off x="5696505" y="1099473"/>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graphicFrame>
        <p:nvGraphicFramePr>
          <p:cNvPr id="718" name="object 717">
            <a:extLst>
              <a:ext uri="{FF2B5EF4-FFF2-40B4-BE49-F238E27FC236}">
                <a16:creationId xmlns:a16="http://schemas.microsoft.com/office/drawing/2014/main" id="{50D48D81-C908-A811-F2BA-5BB41BEB3D1D}"/>
              </a:ext>
            </a:extLst>
          </p:cNvPr>
          <p:cNvGraphicFramePr>
            <a:graphicFrameLocks noGrp="1"/>
          </p:cNvGraphicFramePr>
          <p:nvPr>
            <p:extLst>
              <p:ext uri="{D42A27DB-BD31-4B8C-83A1-F6EECF244321}">
                <p14:modId xmlns:p14="http://schemas.microsoft.com/office/powerpoint/2010/main" val="3012273998"/>
              </p:ext>
            </p:extLst>
          </p:nvPr>
        </p:nvGraphicFramePr>
        <p:xfrm>
          <a:off x="518672" y="2222241"/>
          <a:ext cx="6343009" cy="186690"/>
        </p:xfrm>
        <a:graphic>
          <a:graphicData uri="http://schemas.openxmlformats.org/drawingml/2006/table">
            <a:tbl>
              <a:tblPr firstRow="1" bandRow="1">
                <a:tableStyleId>{2D5ABB26-0587-4C30-8999-92F81FD0307C}</a:tableStyleId>
              </a:tblPr>
              <a:tblGrid>
                <a:gridCol w="473075">
                  <a:extLst>
                    <a:ext uri="{9D8B030D-6E8A-4147-A177-3AD203B41FA5}">
                      <a16:colId xmlns:a16="http://schemas.microsoft.com/office/drawing/2014/main" val="20000"/>
                    </a:ext>
                  </a:extLst>
                </a:gridCol>
                <a:gridCol w="47625">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41909">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150494">
                  <a:extLst>
                    <a:ext uri="{9D8B030D-6E8A-4147-A177-3AD203B41FA5}">
                      <a16:colId xmlns:a16="http://schemas.microsoft.com/office/drawing/2014/main" val="20005"/>
                    </a:ext>
                  </a:extLst>
                </a:gridCol>
                <a:gridCol w="474980">
                  <a:extLst>
                    <a:ext uri="{9D8B030D-6E8A-4147-A177-3AD203B41FA5}">
                      <a16:colId xmlns:a16="http://schemas.microsoft.com/office/drawing/2014/main" val="20006"/>
                    </a:ext>
                  </a:extLst>
                </a:gridCol>
                <a:gridCol w="45719">
                  <a:extLst>
                    <a:ext uri="{9D8B030D-6E8A-4147-A177-3AD203B41FA5}">
                      <a16:colId xmlns:a16="http://schemas.microsoft.com/office/drawing/2014/main" val="20007"/>
                    </a:ext>
                  </a:extLst>
                </a:gridCol>
                <a:gridCol w="549275">
                  <a:extLst>
                    <a:ext uri="{9D8B030D-6E8A-4147-A177-3AD203B41FA5}">
                      <a16:colId xmlns:a16="http://schemas.microsoft.com/office/drawing/2014/main" val="20008"/>
                    </a:ext>
                  </a:extLst>
                </a:gridCol>
                <a:gridCol w="52705">
                  <a:extLst>
                    <a:ext uri="{9D8B030D-6E8A-4147-A177-3AD203B41FA5}">
                      <a16:colId xmlns:a16="http://schemas.microsoft.com/office/drawing/2014/main" val="20009"/>
                    </a:ext>
                  </a:extLst>
                </a:gridCol>
                <a:gridCol w="570864">
                  <a:extLst>
                    <a:ext uri="{9D8B030D-6E8A-4147-A177-3AD203B41FA5}">
                      <a16:colId xmlns:a16="http://schemas.microsoft.com/office/drawing/2014/main" val="20010"/>
                    </a:ext>
                  </a:extLst>
                </a:gridCol>
                <a:gridCol w="44450">
                  <a:extLst>
                    <a:ext uri="{9D8B030D-6E8A-4147-A177-3AD203B41FA5}">
                      <a16:colId xmlns:a16="http://schemas.microsoft.com/office/drawing/2014/main" val="20011"/>
                    </a:ext>
                  </a:extLst>
                </a:gridCol>
                <a:gridCol w="610870">
                  <a:extLst>
                    <a:ext uri="{9D8B030D-6E8A-4147-A177-3AD203B41FA5}">
                      <a16:colId xmlns:a16="http://schemas.microsoft.com/office/drawing/2014/main" val="20012"/>
                    </a:ext>
                  </a:extLst>
                </a:gridCol>
                <a:gridCol w="131445">
                  <a:extLst>
                    <a:ext uri="{9D8B030D-6E8A-4147-A177-3AD203B41FA5}">
                      <a16:colId xmlns:a16="http://schemas.microsoft.com/office/drawing/2014/main" val="20013"/>
                    </a:ext>
                  </a:extLst>
                </a:gridCol>
                <a:gridCol w="738504">
                  <a:extLst>
                    <a:ext uri="{9D8B030D-6E8A-4147-A177-3AD203B41FA5}">
                      <a16:colId xmlns:a16="http://schemas.microsoft.com/office/drawing/2014/main" val="20014"/>
                    </a:ext>
                  </a:extLst>
                </a:gridCol>
                <a:gridCol w="60960">
                  <a:extLst>
                    <a:ext uri="{9D8B030D-6E8A-4147-A177-3AD203B41FA5}">
                      <a16:colId xmlns:a16="http://schemas.microsoft.com/office/drawing/2014/main" val="20015"/>
                    </a:ext>
                  </a:extLst>
                </a:gridCol>
                <a:gridCol w="572135">
                  <a:extLst>
                    <a:ext uri="{9D8B030D-6E8A-4147-A177-3AD203B41FA5}">
                      <a16:colId xmlns:a16="http://schemas.microsoft.com/office/drawing/2014/main" val="20016"/>
                    </a:ext>
                  </a:extLst>
                </a:gridCol>
                <a:gridCol w="46989">
                  <a:extLst>
                    <a:ext uri="{9D8B030D-6E8A-4147-A177-3AD203B41FA5}">
                      <a16:colId xmlns:a16="http://schemas.microsoft.com/office/drawing/2014/main" val="20017"/>
                    </a:ext>
                  </a:extLst>
                </a:gridCol>
                <a:gridCol w="572135">
                  <a:extLst>
                    <a:ext uri="{9D8B030D-6E8A-4147-A177-3AD203B41FA5}">
                      <a16:colId xmlns:a16="http://schemas.microsoft.com/office/drawing/2014/main" val="20018"/>
                    </a:ext>
                  </a:extLst>
                </a:gridCol>
              </a:tblGrid>
              <a:tr h="96520">
                <a:tc>
                  <a:txBody>
                    <a:bodyPr/>
                    <a:lstStyle/>
                    <a:p>
                      <a:pPr marL="10795" algn="ctr">
                        <a:lnSpc>
                          <a:spcPts val="385"/>
                        </a:lnSpc>
                        <a:spcBef>
                          <a:spcPts val="260"/>
                        </a:spcBef>
                      </a:pPr>
                      <a:r>
                        <a:rPr sz="400" dirty="0">
                          <a:latin typeface="Lucida Sans"/>
                          <a:cs typeface="Lucida Sans"/>
                        </a:rPr>
                        <a:t>dMSA </a:t>
                      </a:r>
                      <a:r>
                        <a:rPr sz="400" spc="-10" dirty="0">
                          <a:latin typeface="Lucida Sans"/>
                          <a:cs typeface="Lucida Sans"/>
                        </a:rPr>
                        <a:t>stage</a:t>
                      </a:r>
                      <a:r>
                        <a:rPr sz="400" dirty="0">
                          <a:latin typeface="Lucida Sans"/>
                          <a:cs typeface="Lucida Sans"/>
                        </a:rPr>
                        <a:t> </a:t>
                      </a:r>
                      <a:r>
                        <a:rPr sz="400" spc="-50" dirty="0">
                          <a:latin typeface="Lucida Sans"/>
                          <a:cs typeface="Lucida Sans"/>
                        </a:rPr>
                        <a:t>1</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2384" algn="ctr">
                        <a:lnSpc>
                          <a:spcPts val="385"/>
                        </a:lnSpc>
                        <a:spcBef>
                          <a:spcPts val="260"/>
                        </a:spcBef>
                      </a:pPr>
                      <a:r>
                        <a:rPr sz="400" dirty="0">
                          <a:latin typeface="Lucida Sans"/>
                          <a:cs typeface="Lucida Sans"/>
                        </a:rPr>
                        <a:t>dMSA </a:t>
                      </a:r>
                      <a:r>
                        <a:rPr sz="400" spc="-10" dirty="0">
                          <a:latin typeface="Lucida Sans"/>
                          <a:cs typeface="Lucida Sans"/>
                        </a:rPr>
                        <a:t>stage</a:t>
                      </a:r>
                      <a:r>
                        <a:rPr sz="400" dirty="0">
                          <a:latin typeface="Lucida Sans"/>
                          <a:cs typeface="Lucida Sans"/>
                        </a:rPr>
                        <a:t> </a:t>
                      </a:r>
                      <a:r>
                        <a:rPr sz="400" spc="-50" dirty="0">
                          <a:latin typeface="Lucida Sans"/>
                          <a:cs typeface="Lucida Sans"/>
                        </a:rPr>
                        <a:t>2</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00A44A">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27940" algn="ctr">
                        <a:lnSpc>
                          <a:spcPts val="385"/>
                        </a:lnSpc>
                        <a:spcBef>
                          <a:spcPts val="260"/>
                        </a:spcBef>
                      </a:pPr>
                      <a:r>
                        <a:rPr sz="400" dirty="0">
                          <a:latin typeface="Lucida Sans"/>
                          <a:cs typeface="Lucida Sans"/>
                        </a:rPr>
                        <a:t>dMSA </a:t>
                      </a:r>
                      <a:r>
                        <a:rPr sz="400" spc="-10" dirty="0">
                          <a:latin typeface="Lucida Sans"/>
                          <a:cs typeface="Lucida Sans"/>
                        </a:rPr>
                        <a:t>stage</a:t>
                      </a:r>
                      <a:r>
                        <a:rPr sz="400" dirty="0">
                          <a:latin typeface="Lucida Sans"/>
                          <a:cs typeface="Lucida Sans"/>
                        </a:rPr>
                        <a:t> </a:t>
                      </a:r>
                      <a:r>
                        <a:rPr sz="400" spc="-50" dirty="0">
                          <a:latin typeface="Lucida Sans"/>
                          <a:cs typeface="Lucida Sans"/>
                        </a:rPr>
                        <a:t>3</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0092C6">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715" algn="ctr">
                        <a:lnSpc>
                          <a:spcPts val="345"/>
                        </a:lnSpc>
                        <a:spcBef>
                          <a:spcPts val="260"/>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1</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2384" algn="ctr">
                        <a:lnSpc>
                          <a:spcPts val="345"/>
                        </a:lnSpc>
                        <a:spcBef>
                          <a:spcPts val="260"/>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2</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00A44A">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0795" algn="ctr">
                        <a:lnSpc>
                          <a:spcPts val="375"/>
                        </a:lnSpc>
                        <a:spcBef>
                          <a:spcPts val="260"/>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3</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99005B">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27940" algn="ctr">
                        <a:lnSpc>
                          <a:spcPts val="345"/>
                        </a:lnSpc>
                        <a:spcBef>
                          <a:spcPts val="260"/>
                        </a:spcBef>
                      </a:pPr>
                      <a:r>
                        <a:rPr sz="400" dirty="0">
                          <a:latin typeface="Lucida Sans"/>
                          <a:cs typeface="Lucida Sans"/>
                        </a:rPr>
                        <a:t>qMSA </a:t>
                      </a:r>
                      <a:r>
                        <a:rPr sz="400" spc="-10" dirty="0">
                          <a:latin typeface="Lucida Sans"/>
                          <a:cs typeface="Lucida Sans"/>
                        </a:rPr>
                        <a:t>stage</a:t>
                      </a:r>
                      <a:r>
                        <a:rPr sz="400" dirty="0">
                          <a:latin typeface="Lucida Sans"/>
                          <a:cs typeface="Lucida Sans"/>
                        </a:rPr>
                        <a:t> </a:t>
                      </a:r>
                      <a:r>
                        <a:rPr sz="400" spc="-50" dirty="0">
                          <a:latin typeface="Lucida Sans"/>
                          <a:cs typeface="Lucida Sans"/>
                        </a:rPr>
                        <a:t>4</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0092C6">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7620" algn="ctr">
                        <a:lnSpc>
                          <a:spcPts val="355"/>
                        </a:lnSpc>
                        <a:spcBef>
                          <a:spcPts val="260"/>
                        </a:spcBef>
                      </a:pPr>
                      <a:r>
                        <a:rPr sz="400" dirty="0">
                          <a:latin typeface="Lucida Sans"/>
                          <a:cs typeface="Lucida Sans"/>
                        </a:rPr>
                        <a:t>mMSA</a:t>
                      </a:r>
                      <a:r>
                        <a:rPr sz="400" spc="-10" dirty="0">
                          <a:latin typeface="Lucida Sans"/>
                          <a:cs typeface="Lucida Sans"/>
                        </a:rPr>
                        <a:t> stage</a:t>
                      </a:r>
                      <a:r>
                        <a:rPr sz="400" spc="-5" dirty="0">
                          <a:latin typeface="Lucida Sans"/>
                          <a:cs typeface="Lucida Sans"/>
                        </a:rPr>
                        <a:t> </a:t>
                      </a:r>
                      <a:r>
                        <a:rPr sz="400" spc="-50" dirty="0">
                          <a:latin typeface="Lucida Sans"/>
                          <a:cs typeface="Lucida Sans"/>
                        </a:rPr>
                        <a:t>1</a:t>
                      </a:r>
                      <a:endParaRPr sz="400">
                        <a:latin typeface="Lucida Sans"/>
                        <a:cs typeface="Lucida San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355"/>
                        </a:lnSpc>
                        <a:spcBef>
                          <a:spcPts val="275"/>
                        </a:spcBef>
                      </a:pPr>
                      <a:r>
                        <a:rPr sz="400" dirty="0">
                          <a:latin typeface="Lucida Sans"/>
                          <a:cs typeface="Lucida Sans"/>
                        </a:rPr>
                        <a:t>mMSA</a:t>
                      </a:r>
                      <a:r>
                        <a:rPr sz="400" spc="-10" dirty="0">
                          <a:latin typeface="Lucida Sans"/>
                          <a:cs typeface="Lucida Sans"/>
                        </a:rPr>
                        <a:t> stage</a:t>
                      </a:r>
                      <a:r>
                        <a:rPr sz="400" spc="-5" dirty="0">
                          <a:latin typeface="Lucida Sans"/>
                          <a:cs typeface="Lucida Sans"/>
                        </a:rPr>
                        <a:t> </a:t>
                      </a:r>
                      <a:r>
                        <a:rPr sz="400" spc="-50" dirty="0">
                          <a:latin typeface="Lucida Sans"/>
                          <a:cs typeface="Lucida Sans"/>
                        </a:rPr>
                        <a:t>2</a:t>
                      </a:r>
                      <a:endParaRPr sz="400">
                        <a:latin typeface="Lucida Sans"/>
                        <a:cs typeface="Lucida Sans"/>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solidFill>
                      <a:srgbClr val="008741">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385"/>
                        </a:lnSpc>
                        <a:spcBef>
                          <a:spcPts val="275"/>
                        </a:spcBef>
                      </a:pPr>
                      <a:r>
                        <a:rPr sz="400" dirty="0">
                          <a:latin typeface="Lucida Sans"/>
                          <a:cs typeface="Lucida Sans"/>
                        </a:rPr>
                        <a:t>mMSA</a:t>
                      </a:r>
                      <a:r>
                        <a:rPr sz="400" spc="-10" dirty="0">
                          <a:latin typeface="Lucida Sans"/>
                          <a:cs typeface="Lucida Sans"/>
                        </a:rPr>
                        <a:t> stage</a:t>
                      </a:r>
                      <a:r>
                        <a:rPr sz="400" spc="-5" dirty="0">
                          <a:latin typeface="Lucida Sans"/>
                          <a:cs typeface="Lucida Sans"/>
                        </a:rPr>
                        <a:t> </a:t>
                      </a:r>
                      <a:r>
                        <a:rPr sz="400" spc="-50" dirty="0">
                          <a:latin typeface="Lucida Sans"/>
                          <a:cs typeface="Lucida Sans"/>
                        </a:rPr>
                        <a:t>3</a:t>
                      </a:r>
                      <a:endParaRPr sz="400">
                        <a:latin typeface="Lucida Sans"/>
                        <a:cs typeface="Lucida Sans"/>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solidFill>
                      <a:srgbClr val="0092C6">
                        <a:alpha val="29998"/>
                      </a:srgbClr>
                    </a:solidFill>
                  </a:tcPr>
                </a:tc>
                <a:extLst>
                  <a:ext uri="{0D108BD9-81ED-4DB2-BD59-A6C34878D82A}">
                    <a16:rowId xmlns:a16="http://schemas.microsoft.com/office/drawing/2014/main" val="10000"/>
                  </a:ext>
                </a:extLst>
              </a:tr>
              <a:tr h="90170">
                <a:tc>
                  <a:txBody>
                    <a:bodyPr/>
                    <a:lstStyle/>
                    <a:p>
                      <a:pPr marL="10160" algn="ctr">
                        <a:lnSpc>
                          <a:spcPts val="470"/>
                        </a:lnSpc>
                      </a:pPr>
                      <a:r>
                        <a:rPr sz="400" spc="-25" dirty="0">
                          <a:latin typeface="Lucida Sans"/>
                          <a:cs typeface="Lucida Sans"/>
                        </a:rPr>
                        <a:t>MSA</a:t>
                      </a:r>
                      <a:endParaRPr sz="400">
                        <a:latin typeface="Lucida Sans"/>
                        <a:cs typeface="Lucida Sans"/>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1115" algn="ctr">
                        <a:lnSpc>
                          <a:spcPts val="470"/>
                        </a:lnSpc>
                      </a:pPr>
                      <a:r>
                        <a:rPr sz="400" spc="-25" dirty="0">
                          <a:latin typeface="Lucida Sans"/>
                          <a:cs typeface="Lucida Sans"/>
                        </a:rPr>
                        <a:t>MSA</a:t>
                      </a:r>
                      <a:endParaRPr sz="400">
                        <a:latin typeface="Lucida Sans"/>
                        <a:cs typeface="Lucida Sans"/>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00A44A">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26670" algn="ctr">
                        <a:lnSpc>
                          <a:spcPts val="470"/>
                        </a:lnSpc>
                      </a:pPr>
                      <a:r>
                        <a:rPr sz="400" spc="-25" dirty="0">
                          <a:latin typeface="Lucida Sans"/>
                          <a:cs typeface="Lucida Sans"/>
                        </a:rPr>
                        <a:t>MSA</a:t>
                      </a:r>
                      <a:endParaRPr sz="400">
                        <a:latin typeface="Lucida Sans"/>
                        <a:cs typeface="Lucida Sans"/>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0092C6">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4445" algn="ctr">
                        <a:lnSpc>
                          <a:spcPct val="100000"/>
                        </a:lnSpc>
                        <a:spcBef>
                          <a:spcPts val="25"/>
                        </a:spcBef>
                      </a:pPr>
                      <a:r>
                        <a:rPr sz="400" spc="-25" dirty="0">
                          <a:latin typeface="Lucida Sans"/>
                          <a:cs typeface="Lucida Sans"/>
                        </a:rPr>
                        <a:t>MSA</a:t>
                      </a:r>
                      <a:endParaRPr sz="400">
                        <a:latin typeface="Lucida Sans"/>
                        <a:cs typeface="Lucida Sans"/>
                      </a:endParaRPr>
                    </a:p>
                  </a:txBody>
                  <a:tcPr marL="0" marR="0" marT="3175" marB="0">
                    <a:lnL w="12700">
                      <a:solidFill>
                        <a:srgbClr val="000000"/>
                      </a:solidFill>
                      <a:prstDash val="solid"/>
                    </a:lnL>
                    <a:lnR w="12700">
                      <a:solidFill>
                        <a:srgbClr val="000000"/>
                      </a:solidFill>
                      <a:prstDash val="solid"/>
                    </a:lnR>
                    <a:lnB w="12700">
                      <a:solidFill>
                        <a:srgbClr val="000000"/>
                      </a:solidFill>
                      <a:prstDash val="solid"/>
                    </a:lnB>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1115" algn="ctr">
                        <a:lnSpc>
                          <a:spcPct val="100000"/>
                        </a:lnSpc>
                        <a:spcBef>
                          <a:spcPts val="25"/>
                        </a:spcBef>
                      </a:pPr>
                      <a:r>
                        <a:rPr sz="400" spc="-25" dirty="0">
                          <a:latin typeface="Lucida Sans"/>
                          <a:cs typeface="Lucida Sans"/>
                        </a:rPr>
                        <a:t>MSA</a:t>
                      </a:r>
                      <a:endParaRPr sz="400" dirty="0">
                        <a:latin typeface="Lucida Sans"/>
                        <a:cs typeface="Lucida Sans"/>
                      </a:endParaRPr>
                    </a:p>
                  </a:txBody>
                  <a:tcPr marL="0" marR="0" marT="3175" marB="0">
                    <a:lnL w="12700">
                      <a:solidFill>
                        <a:srgbClr val="000000"/>
                      </a:solidFill>
                      <a:prstDash val="solid"/>
                    </a:lnL>
                    <a:lnR w="12700">
                      <a:solidFill>
                        <a:srgbClr val="000000"/>
                      </a:solidFill>
                      <a:prstDash val="solid"/>
                    </a:lnR>
                    <a:lnB w="12700">
                      <a:solidFill>
                        <a:srgbClr val="000000"/>
                      </a:solidFill>
                      <a:prstDash val="solid"/>
                    </a:lnB>
                    <a:solidFill>
                      <a:srgbClr val="00A44A">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9525" algn="ctr">
                        <a:lnSpc>
                          <a:spcPct val="100000"/>
                        </a:lnSpc>
                      </a:pPr>
                      <a:r>
                        <a:rPr sz="400" spc="-25" dirty="0">
                          <a:latin typeface="Lucida Sans"/>
                          <a:cs typeface="Lucida Sans"/>
                        </a:rPr>
                        <a:t>MSA</a:t>
                      </a:r>
                      <a:endParaRPr sz="400">
                        <a:latin typeface="Lucida Sans"/>
                        <a:cs typeface="Lucida Sans"/>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99005B">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26670" algn="ctr">
                        <a:lnSpc>
                          <a:spcPct val="100000"/>
                        </a:lnSpc>
                        <a:spcBef>
                          <a:spcPts val="25"/>
                        </a:spcBef>
                      </a:pPr>
                      <a:r>
                        <a:rPr sz="400" spc="-25" dirty="0">
                          <a:latin typeface="Lucida Sans"/>
                          <a:cs typeface="Lucida Sans"/>
                        </a:rPr>
                        <a:t>MSA</a:t>
                      </a:r>
                      <a:endParaRPr sz="400">
                        <a:latin typeface="Lucida Sans"/>
                        <a:cs typeface="Lucida Sans"/>
                      </a:endParaRPr>
                    </a:p>
                  </a:txBody>
                  <a:tcPr marL="0" marR="0" marT="3175" marB="0">
                    <a:lnL w="12700">
                      <a:solidFill>
                        <a:srgbClr val="000000"/>
                      </a:solidFill>
                      <a:prstDash val="solid"/>
                    </a:lnL>
                    <a:lnR w="12700">
                      <a:solidFill>
                        <a:srgbClr val="000000"/>
                      </a:solidFill>
                      <a:prstDash val="solid"/>
                    </a:lnR>
                    <a:lnB w="12700">
                      <a:solidFill>
                        <a:srgbClr val="000000"/>
                      </a:solidFill>
                      <a:prstDash val="solid"/>
                    </a:lnB>
                    <a:solidFill>
                      <a:srgbClr val="0092C6">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6350" algn="ctr">
                        <a:lnSpc>
                          <a:spcPct val="100000"/>
                        </a:lnSpc>
                        <a:spcBef>
                          <a:spcPts val="15"/>
                        </a:spcBef>
                      </a:pPr>
                      <a:r>
                        <a:rPr sz="400" spc="-25" dirty="0">
                          <a:latin typeface="Lucida Sans"/>
                          <a:cs typeface="Lucida Sans"/>
                        </a:rPr>
                        <a:t>MSA</a:t>
                      </a:r>
                      <a:endParaRPr sz="400">
                        <a:latin typeface="Lucida Sans"/>
                        <a:cs typeface="Lucida Sans"/>
                      </a:endParaRPr>
                    </a:p>
                  </a:txBody>
                  <a:tcPr marL="0" marR="0" marT="1905" marB="0">
                    <a:lnL w="12700">
                      <a:solidFill>
                        <a:srgbClr val="000000"/>
                      </a:solidFill>
                      <a:prstDash val="solid"/>
                    </a:lnL>
                    <a:lnR w="12700">
                      <a:solidFill>
                        <a:srgbClr val="000000"/>
                      </a:solidFill>
                      <a:prstDash val="solid"/>
                    </a:lnR>
                    <a:lnB w="12700">
                      <a:solidFill>
                        <a:srgbClr val="000000"/>
                      </a:solidFill>
                      <a:prstDash val="solid"/>
                    </a:lnB>
                    <a:solidFill>
                      <a:srgbClr val="E6D123">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algn="ctr">
                        <a:lnSpc>
                          <a:spcPct val="100000"/>
                        </a:lnSpc>
                        <a:spcBef>
                          <a:spcPts val="15"/>
                        </a:spcBef>
                      </a:pPr>
                      <a:r>
                        <a:rPr sz="400" spc="-25" dirty="0">
                          <a:latin typeface="Lucida Sans"/>
                          <a:cs typeface="Lucida Sans"/>
                        </a:rPr>
                        <a:t>MSA</a:t>
                      </a:r>
                      <a:endParaRPr sz="400">
                        <a:latin typeface="Lucida Sans"/>
                        <a:cs typeface="Lucida Sans"/>
                      </a:endParaRPr>
                    </a:p>
                  </a:txBody>
                  <a:tcPr marL="0" marR="0" marT="1905" marB="0">
                    <a:lnL w="12700">
                      <a:solidFill>
                        <a:srgbClr val="000000"/>
                      </a:solidFill>
                      <a:prstDash val="solid"/>
                    </a:lnL>
                    <a:lnR w="12700">
                      <a:solidFill>
                        <a:srgbClr val="000000"/>
                      </a:solidFill>
                      <a:prstDash val="solid"/>
                    </a:lnR>
                    <a:lnB w="12700">
                      <a:solidFill>
                        <a:srgbClr val="000000"/>
                      </a:solidFill>
                      <a:prstDash val="solid"/>
                    </a:lnB>
                    <a:solidFill>
                      <a:srgbClr val="008741">
                        <a:alpha val="29998"/>
                      </a:srgbClr>
                    </a:solidFill>
                  </a:tcPr>
                </a:tc>
                <a:tc>
                  <a:txBody>
                    <a:bodyPr/>
                    <a:lstStyle/>
                    <a:p>
                      <a:pPr>
                        <a:lnSpc>
                          <a:spcPct val="100000"/>
                        </a:lnSpc>
                      </a:pPr>
                      <a:endParaRPr sz="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465"/>
                        </a:lnSpc>
                      </a:pPr>
                      <a:r>
                        <a:rPr sz="400" spc="-25" dirty="0">
                          <a:latin typeface="Lucida Sans"/>
                          <a:cs typeface="Lucida Sans"/>
                        </a:rPr>
                        <a:t>MSA</a:t>
                      </a:r>
                      <a:endParaRPr sz="400" dirty="0">
                        <a:latin typeface="Lucida Sans"/>
                        <a:cs typeface="Lucida Sans"/>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0092C6">
                        <a:alpha val="29998"/>
                      </a:srgbClr>
                    </a:solidFill>
                  </a:tcPr>
                </a:tc>
                <a:extLst>
                  <a:ext uri="{0D108BD9-81ED-4DB2-BD59-A6C34878D82A}">
                    <a16:rowId xmlns:a16="http://schemas.microsoft.com/office/drawing/2014/main" val="10001"/>
                  </a:ext>
                </a:extLst>
              </a:tr>
            </a:tbl>
          </a:graphicData>
        </a:graphic>
      </p:graphicFrame>
      <p:grpSp>
        <p:nvGrpSpPr>
          <p:cNvPr id="719" name="object 718">
            <a:extLst>
              <a:ext uri="{FF2B5EF4-FFF2-40B4-BE49-F238E27FC236}">
                <a16:creationId xmlns:a16="http://schemas.microsoft.com/office/drawing/2014/main" id="{A0A74C0A-A2A5-40BB-A86D-FD29F53E8A1B}"/>
              </a:ext>
            </a:extLst>
          </p:cNvPr>
          <p:cNvGrpSpPr/>
          <p:nvPr/>
        </p:nvGrpSpPr>
        <p:grpSpPr>
          <a:xfrm>
            <a:off x="5403530" y="759652"/>
            <a:ext cx="1180465" cy="1243965"/>
            <a:chOff x="5643162" y="1165717"/>
            <a:chExt cx="1180465" cy="1243965"/>
          </a:xfrm>
        </p:grpSpPr>
        <p:sp>
          <p:nvSpPr>
            <p:cNvPr id="720" name="object 719">
              <a:extLst>
                <a:ext uri="{FF2B5EF4-FFF2-40B4-BE49-F238E27FC236}">
                  <a16:creationId xmlns:a16="http://schemas.microsoft.com/office/drawing/2014/main" id="{91548486-C97F-43EF-5439-2ADD1366900E}"/>
                </a:ext>
              </a:extLst>
            </p:cNvPr>
            <p:cNvSpPr/>
            <p:nvPr/>
          </p:nvSpPr>
          <p:spPr>
            <a:xfrm>
              <a:off x="5861150" y="1702575"/>
              <a:ext cx="47625" cy="0"/>
            </a:xfrm>
            <a:custGeom>
              <a:avLst/>
              <a:gdLst/>
              <a:ahLst/>
              <a:cxnLst/>
              <a:rect l="l" t="t" r="r" b="b"/>
              <a:pathLst>
                <a:path w="47625">
                  <a:moveTo>
                    <a:pt x="0" y="0"/>
                  </a:moveTo>
                  <a:lnTo>
                    <a:pt x="47332" y="0"/>
                  </a:lnTo>
                </a:path>
              </a:pathLst>
            </a:custGeom>
            <a:ln w="20269">
              <a:solidFill>
                <a:srgbClr val="000000"/>
              </a:solidFill>
            </a:ln>
          </p:spPr>
          <p:txBody>
            <a:bodyPr wrap="square" lIns="0" tIns="0" rIns="0" bIns="0" rtlCol="0"/>
            <a:lstStyle/>
            <a:p>
              <a:endParaRPr/>
            </a:p>
          </p:txBody>
        </p:sp>
        <p:sp>
          <p:nvSpPr>
            <p:cNvPr id="721" name="object 720">
              <a:extLst>
                <a:ext uri="{FF2B5EF4-FFF2-40B4-BE49-F238E27FC236}">
                  <a16:creationId xmlns:a16="http://schemas.microsoft.com/office/drawing/2014/main" id="{C1E7E195-5ED0-3549-5BD5-B2DCAA7C7892}"/>
                </a:ext>
              </a:extLst>
            </p:cNvPr>
            <p:cNvSpPr/>
            <p:nvPr/>
          </p:nvSpPr>
          <p:spPr>
            <a:xfrm>
              <a:off x="5890914" y="1677860"/>
              <a:ext cx="60960" cy="49530"/>
            </a:xfrm>
            <a:custGeom>
              <a:avLst/>
              <a:gdLst/>
              <a:ahLst/>
              <a:cxnLst/>
              <a:rect l="l" t="t" r="r" b="b"/>
              <a:pathLst>
                <a:path w="60960"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722" name="object 721">
              <a:extLst>
                <a:ext uri="{FF2B5EF4-FFF2-40B4-BE49-F238E27FC236}">
                  <a16:creationId xmlns:a16="http://schemas.microsoft.com/office/drawing/2014/main" id="{89555B53-0365-D418-1795-01D8E98CEB31}"/>
                </a:ext>
              </a:extLst>
            </p:cNvPr>
            <p:cNvSpPr/>
            <p:nvPr/>
          </p:nvSpPr>
          <p:spPr>
            <a:xfrm>
              <a:off x="5653297" y="2275587"/>
              <a:ext cx="208279" cy="6985"/>
            </a:xfrm>
            <a:custGeom>
              <a:avLst/>
              <a:gdLst/>
              <a:ahLst/>
              <a:cxnLst/>
              <a:rect l="l" t="t" r="r" b="b"/>
              <a:pathLst>
                <a:path w="208279" h="6985">
                  <a:moveTo>
                    <a:pt x="0" y="6451"/>
                  </a:moveTo>
                  <a:lnTo>
                    <a:pt x="207848" y="0"/>
                  </a:lnTo>
                </a:path>
              </a:pathLst>
            </a:custGeom>
            <a:ln w="20269">
              <a:solidFill>
                <a:srgbClr val="000000"/>
              </a:solidFill>
            </a:ln>
          </p:spPr>
          <p:txBody>
            <a:bodyPr wrap="square" lIns="0" tIns="0" rIns="0" bIns="0" rtlCol="0"/>
            <a:lstStyle/>
            <a:p>
              <a:endParaRPr/>
            </a:p>
          </p:txBody>
        </p:sp>
        <p:sp>
          <p:nvSpPr>
            <p:cNvPr id="723" name="object 722">
              <a:extLst>
                <a:ext uri="{FF2B5EF4-FFF2-40B4-BE49-F238E27FC236}">
                  <a16:creationId xmlns:a16="http://schemas.microsoft.com/office/drawing/2014/main" id="{4A32986C-6288-D23B-7B64-A53534C09FEC}"/>
                </a:ext>
              </a:extLst>
            </p:cNvPr>
            <p:cNvSpPr/>
            <p:nvPr/>
          </p:nvSpPr>
          <p:spPr>
            <a:xfrm>
              <a:off x="5870506" y="1702605"/>
              <a:ext cx="0" cy="583565"/>
            </a:xfrm>
            <a:custGeom>
              <a:avLst/>
              <a:gdLst/>
              <a:ahLst/>
              <a:cxnLst/>
              <a:rect l="l" t="t" r="r" b="b"/>
              <a:pathLst>
                <a:path h="583564">
                  <a:moveTo>
                    <a:pt x="0" y="583018"/>
                  </a:moveTo>
                  <a:lnTo>
                    <a:pt x="0" y="0"/>
                  </a:lnTo>
                </a:path>
              </a:pathLst>
            </a:custGeom>
            <a:ln w="20269">
              <a:solidFill>
                <a:srgbClr val="000000"/>
              </a:solidFill>
            </a:ln>
          </p:spPr>
          <p:txBody>
            <a:bodyPr wrap="square" lIns="0" tIns="0" rIns="0" bIns="0" rtlCol="0"/>
            <a:lstStyle/>
            <a:p>
              <a:endParaRPr/>
            </a:p>
          </p:txBody>
        </p:sp>
        <p:sp>
          <p:nvSpPr>
            <p:cNvPr id="724" name="object 723">
              <a:extLst>
                <a:ext uri="{FF2B5EF4-FFF2-40B4-BE49-F238E27FC236}">
                  <a16:creationId xmlns:a16="http://schemas.microsoft.com/office/drawing/2014/main" id="{CD108BB6-92D5-5067-3147-3AAB712AF346}"/>
                </a:ext>
              </a:extLst>
            </p:cNvPr>
            <p:cNvSpPr/>
            <p:nvPr/>
          </p:nvSpPr>
          <p:spPr>
            <a:xfrm>
              <a:off x="6417100" y="1695045"/>
              <a:ext cx="105410" cy="0"/>
            </a:xfrm>
            <a:custGeom>
              <a:avLst/>
              <a:gdLst/>
              <a:ahLst/>
              <a:cxnLst/>
              <a:rect l="l" t="t" r="r" b="b"/>
              <a:pathLst>
                <a:path w="105409">
                  <a:moveTo>
                    <a:pt x="0" y="0"/>
                  </a:moveTo>
                  <a:lnTo>
                    <a:pt x="105371" y="0"/>
                  </a:lnTo>
                </a:path>
              </a:pathLst>
            </a:custGeom>
            <a:ln w="20269">
              <a:solidFill>
                <a:srgbClr val="000000"/>
              </a:solidFill>
            </a:ln>
          </p:spPr>
          <p:txBody>
            <a:bodyPr wrap="square" lIns="0" tIns="0" rIns="0" bIns="0" rtlCol="0"/>
            <a:lstStyle/>
            <a:p>
              <a:endParaRPr/>
            </a:p>
          </p:txBody>
        </p:sp>
        <p:sp>
          <p:nvSpPr>
            <p:cNvPr id="725" name="object 724">
              <a:extLst>
                <a:ext uri="{FF2B5EF4-FFF2-40B4-BE49-F238E27FC236}">
                  <a16:creationId xmlns:a16="http://schemas.microsoft.com/office/drawing/2014/main" id="{3AA39CDC-62EB-B10F-54AA-6296CACF11F2}"/>
                </a:ext>
              </a:extLst>
            </p:cNvPr>
            <p:cNvSpPr/>
            <p:nvPr/>
          </p:nvSpPr>
          <p:spPr>
            <a:xfrm>
              <a:off x="6504916" y="1670331"/>
              <a:ext cx="60960" cy="49530"/>
            </a:xfrm>
            <a:custGeom>
              <a:avLst/>
              <a:gdLst/>
              <a:ahLst/>
              <a:cxnLst/>
              <a:rect l="l" t="t" r="r" b="b"/>
              <a:pathLst>
                <a:path w="60959" h="49530">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sp>
          <p:nvSpPr>
            <p:cNvPr id="726" name="object 725">
              <a:extLst>
                <a:ext uri="{FF2B5EF4-FFF2-40B4-BE49-F238E27FC236}">
                  <a16:creationId xmlns:a16="http://schemas.microsoft.com/office/drawing/2014/main" id="{79A0810F-BBBD-A50B-E3DF-73D4BA549890}"/>
                </a:ext>
              </a:extLst>
            </p:cNvPr>
            <p:cNvSpPr/>
            <p:nvPr/>
          </p:nvSpPr>
          <p:spPr>
            <a:xfrm>
              <a:off x="6798319" y="1808194"/>
              <a:ext cx="0" cy="558800"/>
            </a:xfrm>
            <a:custGeom>
              <a:avLst/>
              <a:gdLst/>
              <a:ahLst/>
              <a:cxnLst/>
              <a:rect l="l" t="t" r="r" b="b"/>
              <a:pathLst>
                <a:path h="558800">
                  <a:moveTo>
                    <a:pt x="0" y="0"/>
                  </a:moveTo>
                  <a:lnTo>
                    <a:pt x="0" y="558241"/>
                  </a:lnTo>
                </a:path>
              </a:pathLst>
            </a:custGeom>
            <a:ln w="20269">
              <a:solidFill>
                <a:srgbClr val="000000"/>
              </a:solidFill>
            </a:ln>
          </p:spPr>
          <p:txBody>
            <a:bodyPr wrap="square" lIns="0" tIns="0" rIns="0" bIns="0" rtlCol="0"/>
            <a:lstStyle/>
            <a:p>
              <a:endParaRPr/>
            </a:p>
          </p:txBody>
        </p:sp>
        <p:sp>
          <p:nvSpPr>
            <p:cNvPr id="727" name="object 726">
              <a:extLst>
                <a:ext uri="{FF2B5EF4-FFF2-40B4-BE49-F238E27FC236}">
                  <a16:creationId xmlns:a16="http://schemas.microsoft.com/office/drawing/2014/main" id="{FB95EEAA-A719-D5FE-BC68-91E18011DBEE}"/>
                </a:ext>
              </a:extLst>
            </p:cNvPr>
            <p:cNvSpPr/>
            <p:nvPr/>
          </p:nvSpPr>
          <p:spPr>
            <a:xfrm>
              <a:off x="6773604" y="2348874"/>
              <a:ext cx="49530" cy="60960"/>
            </a:xfrm>
            <a:custGeom>
              <a:avLst/>
              <a:gdLst/>
              <a:ahLst/>
              <a:cxnLst/>
              <a:rect l="l" t="t" r="r" b="b"/>
              <a:pathLst>
                <a:path w="49529"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728" name="object 727">
              <a:extLst>
                <a:ext uri="{FF2B5EF4-FFF2-40B4-BE49-F238E27FC236}">
                  <a16:creationId xmlns:a16="http://schemas.microsoft.com/office/drawing/2014/main" id="{E3C23BD5-783F-0762-2383-493A4AF9FB9D}"/>
                </a:ext>
              </a:extLst>
            </p:cNvPr>
            <p:cNvSpPr/>
            <p:nvPr/>
          </p:nvSpPr>
          <p:spPr>
            <a:xfrm>
              <a:off x="6798319" y="1165717"/>
              <a:ext cx="0" cy="393700"/>
            </a:xfrm>
            <a:custGeom>
              <a:avLst/>
              <a:gdLst/>
              <a:ahLst/>
              <a:cxnLst/>
              <a:rect l="l" t="t" r="r" b="b"/>
              <a:pathLst>
                <a:path h="393700">
                  <a:moveTo>
                    <a:pt x="0" y="0"/>
                  </a:moveTo>
                  <a:lnTo>
                    <a:pt x="0" y="393572"/>
                  </a:lnTo>
                </a:path>
              </a:pathLst>
            </a:custGeom>
            <a:ln w="20269">
              <a:solidFill>
                <a:srgbClr val="000000"/>
              </a:solidFill>
            </a:ln>
          </p:spPr>
          <p:txBody>
            <a:bodyPr wrap="square" lIns="0" tIns="0" rIns="0" bIns="0" rtlCol="0"/>
            <a:lstStyle/>
            <a:p>
              <a:endParaRPr/>
            </a:p>
          </p:txBody>
        </p:sp>
        <p:sp>
          <p:nvSpPr>
            <p:cNvPr id="729" name="object 728">
              <a:extLst>
                <a:ext uri="{FF2B5EF4-FFF2-40B4-BE49-F238E27FC236}">
                  <a16:creationId xmlns:a16="http://schemas.microsoft.com/office/drawing/2014/main" id="{11CE0CC5-AB25-016D-0404-0AB946CE5396}"/>
                </a:ext>
              </a:extLst>
            </p:cNvPr>
            <p:cNvSpPr/>
            <p:nvPr/>
          </p:nvSpPr>
          <p:spPr>
            <a:xfrm>
              <a:off x="6773604" y="1541726"/>
              <a:ext cx="49530" cy="60960"/>
            </a:xfrm>
            <a:custGeom>
              <a:avLst/>
              <a:gdLst/>
              <a:ahLst/>
              <a:cxnLst/>
              <a:rect l="l" t="t" r="r" b="b"/>
              <a:pathLst>
                <a:path w="49529" h="60959">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grpSp>
      <p:sp>
        <p:nvSpPr>
          <p:cNvPr id="730" name="object 729">
            <a:extLst>
              <a:ext uri="{FF2B5EF4-FFF2-40B4-BE49-F238E27FC236}">
                <a16:creationId xmlns:a16="http://schemas.microsoft.com/office/drawing/2014/main" id="{D5A1B8F1-7965-025B-6EFF-1DE5FA6AB66D}"/>
              </a:ext>
            </a:extLst>
          </p:cNvPr>
          <p:cNvSpPr txBox="1"/>
          <p:nvPr/>
        </p:nvSpPr>
        <p:spPr>
          <a:xfrm>
            <a:off x="6311363" y="1096024"/>
            <a:ext cx="210820"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HHblits2</a:t>
            </a:r>
            <a:endParaRPr sz="350">
              <a:latin typeface="Lucida Sans"/>
              <a:cs typeface="Lucida Sans"/>
            </a:endParaRPr>
          </a:p>
        </p:txBody>
      </p:sp>
      <p:sp>
        <p:nvSpPr>
          <p:cNvPr id="731" name="object 730">
            <a:extLst>
              <a:ext uri="{FF2B5EF4-FFF2-40B4-BE49-F238E27FC236}">
                <a16:creationId xmlns:a16="http://schemas.microsoft.com/office/drawing/2014/main" id="{BE03F3D1-ACC8-87BD-5C76-592B7E501F87}"/>
              </a:ext>
            </a:extLst>
          </p:cNvPr>
          <p:cNvSpPr txBox="1"/>
          <p:nvPr/>
        </p:nvSpPr>
        <p:spPr>
          <a:xfrm>
            <a:off x="5758405" y="429730"/>
            <a:ext cx="259079" cy="116205"/>
          </a:xfrm>
          <a:prstGeom prst="rect">
            <a:avLst/>
          </a:prstGeom>
        </p:spPr>
        <p:txBody>
          <a:bodyPr vert="horz" wrap="square" lIns="0" tIns="11430" rIns="0" bIns="0" rtlCol="0">
            <a:spAutoFit/>
          </a:bodyPr>
          <a:lstStyle/>
          <a:p>
            <a:pPr marL="12700">
              <a:lnSpc>
                <a:spcPct val="100000"/>
              </a:lnSpc>
              <a:spcBef>
                <a:spcPts val="90"/>
              </a:spcBef>
            </a:pPr>
            <a:r>
              <a:rPr sz="600" spc="-20" dirty="0">
                <a:latin typeface="Lucida Sans"/>
                <a:cs typeface="Lucida Sans"/>
              </a:rPr>
              <a:t>mMSA</a:t>
            </a:r>
            <a:endParaRPr sz="600">
              <a:latin typeface="Lucida Sans"/>
              <a:cs typeface="Lucida Sans"/>
            </a:endParaRPr>
          </a:p>
        </p:txBody>
      </p:sp>
      <p:sp>
        <p:nvSpPr>
          <p:cNvPr id="732" name="object 731">
            <a:extLst>
              <a:ext uri="{FF2B5EF4-FFF2-40B4-BE49-F238E27FC236}">
                <a16:creationId xmlns:a16="http://schemas.microsoft.com/office/drawing/2014/main" id="{E1D94102-5529-D263-F53D-EB9DB0817169}"/>
              </a:ext>
            </a:extLst>
          </p:cNvPr>
          <p:cNvSpPr txBox="1"/>
          <p:nvPr/>
        </p:nvSpPr>
        <p:spPr>
          <a:xfrm>
            <a:off x="325286" y="712990"/>
            <a:ext cx="131445" cy="1513205"/>
          </a:xfrm>
          <a:prstGeom prst="rect">
            <a:avLst/>
          </a:prstGeom>
        </p:spPr>
        <p:txBody>
          <a:bodyPr vert="vert270" wrap="square" lIns="0" tIns="22860" rIns="0" bIns="0" rtlCol="0">
            <a:spAutoFit/>
          </a:bodyPr>
          <a:lstStyle/>
          <a:p>
            <a:pPr marL="12700">
              <a:lnSpc>
                <a:spcPct val="100000"/>
              </a:lnSpc>
              <a:spcBef>
                <a:spcPts val="180"/>
              </a:spcBef>
            </a:pPr>
            <a:r>
              <a:rPr sz="600" spc="-10" dirty="0">
                <a:latin typeface="Lucida Sans"/>
                <a:cs typeface="Lucida Sans"/>
              </a:rPr>
              <a:t>Multiple</a:t>
            </a:r>
            <a:r>
              <a:rPr sz="600" spc="15" dirty="0">
                <a:latin typeface="Lucida Sans"/>
                <a:cs typeface="Lucida Sans"/>
              </a:rPr>
              <a:t> </a:t>
            </a:r>
            <a:r>
              <a:rPr sz="600" spc="-10" dirty="0">
                <a:latin typeface="Lucida Sans"/>
                <a:cs typeface="Lucida Sans"/>
              </a:rPr>
              <a:t>sequence</a:t>
            </a:r>
            <a:r>
              <a:rPr sz="600" spc="15" dirty="0">
                <a:latin typeface="Lucida Sans"/>
                <a:cs typeface="Lucida Sans"/>
              </a:rPr>
              <a:t> </a:t>
            </a:r>
            <a:r>
              <a:rPr sz="600" spc="-20" dirty="0">
                <a:latin typeface="Lucida Sans"/>
                <a:cs typeface="Lucida Sans"/>
              </a:rPr>
              <a:t>alignments</a:t>
            </a:r>
            <a:r>
              <a:rPr sz="600" spc="20" dirty="0">
                <a:latin typeface="Lucida Sans"/>
                <a:cs typeface="Lucida Sans"/>
              </a:rPr>
              <a:t> </a:t>
            </a:r>
            <a:r>
              <a:rPr sz="600" spc="-10" dirty="0">
                <a:latin typeface="Lucida Sans"/>
                <a:cs typeface="Lucida Sans"/>
              </a:rPr>
              <a:t>generation</a:t>
            </a:r>
            <a:endParaRPr sz="600">
              <a:latin typeface="Lucida Sans"/>
              <a:cs typeface="Lucida Sans"/>
            </a:endParaRPr>
          </a:p>
        </p:txBody>
      </p:sp>
      <p:sp>
        <p:nvSpPr>
          <p:cNvPr id="733" name="object 732">
            <a:extLst>
              <a:ext uri="{FF2B5EF4-FFF2-40B4-BE49-F238E27FC236}">
                <a16:creationId xmlns:a16="http://schemas.microsoft.com/office/drawing/2014/main" id="{2EE1B3EA-56EF-530B-1A17-7BC00BF69462}"/>
              </a:ext>
            </a:extLst>
          </p:cNvPr>
          <p:cNvSpPr txBox="1"/>
          <p:nvPr/>
        </p:nvSpPr>
        <p:spPr>
          <a:xfrm>
            <a:off x="283064" y="2700058"/>
            <a:ext cx="222885" cy="770890"/>
          </a:xfrm>
          <a:prstGeom prst="rect">
            <a:avLst/>
          </a:prstGeom>
        </p:spPr>
        <p:txBody>
          <a:bodyPr vert="vert270" wrap="square" lIns="0" tIns="22860" rIns="0" bIns="0" rtlCol="0">
            <a:spAutoFit/>
          </a:bodyPr>
          <a:lstStyle/>
          <a:p>
            <a:pPr marL="12700" marR="5080" indent="41910">
              <a:lnSpc>
                <a:spcPct val="100000"/>
              </a:lnSpc>
              <a:spcBef>
                <a:spcPts val="180"/>
              </a:spcBef>
            </a:pPr>
            <a:r>
              <a:rPr sz="600" spc="-10" dirty="0">
                <a:latin typeface="Lucida Sans"/>
                <a:cs typeface="Lucida Sans"/>
              </a:rPr>
              <a:t>Multiple</a:t>
            </a:r>
            <a:r>
              <a:rPr sz="600" spc="-5" dirty="0">
                <a:latin typeface="Lucida Sans"/>
                <a:cs typeface="Lucida Sans"/>
              </a:rPr>
              <a:t> </a:t>
            </a:r>
            <a:r>
              <a:rPr sz="600" spc="-10" dirty="0">
                <a:latin typeface="Lucida Sans"/>
                <a:cs typeface="Lucida Sans"/>
              </a:rPr>
              <a:t>sequence</a:t>
            </a:r>
            <a:r>
              <a:rPr sz="600" spc="500" dirty="0">
                <a:latin typeface="Lucida Sans"/>
                <a:cs typeface="Lucida Sans"/>
              </a:rPr>
              <a:t> </a:t>
            </a:r>
            <a:r>
              <a:rPr sz="600" spc="-20" dirty="0">
                <a:latin typeface="Lucida Sans"/>
                <a:cs typeface="Lucida Sans"/>
              </a:rPr>
              <a:t>alignments</a:t>
            </a:r>
            <a:r>
              <a:rPr sz="600" spc="35" dirty="0">
                <a:latin typeface="Lucida Sans"/>
                <a:cs typeface="Lucida Sans"/>
              </a:rPr>
              <a:t> </a:t>
            </a:r>
            <a:r>
              <a:rPr sz="600" spc="-10" dirty="0">
                <a:latin typeface="Lucida Sans"/>
                <a:cs typeface="Lucida Sans"/>
              </a:rPr>
              <a:t>selection</a:t>
            </a:r>
            <a:endParaRPr sz="600">
              <a:latin typeface="Lucida Sans"/>
              <a:cs typeface="Lucida Sans"/>
            </a:endParaRPr>
          </a:p>
        </p:txBody>
      </p:sp>
      <p:grpSp>
        <p:nvGrpSpPr>
          <p:cNvPr id="734" name="object 733">
            <a:extLst>
              <a:ext uri="{FF2B5EF4-FFF2-40B4-BE49-F238E27FC236}">
                <a16:creationId xmlns:a16="http://schemas.microsoft.com/office/drawing/2014/main" id="{A8A02311-FED1-F223-BEFD-06FD8F63D0B6}"/>
              </a:ext>
            </a:extLst>
          </p:cNvPr>
          <p:cNvGrpSpPr/>
          <p:nvPr/>
        </p:nvGrpSpPr>
        <p:grpSpPr>
          <a:xfrm>
            <a:off x="523577" y="2596190"/>
            <a:ext cx="2087880" cy="923290"/>
            <a:chOff x="763209" y="3002255"/>
            <a:chExt cx="2087880" cy="923290"/>
          </a:xfrm>
        </p:grpSpPr>
        <p:sp>
          <p:nvSpPr>
            <p:cNvPr id="735" name="object 734">
              <a:extLst>
                <a:ext uri="{FF2B5EF4-FFF2-40B4-BE49-F238E27FC236}">
                  <a16:creationId xmlns:a16="http://schemas.microsoft.com/office/drawing/2014/main" id="{FB99A97C-ADDC-FB3F-1520-33936D991F64}"/>
                </a:ext>
              </a:extLst>
            </p:cNvPr>
            <p:cNvSpPr/>
            <p:nvPr/>
          </p:nvSpPr>
          <p:spPr>
            <a:xfrm>
              <a:off x="765898" y="3002255"/>
              <a:ext cx="2085339" cy="923290"/>
            </a:xfrm>
            <a:custGeom>
              <a:avLst/>
              <a:gdLst/>
              <a:ahLst/>
              <a:cxnLst/>
              <a:rect l="l" t="t" r="r" b="b"/>
              <a:pathLst>
                <a:path w="2085339" h="923289">
                  <a:moveTo>
                    <a:pt x="2084984" y="0"/>
                  </a:moveTo>
                  <a:lnTo>
                    <a:pt x="0" y="0"/>
                  </a:lnTo>
                  <a:lnTo>
                    <a:pt x="0" y="922832"/>
                  </a:lnTo>
                  <a:lnTo>
                    <a:pt x="2084984" y="922832"/>
                  </a:lnTo>
                  <a:lnTo>
                    <a:pt x="2084984" y="0"/>
                  </a:lnTo>
                  <a:close/>
                </a:path>
              </a:pathLst>
            </a:custGeom>
            <a:solidFill>
              <a:srgbClr val="BBBDBF">
                <a:alpha val="29998"/>
              </a:srgbClr>
            </a:solidFill>
          </p:spPr>
          <p:txBody>
            <a:bodyPr wrap="square" lIns="0" tIns="0" rIns="0" bIns="0" rtlCol="0"/>
            <a:lstStyle/>
            <a:p>
              <a:endParaRPr/>
            </a:p>
          </p:txBody>
        </p:sp>
        <p:sp>
          <p:nvSpPr>
            <p:cNvPr id="736" name="object 735">
              <a:extLst>
                <a:ext uri="{FF2B5EF4-FFF2-40B4-BE49-F238E27FC236}">
                  <a16:creationId xmlns:a16="http://schemas.microsoft.com/office/drawing/2014/main" id="{D3007E7E-626A-16A1-D5ED-A07B4A37C6A5}"/>
                </a:ext>
              </a:extLst>
            </p:cNvPr>
            <p:cNvSpPr/>
            <p:nvPr/>
          </p:nvSpPr>
          <p:spPr>
            <a:xfrm>
              <a:off x="770829" y="3372213"/>
              <a:ext cx="35560" cy="635"/>
            </a:xfrm>
            <a:custGeom>
              <a:avLst/>
              <a:gdLst/>
              <a:ahLst/>
              <a:cxnLst/>
              <a:rect l="l" t="t" r="r" b="b"/>
              <a:pathLst>
                <a:path w="35559" h="635">
                  <a:moveTo>
                    <a:pt x="35077" y="457"/>
                  </a:moveTo>
                  <a:lnTo>
                    <a:pt x="0" y="0"/>
                  </a:lnTo>
                </a:path>
              </a:pathLst>
            </a:custGeom>
            <a:ln w="15201">
              <a:solidFill>
                <a:srgbClr val="000000"/>
              </a:solidFill>
            </a:ln>
          </p:spPr>
          <p:txBody>
            <a:bodyPr wrap="square" lIns="0" tIns="0" rIns="0" bIns="0" rtlCol="0"/>
            <a:lstStyle/>
            <a:p>
              <a:endParaRPr/>
            </a:p>
          </p:txBody>
        </p:sp>
        <p:sp>
          <p:nvSpPr>
            <p:cNvPr id="737" name="object 736">
              <a:extLst>
                <a:ext uri="{FF2B5EF4-FFF2-40B4-BE49-F238E27FC236}">
                  <a16:creationId xmlns:a16="http://schemas.microsoft.com/office/drawing/2014/main" id="{9DB2E319-DFC6-95CE-A1D1-326A5DB721C7}"/>
                </a:ext>
              </a:extLst>
            </p:cNvPr>
            <p:cNvSpPr/>
            <p:nvPr/>
          </p:nvSpPr>
          <p:spPr>
            <a:xfrm>
              <a:off x="792494" y="3353964"/>
              <a:ext cx="45720" cy="37465"/>
            </a:xfrm>
            <a:custGeom>
              <a:avLst/>
              <a:gdLst/>
              <a:ahLst/>
              <a:cxnLst/>
              <a:rect l="l" t="t" r="r" b="b"/>
              <a:pathLst>
                <a:path w="45719" h="37464">
                  <a:moveTo>
                    <a:pt x="482" y="0"/>
                  </a:moveTo>
                  <a:lnTo>
                    <a:pt x="11010" y="18681"/>
                  </a:lnTo>
                  <a:lnTo>
                    <a:pt x="0" y="37071"/>
                  </a:lnTo>
                  <a:lnTo>
                    <a:pt x="45605" y="19126"/>
                  </a:lnTo>
                  <a:lnTo>
                    <a:pt x="482" y="0"/>
                  </a:lnTo>
                  <a:close/>
                </a:path>
              </a:pathLst>
            </a:custGeom>
            <a:solidFill>
              <a:srgbClr val="000000"/>
            </a:solidFill>
          </p:spPr>
          <p:txBody>
            <a:bodyPr wrap="square" lIns="0" tIns="0" rIns="0" bIns="0" rtlCol="0"/>
            <a:lstStyle/>
            <a:p>
              <a:endParaRPr/>
            </a:p>
          </p:txBody>
        </p:sp>
        <p:sp>
          <p:nvSpPr>
            <p:cNvPr id="738" name="object 737">
              <a:extLst>
                <a:ext uri="{FF2B5EF4-FFF2-40B4-BE49-F238E27FC236}">
                  <a16:creationId xmlns:a16="http://schemas.microsoft.com/office/drawing/2014/main" id="{CAE2B47D-71B1-E7A9-570D-207D400668F1}"/>
                </a:ext>
              </a:extLst>
            </p:cNvPr>
            <p:cNvSpPr/>
            <p:nvPr/>
          </p:nvSpPr>
          <p:spPr>
            <a:xfrm>
              <a:off x="832755" y="3253433"/>
              <a:ext cx="0" cy="315595"/>
            </a:xfrm>
            <a:custGeom>
              <a:avLst/>
              <a:gdLst/>
              <a:ahLst/>
              <a:cxnLst/>
              <a:rect l="l" t="t" r="r" b="b"/>
              <a:pathLst>
                <a:path h="315595">
                  <a:moveTo>
                    <a:pt x="0" y="315290"/>
                  </a:moveTo>
                  <a:lnTo>
                    <a:pt x="0" y="0"/>
                  </a:lnTo>
                </a:path>
              </a:pathLst>
            </a:custGeom>
            <a:ln w="15201">
              <a:solidFill>
                <a:srgbClr val="000000"/>
              </a:solidFill>
            </a:ln>
          </p:spPr>
          <p:txBody>
            <a:bodyPr wrap="square" lIns="0" tIns="0" rIns="0" bIns="0" rtlCol="0"/>
            <a:lstStyle/>
            <a:p>
              <a:endParaRPr/>
            </a:p>
          </p:txBody>
        </p:sp>
        <p:sp>
          <p:nvSpPr>
            <p:cNvPr id="739" name="object 738">
              <a:extLst>
                <a:ext uri="{FF2B5EF4-FFF2-40B4-BE49-F238E27FC236}">
                  <a16:creationId xmlns:a16="http://schemas.microsoft.com/office/drawing/2014/main" id="{C8CF125B-75CA-09D8-E2FD-6BCA10F64DF7}"/>
                </a:ext>
              </a:extLst>
            </p:cNvPr>
            <p:cNvSpPr/>
            <p:nvPr/>
          </p:nvSpPr>
          <p:spPr>
            <a:xfrm>
              <a:off x="1410449" y="3158795"/>
              <a:ext cx="349885" cy="415290"/>
            </a:xfrm>
            <a:custGeom>
              <a:avLst/>
              <a:gdLst/>
              <a:ahLst/>
              <a:cxnLst/>
              <a:rect l="l" t="t" r="r" b="b"/>
              <a:pathLst>
                <a:path w="349885" h="415289">
                  <a:moveTo>
                    <a:pt x="349542" y="0"/>
                  </a:moveTo>
                  <a:lnTo>
                    <a:pt x="0" y="0"/>
                  </a:lnTo>
                  <a:lnTo>
                    <a:pt x="0" y="414959"/>
                  </a:lnTo>
                  <a:lnTo>
                    <a:pt x="349542" y="414959"/>
                  </a:lnTo>
                  <a:lnTo>
                    <a:pt x="349542" y="0"/>
                  </a:lnTo>
                  <a:close/>
                </a:path>
              </a:pathLst>
            </a:custGeom>
            <a:solidFill>
              <a:srgbClr val="E0E1E2">
                <a:alpha val="29998"/>
              </a:srgbClr>
            </a:solidFill>
          </p:spPr>
          <p:txBody>
            <a:bodyPr wrap="square" lIns="0" tIns="0" rIns="0" bIns="0" rtlCol="0"/>
            <a:lstStyle/>
            <a:p>
              <a:endParaRPr/>
            </a:p>
          </p:txBody>
        </p:sp>
        <p:sp>
          <p:nvSpPr>
            <p:cNvPr id="740" name="object 739">
              <a:extLst>
                <a:ext uri="{FF2B5EF4-FFF2-40B4-BE49-F238E27FC236}">
                  <a16:creationId xmlns:a16="http://schemas.microsoft.com/office/drawing/2014/main" id="{804A39DF-9383-83F0-6DCE-35FCF1816D57}"/>
                </a:ext>
              </a:extLst>
            </p:cNvPr>
            <p:cNvSpPr/>
            <p:nvPr/>
          </p:nvSpPr>
          <p:spPr>
            <a:xfrm>
              <a:off x="1744797" y="3158791"/>
              <a:ext cx="15240" cy="15240"/>
            </a:xfrm>
            <a:custGeom>
              <a:avLst/>
              <a:gdLst/>
              <a:ahLst/>
              <a:cxnLst/>
              <a:rect l="l" t="t" r="r" b="b"/>
              <a:pathLst>
                <a:path w="15239" h="15239">
                  <a:moveTo>
                    <a:pt x="0" y="0"/>
                  </a:moveTo>
                  <a:lnTo>
                    <a:pt x="15201" y="0"/>
                  </a:lnTo>
                  <a:lnTo>
                    <a:pt x="15201" y="15201"/>
                  </a:lnTo>
                </a:path>
              </a:pathLst>
            </a:custGeom>
            <a:ln w="15201">
              <a:solidFill>
                <a:srgbClr val="000000"/>
              </a:solidFill>
            </a:ln>
          </p:spPr>
          <p:txBody>
            <a:bodyPr wrap="square" lIns="0" tIns="0" rIns="0" bIns="0" rtlCol="0"/>
            <a:lstStyle/>
            <a:p>
              <a:endParaRPr/>
            </a:p>
          </p:txBody>
        </p:sp>
        <p:sp>
          <p:nvSpPr>
            <p:cNvPr id="741" name="object 740">
              <a:extLst>
                <a:ext uri="{FF2B5EF4-FFF2-40B4-BE49-F238E27FC236}">
                  <a16:creationId xmlns:a16="http://schemas.microsoft.com/office/drawing/2014/main" id="{CBF419D7-635A-FB43-A6D0-B16B0542FDEC}"/>
                </a:ext>
              </a:extLst>
            </p:cNvPr>
            <p:cNvSpPr/>
            <p:nvPr/>
          </p:nvSpPr>
          <p:spPr>
            <a:xfrm>
              <a:off x="1759995" y="3203571"/>
              <a:ext cx="0" cy="340360"/>
            </a:xfrm>
            <a:custGeom>
              <a:avLst/>
              <a:gdLst/>
              <a:ahLst/>
              <a:cxnLst/>
              <a:rect l="l" t="t" r="r" b="b"/>
              <a:pathLst>
                <a:path h="340360">
                  <a:moveTo>
                    <a:pt x="0" y="0"/>
                  </a:moveTo>
                  <a:lnTo>
                    <a:pt x="0" y="340182"/>
                  </a:lnTo>
                </a:path>
              </a:pathLst>
            </a:custGeom>
            <a:ln w="15201">
              <a:solidFill>
                <a:srgbClr val="000000"/>
              </a:solidFill>
              <a:prstDash val="sysDot"/>
            </a:ln>
          </p:spPr>
          <p:txBody>
            <a:bodyPr wrap="square" lIns="0" tIns="0" rIns="0" bIns="0" rtlCol="0"/>
            <a:lstStyle/>
            <a:p>
              <a:endParaRPr/>
            </a:p>
          </p:txBody>
        </p:sp>
        <p:sp>
          <p:nvSpPr>
            <p:cNvPr id="742" name="object 741">
              <a:extLst>
                <a:ext uri="{FF2B5EF4-FFF2-40B4-BE49-F238E27FC236}">
                  <a16:creationId xmlns:a16="http://schemas.microsoft.com/office/drawing/2014/main" id="{2995C6C4-4076-E4C0-D45B-647085B3721C}"/>
                </a:ext>
              </a:extLst>
            </p:cNvPr>
            <p:cNvSpPr/>
            <p:nvPr/>
          </p:nvSpPr>
          <p:spPr>
            <a:xfrm>
              <a:off x="1744793" y="3558544"/>
              <a:ext cx="15240" cy="15240"/>
            </a:xfrm>
            <a:custGeom>
              <a:avLst/>
              <a:gdLst/>
              <a:ahLst/>
              <a:cxnLst/>
              <a:rect l="l" t="t" r="r" b="b"/>
              <a:pathLst>
                <a:path w="15239" h="15239">
                  <a:moveTo>
                    <a:pt x="15201" y="0"/>
                  </a:moveTo>
                  <a:lnTo>
                    <a:pt x="15201" y="15201"/>
                  </a:lnTo>
                  <a:lnTo>
                    <a:pt x="0" y="15201"/>
                  </a:lnTo>
                </a:path>
              </a:pathLst>
            </a:custGeom>
            <a:ln w="15201">
              <a:solidFill>
                <a:srgbClr val="000000"/>
              </a:solidFill>
            </a:ln>
          </p:spPr>
          <p:txBody>
            <a:bodyPr wrap="square" lIns="0" tIns="0" rIns="0" bIns="0" rtlCol="0"/>
            <a:lstStyle/>
            <a:p>
              <a:endParaRPr/>
            </a:p>
          </p:txBody>
        </p:sp>
        <p:sp>
          <p:nvSpPr>
            <p:cNvPr id="743" name="object 742">
              <a:extLst>
                <a:ext uri="{FF2B5EF4-FFF2-40B4-BE49-F238E27FC236}">
                  <a16:creationId xmlns:a16="http://schemas.microsoft.com/office/drawing/2014/main" id="{6E9DB1E2-5ADD-AAAE-61F2-787A2CD3C02C}"/>
                </a:ext>
              </a:extLst>
            </p:cNvPr>
            <p:cNvSpPr/>
            <p:nvPr/>
          </p:nvSpPr>
          <p:spPr>
            <a:xfrm>
              <a:off x="1440168" y="3573743"/>
              <a:ext cx="276225" cy="0"/>
            </a:xfrm>
            <a:custGeom>
              <a:avLst/>
              <a:gdLst/>
              <a:ahLst/>
              <a:cxnLst/>
              <a:rect l="l" t="t" r="r" b="b"/>
              <a:pathLst>
                <a:path w="276225">
                  <a:moveTo>
                    <a:pt x="275615" y="0"/>
                  </a:moveTo>
                  <a:lnTo>
                    <a:pt x="0" y="0"/>
                  </a:lnTo>
                </a:path>
              </a:pathLst>
            </a:custGeom>
            <a:ln w="15201">
              <a:solidFill>
                <a:srgbClr val="000000"/>
              </a:solidFill>
              <a:prstDash val="sysDot"/>
            </a:ln>
          </p:spPr>
          <p:txBody>
            <a:bodyPr wrap="square" lIns="0" tIns="0" rIns="0" bIns="0" rtlCol="0"/>
            <a:lstStyle/>
            <a:p>
              <a:endParaRPr/>
            </a:p>
          </p:txBody>
        </p:sp>
        <p:sp>
          <p:nvSpPr>
            <p:cNvPr id="744" name="object 743">
              <a:extLst>
                <a:ext uri="{FF2B5EF4-FFF2-40B4-BE49-F238E27FC236}">
                  <a16:creationId xmlns:a16="http://schemas.microsoft.com/office/drawing/2014/main" id="{74F9E319-9542-D9EF-C394-BF6AA5632AC9}"/>
                </a:ext>
              </a:extLst>
            </p:cNvPr>
            <p:cNvSpPr/>
            <p:nvPr/>
          </p:nvSpPr>
          <p:spPr>
            <a:xfrm>
              <a:off x="1410456" y="3558541"/>
              <a:ext cx="15240" cy="15240"/>
            </a:xfrm>
            <a:custGeom>
              <a:avLst/>
              <a:gdLst/>
              <a:ahLst/>
              <a:cxnLst/>
              <a:rect l="l" t="t" r="r" b="b"/>
              <a:pathLst>
                <a:path w="15240" h="15239">
                  <a:moveTo>
                    <a:pt x="15201" y="15201"/>
                  </a:moveTo>
                  <a:lnTo>
                    <a:pt x="0" y="15201"/>
                  </a:lnTo>
                  <a:lnTo>
                    <a:pt x="0" y="0"/>
                  </a:lnTo>
                </a:path>
              </a:pathLst>
            </a:custGeom>
            <a:ln w="15201">
              <a:solidFill>
                <a:srgbClr val="000000"/>
              </a:solidFill>
            </a:ln>
          </p:spPr>
          <p:txBody>
            <a:bodyPr wrap="square" lIns="0" tIns="0" rIns="0" bIns="0" rtlCol="0"/>
            <a:lstStyle/>
            <a:p>
              <a:endParaRPr/>
            </a:p>
          </p:txBody>
        </p:sp>
        <p:sp>
          <p:nvSpPr>
            <p:cNvPr id="745" name="object 744">
              <a:extLst>
                <a:ext uri="{FF2B5EF4-FFF2-40B4-BE49-F238E27FC236}">
                  <a16:creationId xmlns:a16="http://schemas.microsoft.com/office/drawing/2014/main" id="{72C9F8BA-612E-477C-8B0C-800D3BE80430}"/>
                </a:ext>
              </a:extLst>
            </p:cNvPr>
            <p:cNvSpPr/>
            <p:nvPr/>
          </p:nvSpPr>
          <p:spPr>
            <a:xfrm>
              <a:off x="1410459" y="3188781"/>
              <a:ext cx="0" cy="340360"/>
            </a:xfrm>
            <a:custGeom>
              <a:avLst/>
              <a:gdLst/>
              <a:ahLst/>
              <a:cxnLst/>
              <a:rect l="l" t="t" r="r" b="b"/>
              <a:pathLst>
                <a:path h="340360">
                  <a:moveTo>
                    <a:pt x="0" y="340182"/>
                  </a:moveTo>
                  <a:lnTo>
                    <a:pt x="0" y="0"/>
                  </a:lnTo>
                </a:path>
              </a:pathLst>
            </a:custGeom>
            <a:ln w="15201">
              <a:solidFill>
                <a:srgbClr val="000000"/>
              </a:solidFill>
              <a:prstDash val="sysDot"/>
            </a:ln>
          </p:spPr>
          <p:txBody>
            <a:bodyPr wrap="square" lIns="0" tIns="0" rIns="0" bIns="0" rtlCol="0"/>
            <a:lstStyle/>
            <a:p>
              <a:endParaRPr/>
            </a:p>
          </p:txBody>
        </p:sp>
        <p:sp>
          <p:nvSpPr>
            <p:cNvPr id="746" name="object 745">
              <a:extLst>
                <a:ext uri="{FF2B5EF4-FFF2-40B4-BE49-F238E27FC236}">
                  <a16:creationId xmlns:a16="http://schemas.microsoft.com/office/drawing/2014/main" id="{7253F4AB-9DC8-9755-BC04-CA52BEE8AD6C}"/>
                </a:ext>
              </a:extLst>
            </p:cNvPr>
            <p:cNvSpPr/>
            <p:nvPr/>
          </p:nvSpPr>
          <p:spPr>
            <a:xfrm>
              <a:off x="1410459" y="3158787"/>
              <a:ext cx="15240" cy="15240"/>
            </a:xfrm>
            <a:custGeom>
              <a:avLst/>
              <a:gdLst/>
              <a:ahLst/>
              <a:cxnLst/>
              <a:rect l="l" t="t" r="r" b="b"/>
              <a:pathLst>
                <a:path w="15240" h="15239">
                  <a:moveTo>
                    <a:pt x="0" y="15201"/>
                  </a:moveTo>
                  <a:lnTo>
                    <a:pt x="0" y="0"/>
                  </a:lnTo>
                  <a:lnTo>
                    <a:pt x="15201" y="0"/>
                  </a:lnTo>
                </a:path>
              </a:pathLst>
            </a:custGeom>
            <a:ln w="15201">
              <a:solidFill>
                <a:srgbClr val="000000"/>
              </a:solidFill>
            </a:ln>
          </p:spPr>
          <p:txBody>
            <a:bodyPr wrap="square" lIns="0" tIns="0" rIns="0" bIns="0" rtlCol="0"/>
            <a:lstStyle/>
            <a:p>
              <a:endParaRPr/>
            </a:p>
          </p:txBody>
        </p:sp>
        <p:sp>
          <p:nvSpPr>
            <p:cNvPr id="747" name="object 746">
              <a:extLst>
                <a:ext uri="{FF2B5EF4-FFF2-40B4-BE49-F238E27FC236}">
                  <a16:creationId xmlns:a16="http://schemas.microsoft.com/office/drawing/2014/main" id="{37F8C4FA-F151-A6DF-42AE-34BCE882481C}"/>
                </a:ext>
              </a:extLst>
            </p:cNvPr>
            <p:cNvSpPr/>
            <p:nvPr/>
          </p:nvSpPr>
          <p:spPr>
            <a:xfrm>
              <a:off x="1454671" y="3158791"/>
              <a:ext cx="276225" cy="0"/>
            </a:xfrm>
            <a:custGeom>
              <a:avLst/>
              <a:gdLst/>
              <a:ahLst/>
              <a:cxnLst/>
              <a:rect l="l" t="t" r="r" b="b"/>
              <a:pathLst>
                <a:path w="276225">
                  <a:moveTo>
                    <a:pt x="0" y="0"/>
                  </a:moveTo>
                  <a:lnTo>
                    <a:pt x="275615" y="0"/>
                  </a:lnTo>
                </a:path>
              </a:pathLst>
            </a:custGeom>
            <a:ln w="15201">
              <a:solidFill>
                <a:srgbClr val="000000"/>
              </a:solidFill>
              <a:prstDash val="sysDot"/>
            </a:ln>
          </p:spPr>
          <p:txBody>
            <a:bodyPr wrap="square" lIns="0" tIns="0" rIns="0" bIns="0" rtlCol="0"/>
            <a:lstStyle/>
            <a:p>
              <a:endParaRPr/>
            </a:p>
          </p:txBody>
        </p:sp>
        <p:sp>
          <p:nvSpPr>
            <p:cNvPr id="748" name="object 747">
              <a:extLst>
                <a:ext uri="{FF2B5EF4-FFF2-40B4-BE49-F238E27FC236}">
                  <a16:creationId xmlns:a16="http://schemas.microsoft.com/office/drawing/2014/main" id="{3C874CDA-D491-2176-1D21-857935D5ABA3}"/>
                </a:ext>
              </a:extLst>
            </p:cNvPr>
            <p:cNvSpPr/>
            <p:nvPr/>
          </p:nvSpPr>
          <p:spPr>
            <a:xfrm>
              <a:off x="1306597" y="3039897"/>
              <a:ext cx="0" cy="170180"/>
            </a:xfrm>
            <a:custGeom>
              <a:avLst/>
              <a:gdLst/>
              <a:ahLst/>
              <a:cxnLst/>
              <a:rect l="l" t="t" r="r" b="b"/>
              <a:pathLst>
                <a:path h="170180">
                  <a:moveTo>
                    <a:pt x="0" y="0"/>
                  </a:moveTo>
                  <a:lnTo>
                    <a:pt x="0" y="169976"/>
                  </a:lnTo>
                </a:path>
              </a:pathLst>
            </a:custGeom>
            <a:ln w="15201">
              <a:solidFill>
                <a:srgbClr val="000000"/>
              </a:solidFill>
            </a:ln>
          </p:spPr>
          <p:txBody>
            <a:bodyPr wrap="square" lIns="0" tIns="0" rIns="0" bIns="0" rtlCol="0"/>
            <a:lstStyle/>
            <a:p>
              <a:endParaRPr/>
            </a:p>
          </p:txBody>
        </p:sp>
        <p:sp>
          <p:nvSpPr>
            <p:cNvPr id="749" name="object 748">
              <a:extLst>
                <a:ext uri="{FF2B5EF4-FFF2-40B4-BE49-F238E27FC236}">
                  <a16:creationId xmlns:a16="http://schemas.microsoft.com/office/drawing/2014/main" id="{4F626364-3B4B-6E0E-D442-DA19D3EC4CF1}"/>
                </a:ext>
              </a:extLst>
            </p:cNvPr>
            <p:cNvSpPr/>
            <p:nvPr/>
          </p:nvSpPr>
          <p:spPr>
            <a:xfrm>
              <a:off x="959872" y="3035879"/>
              <a:ext cx="346710" cy="0"/>
            </a:xfrm>
            <a:custGeom>
              <a:avLst/>
              <a:gdLst/>
              <a:ahLst/>
              <a:cxnLst/>
              <a:rect l="l" t="t" r="r" b="b"/>
              <a:pathLst>
                <a:path w="346709">
                  <a:moveTo>
                    <a:pt x="0" y="0"/>
                  </a:moveTo>
                  <a:lnTo>
                    <a:pt x="346227" y="0"/>
                  </a:lnTo>
                </a:path>
              </a:pathLst>
            </a:custGeom>
            <a:ln w="15201">
              <a:solidFill>
                <a:srgbClr val="000000"/>
              </a:solidFill>
            </a:ln>
          </p:spPr>
          <p:txBody>
            <a:bodyPr wrap="square" lIns="0" tIns="0" rIns="0" bIns="0" rtlCol="0"/>
            <a:lstStyle/>
            <a:p>
              <a:endParaRPr/>
            </a:p>
          </p:txBody>
        </p:sp>
        <p:sp>
          <p:nvSpPr>
            <p:cNvPr id="750" name="object 749">
              <a:extLst>
                <a:ext uri="{FF2B5EF4-FFF2-40B4-BE49-F238E27FC236}">
                  <a16:creationId xmlns:a16="http://schemas.microsoft.com/office/drawing/2014/main" id="{AAFEB84A-3175-E0F1-960C-97AF69ED76F3}"/>
                </a:ext>
              </a:extLst>
            </p:cNvPr>
            <p:cNvSpPr/>
            <p:nvPr/>
          </p:nvSpPr>
          <p:spPr>
            <a:xfrm>
              <a:off x="858989" y="3203070"/>
              <a:ext cx="345440" cy="170180"/>
            </a:xfrm>
            <a:custGeom>
              <a:avLst/>
              <a:gdLst/>
              <a:ahLst/>
              <a:cxnLst/>
              <a:rect l="l" t="t" r="r" b="b"/>
              <a:pathLst>
                <a:path w="345440" h="170179">
                  <a:moveTo>
                    <a:pt x="345224" y="169976"/>
                  </a:moveTo>
                  <a:lnTo>
                    <a:pt x="0" y="169976"/>
                  </a:lnTo>
                  <a:lnTo>
                    <a:pt x="0" y="0"/>
                  </a:lnTo>
                  <a:lnTo>
                    <a:pt x="345224" y="0"/>
                  </a:lnTo>
                  <a:lnTo>
                    <a:pt x="345224" y="169976"/>
                  </a:lnTo>
                  <a:close/>
                </a:path>
              </a:pathLst>
            </a:custGeom>
            <a:ln w="15201">
              <a:solidFill>
                <a:srgbClr val="000000"/>
              </a:solidFill>
            </a:ln>
          </p:spPr>
          <p:txBody>
            <a:bodyPr wrap="square" lIns="0" tIns="0" rIns="0" bIns="0" rtlCol="0"/>
            <a:lstStyle/>
            <a:p>
              <a:endParaRPr/>
            </a:p>
          </p:txBody>
        </p:sp>
        <p:sp>
          <p:nvSpPr>
            <p:cNvPr id="751" name="object 750">
              <a:extLst>
                <a:ext uri="{FF2B5EF4-FFF2-40B4-BE49-F238E27FC236}">
                  <a16:creationId xmlns:a16="http://schemas.microsoft.com/office/drawing/2014/main" id="{255CAD4D-A25A-296E-59FB-FACB2F97FFED}"/>
                </a:ext>
              </a:extLst>
            </p:cNvPr>
            <p:cNvSpPr/>
            <p:nvPr/>
          </p:nvSpPr>
          <p:spPr>
            <a:xfrm>
              <a:off x="854834" y="3035195"/>
              <a:ext cx="450850" cy="172085"/>
            </a:xfrm>
            <a:custGeom>
              <a:avLst/>
              <a:gdLst/>
              <a:ahLst/>
              <a:cxnLst/>
              <a:rect l="l" t="t" r="r" b="b"/>
              <a:pathLst>
                <a:path w="450850" h="172085">
                  <a:moveTo>
                    <a:pt x="449071" y="3187"/>
                  </a:moveTo>
                  <a:lnTo>
                    <a:pt x="103593" y="3187"/>
                  </a:lnTo>
                  <a:lnTo>
                    <a:pt x="495" y="166903"/>
                  </a:lnTo>
                  <a:lnTo>
                    <a:pt x="0" y="171894"/>
                  </a:lnTo>
                  <a:lnTo>
                    <a:pt x="346227" y="171894"/>
                  </a:lnTo>
                  <a:lnTo>
                    <a:pt x="345566" y="170370"/>
                  </a:lnTo>
                  <a:lnTo>
                    <a:pt x="450672" y="3467"/>
                  </a:lnTo>
                  <a:lnTo>
                    <a:pt x="449071" y="3187"/>
                  </a:lnTo>
                  <a:close/>
                </a:path>
                <a:path w="450850" h="172085">
                  <a:moveTo>
                    <a:pt x="105600" y="0"/>
                  </a:moveTo>
                  <a:lnTo>
                    <a:pt x="102844" y="3187"/>
                  </a:lnTo>
                  <a:lnTo>
                    <a:pt x="103593" y="3187"/>
                  </a:lnTo>
                  <a:lnTo>
                    <a:pt x="105600" y="0"/>
                  </a:lnTo>
                  <a:close/>
                </a:path>
              </a:pathLst>
            </a:custGeom>
            <a:solidFill>
              <a:srgbClr val="D7242C">
                <a:alpha val="29998"/>
              </a:srgbClr>
            </a:solidFill>
          </p:spPr>
          <p:txBody>
            <a:bodyPr wrap="square" lIns="0" tIns="0" rIns="0" bIns="0" rtlCol="0"/>
            <a:lstStyle/>
            <a:p>
              <a:endParaRPr/>
            </a:p>
          </p:txBody>
        </p:sp>
        <p:sp>
          <p:nvSpPr>
            <p:cNvPr id="752" name="object 751">
              <a:extLst>
                <a:ext uri="{FF2B5EF4-FFF2-40B4-BE49-F238E27FC236}">
                  <a16:creationId xmlns:a16="http://schemas.microsoft.com/office/drawing/2014/main" id="{DE767DBE-E214-EF91-E987-8AE7B6CB5828}"/>
                </a:ext>
              </a:extLst>
            </p:cNvPr>
            <p:cNvSpPr/>
            <p:nvPr/>
          </p:nvSpPr>
          <p:spPr>
            <a:xfrm>
              <a:off x="854834" y="3035195"/>
              <a:ext cx="450850" cy="172085"/>
            </a:xfrm>
            <a:custGeom>
              <a:avLst/>
              <a:gdLst/>
              <a:ahLst/>
              <a:cxnLst/>
              <a:rect l="l" t="t" r="r" b="b"/>
              <a:pathLst>
                <a:path w="450850" h="172085">
                  <a:moveTo>
                    <a:pt x="102844" y="3187"/>
                  </a:moveTo>
                  <a:lnTo>
                    <a:pt x="449071" y="3187"/>
                  </a:lnTo>
                  <a:lnTo>
                    <a:pt x="450672" y="3467"/>
                  </a:lnTo>
                  <a:lnTo>
                    <a:pt x="345566" y="170370"/>
                  </a:lnTo>
                  <a:lnTo>
                    <a:pt x="346227" y="171894"/>
                  </a:lnTo>
                  <a:lnTo>
                    <a:pt x="0" y="171894"/>
                  </a:lnTo>
                  <a:lnTo>
                    <a:pt x="495" y="166903"/>
                  </a:lnTo>
                  <a:lnTo>
                    <a:pt x="105600" y="0"/>
                  </a:lnTo>
                </a:path>
              </a:pathLst>
            </a:custGeom>
            <a:ln w="15201">
              <a:solidFill>
                <a:srgbClr val="000000"/>
              </a:solidFill>
            </a:ln>
          </p:spPr>
          <p:txBody>
            <a:bodyPr wrap="square" lIns="0" tIns="0" rIns="0" bIns="0" rtlCol="0"/>
            <a:lstStyle/>
            <a:p>
              <a:endParaRPr/>
            </a:p>
          </p:txBody>
        </p:sp>
        <p:sp>
          <p:nvSpPr>
            <p:cNvPr id="753" name="object 752">
              <a:extLst>
                <a:ext uri="{FF2B5EF4-FFF2-40B4-BE49-F238E27FC236}">
                  <a16:creationId xmlns:a16="http://schemas.microsoft.com/office/drawing/2014/main" id="{A5E5E96F-73E8-6D1B-84DE-C782DF0038DD}"/>
                </a:ext>
              </a:extLst>
            </p:cNvPr>
            <p:cNvSpPr/>
            <p:nvPr/>
          </p:nvSpPr>
          <p:spPr>
            <a:xfrm>
              <a:off x="857516" y="3204311"/>
              <a:ext cx="345440" cy="170180"/>
            </a:xfrm>
            <a:custGeom>
              <a:avLst/>
              <a:gdLst/>
              <a:ahLst/>
              <a:cxnLst/>
              <a:rect l="l" t="t" r="r" b="b"/>
              <a:pathLst>
                <a:path w="345440" h="170179">
                  <a:moveTo>
                    <a:pt x="345224" y="0"/>
                  </a:moveTo>
                  <a:lnTo>
                    <a:pt x="0" y="0"/>
                  </a:lnTo>
                  <a:lnTo>
                    <a:pt x="0" y="169976"/>
                  </a:lnTo>
                  <a:lnTo>
                    <a:pt x="345224" y="169976"/>
                  </a:lnTo>
                  <a:lnTo>
                    <a:pt x="345224" y="0"/>
                  </a:lnTo>
                  <a:close/>
                </a:path>
              </a:pathLst>
            </a:custGeom>
            <a:solidFill>
              <a:srgbClr val="D7242C">
                <a:alpha val="29998"/>
              </a:srgbClr>
            </a:solidFill>
          </p:spPr>
          <p:txBody>
            <a:bodyPr wrap="square" lIns="0" tIns="0" rIns="0" bIns="0" rtlCol="0"/>
            <a:lstStyle/>
            <a:p>
              <a:endParaRPr/>
            </a:p>
          </p:txBody>
        </p:sp>
        <p:sp>
          <p:nvSpPr>
            <p:cNvPr id="754" name="object 753">
              <a:extLst>
                <a:ext uri="{FF2B5EF4-FFF2-40B4-BE49-F238E27FC236}">
                  <a16:creationId xmlns:a16="http://schemas.microsoft.com/office/drawing/2014/main" id="{E499CA74-1321-C842-83BC-2469756EF636}"/>
                </a:ext>
              </a:extLst>
            </p:cNvPr>
            <p:cNvSpPr/>
            <p:nvPr/>
          </p:nvSpPr>
          <p:spPr>
            <a:xfrm>
              <a:off x="857516" y="3204315"/>
              <a:ext cx="345440" cy="170180"/>
            </a:xfrm>
            <a:custGeom>
              <a:avLst/>
              <a:gdLst/>
              <a:ahLst/>
              <a:cxnLst/>
              <a:rect l="l" t="t" r="r" b="b"/>
              <a:pathLst>
                <a:path w="345440" h="170179">
                  <a:moveTo>
                    <a:pt x="345224" y="169976"/>
                  </a:moveTo>
                  <a:lnTo>
                    <a:pt x="0" y="169976"/>
                  </a:lnTo>
                  <a:lnTo>
                    <a:pt x="0" y="0"/>
                  </a:lnTo>
                  <a:lnTo>
                    <a:pt x="345224" y="0"/>
                  </a:lnTo>
                  <a:lnTo>
                    <a:pt x="345224" y="169976"/>
                  </a:lnTo>
                  <a:close/>
                </a:path>
              </a:pathLst>
            </a:custGeom>
            <a:ln w="15201">
              <a:solidFill>
                <a:srgbClr val="000000"/>
              </a:solidFill>
            </a:ln>
          </p:spPr>
          <p:txBody>
            <a:bodyPr wrap="square" lIns="0" tIns="0" rIns="0" bIns="0" rtlCol="0"/>
            <a:lstStyle/>
            <a:p>
              <a:endParaRPr/>
            </a:p>
          </p:txBody>
        </p:sp>
        <p:sp>
          <p:nvSpPr>
            <p:cNvPr id="755" name="object 754">
              <a:extLst>
                <a:ext uri="{FF2B5EF4-FFF2-40B4-BE49-F238E27FC236}">
                  <a16:creationId xmlns:a16="http://schemas.microsoft.com/office/drawing/2014/main" id="{B26B9B73-8582-CDCE-ACBF-5DB3BA995916}"/>
                </a:ext>
              </a:extLst>
            </p:cNvPr>
            <p:cNvSpPr/>
            <p:nvPr/>
          </p:nvSpPr>
          <p:spPr>
            <a:xfrm>
              <a:off x="1204436" y="3041148"/>
              <a:ext cx="103505" cy="334010"/>
            </a:xfrm>
            <a:custGeom>
              <a:avLst/>
              <a:gdLst/>
              <a:ahLst/>
              <a:cxnLst/>
              <a:rect l="l" t="t" r="r" b="b"/>
              <a:pathLst>
                <a:path w="103505" h="334010">
                  <a:moveTo>
                    <a:pt x="102882" y="0"/>
                  </a:moveTo>
                  <a:lnTo>
                    <a:pt x="0" y="163995"/>
                  </a:lnTo>
                  <a:lnTo>
                    <a:pt x="0" y="333984"/>
                  </a:lnTo>
                  <a:lnTo>
                    <a:pt x="102882" y="169976"/>
                  </a:lnTo>
                  <a:lnTo>
                    <a:pt x="102882" y="0"/>
                  </a:lnTo>
                  <a:close/>
                </a:path>
              </a:pathLst>
            </a:custGeom>
            <a:solidFill>
              <a:srgbClr val="D7242C">
                <a:alpha val="29998"/>
              </a:srgbClr>
            </a:solidFill>
          </p:spPr>
          <p:txBody>
            <a:bodyPr wrap="square" lIns="0" tIns="0" rIns="0" bIns="0" rtlCol="0"/>
            <a:lstStyle/>
            <a:p>
              <a:endParaRPr/>
            </a:p>
          </p:txBody>
        </p:sp>
        <p:sp>
          <p:nvSpPr>
            <p:cNvPr id="756" name="object 755">
              <a:extLst>
                <a:ext uri="{FF2B5EF4-FFF2-40B4-BE49-F238E27FC236}">
                  <a16:creationId xmlns:a16="http://schemas.microsoft.com/office/drawing/2014/main" id="{C7C9E96F-9800-6ABE-1515-30EE0551F63D}"/>
                </a:ext>
              </a:extLst>
            </p:cNvPr>
            <p:cNvSpPr/>
            <p:nvPr/>
          </p:nvSpPr>
          <p:spPr>
            <a:xfrm>
              <a:off x="1204436" y="3041147"/>
              <a:ext cx="103505" cy="334010"/>
            </a:xfrm>
            <a:custGeom>
              <a:avLst/>
              <a:gdLst/>
              <a:ahLst/>
              <a:cxnLst/>
              <a:rect l="l" t="t" r="r" b="b"/>
              <a:pathLst>
                <a:path w="103505" h="334010">
                  <a:moveTo>
                    <a:pt x="102882" y="0"/>
                  </a:moveTo>
                  <a:lnTo>
                    <a:pt x="102882" y="169976"/>
                  </a:lnTo>
                  <a:lnTo>
                    <a:pt x="0" y="333984"/>
                  </a:lnTo>
                  <a:lnTo>
                    <a:pt x="0" y="163995"/>
                  </a:lnTo>
                  <a:lnTo>
                    <a:pt x="102882" y="0"/>
                  </a:lnTo>
                  <a:close/>
                </a:path>
              </a:pathLst>
            </a:custGeom>
            <a:ln w="15201">
              <a:solidFill>
                <a:srgbClr val="000000"/>
              </a:solidFill>
            </a:ln>
          </p:spPr>
          <p:txBody>
            <a:bodyPr wrap="square" lIns="0" tIns="0" rIns="0" bIns="0" rtlCol="0"/>
            <a:lstStyle/>
            <a:p>
              <a:endParaRPr/>
            </a:p>
          </p:txBody>
        </p:sp>
        <p:sp>
          <p:nvSpPr>
            <p:cNvPr id="757" name="object 756">
              <a:extLst>
                <a:ext uri="{FF2B5EF4-FFF2-40B4-BE49-F238E27FC236}">
                  <a16:creationId xmlns:a16="http://schemas.microsoft.com/office/drawing/2014/main" id="{A69E0FA4-43B8-7ECA-2CFE-3AEB04EEE86B}"/>
                </a:ext>
              </a:extLst>
            </p:cNvPr>
            <p:cNvSpPr/>
            <p:nvPr/>
          </p:nvSpPr>
          <p:spPr>
            <a:xfrm>
              <a:off x="1204215" y="3033661"/>
              <a:ext cx="105410" cy="167005"/>
            </a:xfrm>
            <a:custGeom>
              <a:avLst/>
              <a:gdLst/>
              <a:ahLst/>
              <a:cxnLst/>
              <a:rect l="l" t="t" r="r" b="b"/>
              <a:pathLst>
                <a:path w="105409" h="167005">
                  <a:moveTo>
                    <a:pt x="0" y="166903"/>
                  </a:moveTo>
                  <a:lnTo>
                    <a:pt x="105105" y="0"/>
                  </a:lnTo>
                </a:path>
              </a:pathLst>
            </a:custGeom>
            <a:ln w="15201">
              <a:solidFill>
                <a:srgbClr val="000000"/>
              </a:solidFill>
            </a:ln>
          </p:spPr>
          <p:txBody>
            <a:bodyPr wrap="square" lIns="0" tIns="0" rIns="0" bIns="0" rtlCol="0"/>
            <a:lstStyle/>
            <a:p>
              <a:endParaRPr/>
            </a:p>
          </p:txBody>
        </p:sp>
        <p:sp>
          <p:nvSpPr>
            <p:cNvPr id="758" name="object 757">
              <a:extLst>
                <a:ext uri="{FF2B5EF4-FFF2-40B4-BE49-F238E27FC236}">
                  <a16:creationId xmlns:a16="http://schemas.microsoft.com/office/drawing/2014/main" id="{7F742BB9-EFE1-35E8-7BB4-2A3F970583BF}"/>
                </a:ext>
              </a:extLst>
            </p:cNvPr>
            <p:cNvSpPr/>
            <p:nvPr/>
          </p:nvSpPr>
          <p:spPr>
            <a:xfrm>
              <a:off x="859139" y="3030199"/>
              <a:ext cx="105410" cy="167005"/>
            </a:xfrm>
            <a:custGeom>
              <a:avLst/>
              <a:gdLst/>
              <a:ahLst/>
              <a:cxnLst/>
              <a:rect l="l" t="t" r="r" b="b"/>
              <a:pathLst>
                <a:path w="105409" h="167005">
                  <a:moveTo>
                    <a:pt x="0" y="166903"/>
                  </a:moveTo>
                  <a:lnTo>
                    <a:pt x="105092" y="0"/>
                  </a:lnTo>
                </a:path>
              </a:pathLst>
            </a:custGeom>
            <a:ln w="15201">
              <a:solidFill>
                <a:srgbClr val="000000"/>
              </a:solidFill>
            </a:ln>
          </p:spPr>
          <p:txBody>
            <a:bodyPr wrap="square" lIns="0" tIns="0" rIns="0" bIns="0" rtlCol="0"/>
            <a:lstStyle/>
            <a:p>
              <a:endParaRPr/>
            </a:p>
          </p:txBody>
        </p:sp>
        <p:sp>
          <p:nvSpPr>
            <p:cNvPr id="759" name="object 758">
              <a:extLst>
                <a:ext uri="{FF2B5EF4-FFF2-40B4-BE49-F238E27FC236}">
                  <a16:creationId xmlns:a16="http://schemas.microsoft.com/office/drawing/2014/main" id="{A665E6AB-31B0-7799-7C64-11C4889235C8}"/>
                </a:ext>
              </a:extLst>
            </p:cNvPr>
            <p:cNvSpPr/>
            <p:nvPr/>
          </p:nvSpPr>
          <p:spPr>
            <a:xfrm>
              <a:off x="858649" y="3196989"/>
              <a:ext cx="346710" cy="15240"/>
            </a:xfrm>
            <a:custGeom>
              <a:avLst/>
              <a:gdLst/>
              <a:ahLst/>
              <a:cxnLst/>
              <a:rect l="l" t="t" r="r" b="b"/>
              <a:pathLst>
                <a:path w="346709" h="15239">
                  <a:moveTo>
                    <a:pt x="0" y="15201"/>
                  </a:moveTo>
                  <a:lnTo>
                    <a:pt x="346227" y="15201"/>
                  </a:lnTo>
                  <a:lnTo>
                    <a:pt x="346227" y="0"/>
                  </a:lnTo>
                  <a:lnTo>
                    <a:pt x="0" y="0"/>
                  </a:lnTo>
                  <a:lnTo>
                    <a:pt x="0" y="15201"/>
                  </a:lnTo>
                  <a:close/>
                </a:path>
              </a:pathLst>
            </a:custGeom>
            <a:solidFill>
              <a:srgbClr val="000000"/>
            </a:solidFill>
          </p:spPr>
          <p:txBody>
            <a:bodyPr wrap="square" lIns="0" tIns="0" rIns="0" bIns="0" rtlCol="0"/>
            <a:lstStyle/>
            <a:p>
              <a:endParaRPr/>
            </a:p>
          </p:txBody>
        </p:sp>
        <p:sp>
          <p:nvSpPr>
            <p:cNvPr id="760" name="object 759">
              <a:extLst>
                <a:ext uri="{FF2B5EF4-FFF2-40B4-BE49-F238E27FC236}">
                  <a16:creationId xmlns:a16="http://schemas.microsoft.com/office/drawing/2014/main" id="{8B128E28-C737-12A6-2D6F-57EB6787E6B5}"/>
                </a:ext>
              </a:extLst>
            </p:cNvPr>
            <p:cNvSpPr/>
            <p:nvPr/>
          </p:nvSpPr>
          <p:spPr>
            <a:xfrm>
              <a:off x="1203327" y="3214648"/>
              <a:ext cx="105410" cy="167005"/>
            </a:xfrm>
            <a:custGeom>
              <a:avLst/>
              <a:gdLst/>
              <a:ahLst/>
              <a:cxnLst/>
              <a:rect l="l" t="t" r="r" b="b"/>
              <a:pathLst>
                <a:path w="105409" h="167004">
                  <a:moveTo>
                    <a:pt x="0" y="166903"/>
                  </a:moveTo>
                  <a:lnTo>
                    <a:pt x="105105" y="0"/>
                  </a:lnTo>
                </a:path>
              </a:pathLst>
            </a:custGeom>
            <a:ln w="15201">
              <a:solidFill>
                <a:srgbClr val="000000"/>
              </a:solidFill>
            </a:ln>
          </p:spPr>
          <p:txBody>
            <a:bodyPr wrap="square" lIns="0" tIns="0" rIns="0" bIns="0" rtlCol="0"/>
            <a:lstStyle/>
            <a:p>
              <a:endParaRPr/>
            </a:p>
          </p:txBody>
        </p:sp>
        <p:sp>
          <p:nvSpPr>
            <p:cNvPr id="761" name="object 760">
              <a:extLst>
                <a:ext uri="{FF2B5EF4-FFF2-40B4-BE49-F238E27FC236}">
                  <a16:creationId xmlns:a16="http://schemas.microsoft.com/office/drawing/2014/main" id="{D38365AC-6665-7E55-8D65-D83A38F6C890}"/>
                </a:ext>
              </a:extLst>
            </p:cNvPr>
            <p:cNvSpPr/>
            <p:nvPr/>
          </p:nvSpPr>
          <p:spPr>
            <a:xfrm>
              <a:off x="864831" y="3464382"/>
              <a:ext cx="358140" cy="220979"/>
            </a:xfrm>
            <a:custGeom>
              <a:avLst/>
              <a:gdLst/>
              <a:ahLst/>
              <a:cxnLst/>
              <a:rect l="l" t="t" r="r" b="b"/>
              <a:pathLst>
                <a:path w="358140" h="220979">
                  <a:moveTo>
                    <a:pt x="357873" y="0"/>
                  </a:moveTo>
                  <a:lnTo>
                    <a:pt x="0" y="0"/>
                  </a:lnTo>
                  <a:lnTo>
                    <a:pt x="0" y="220599"/>
                  </a:lnTo>
                  <a:lnTo>
                    <a:pt x="357873" y="220599"/>
                  </a:lnTo>
                  <a:lnTo>
                    <a:pt x="357873" y="0"/>
                  </a:lnTo>
                  <a:close/>
                </a:path>
              </a:pathLst>
            </a:custGeom>
            <a:solidFill>
              <a:srgbClr val="0092C6">
                <a:alpha val="29998"/>
              </a:srgbClr>
            </a:solidFill>
          </p:spPr>
          <p:txBody>
            <a:bodyPr wrap="square" lIns="0" tIns="0" rIns="0" bIns="0" rtlCol="0"/>
            <a:lstStyle/>
            <a:p>
              <a:endParaRPr/>
            </a:p>
          </p:txBody>
        </p:sp>
        <p:sp>
          <p:nvSpPr>
            <p:cNvPr id="762" name="object 761">
              <a:extLst>
                <a:ext uri="{FF2B5EF4-FFF2-40B4-BE49-F238E27FC236}">
                  <a16:creationId xmlns:a16="http://schemas.microsoft.com/office/drawing/2014/main" id="{071080B1-9E9C-5C43-C3BB-A2161251D250}"/>
                </a:ext>
              </a:extLst>
            </p:cNvPr>
            <p:cNvSpPr/>
            <p:nvPr/>
          </p:nvSpPr>
          <p:spPr>
            <a:xfrm>
              <a:off x="864831" y="3464386"/>
              <a:ext cx="358140" cy="220979"/>
            </a:xfrm>
            <a:custGeom>
              <a:avLst/>
              <a:gdLst/>
              <a:ahLst/>
              <a:cxnLst/>
              <a:rect l="l" t="t" r="r" b="b"/>
              <a:pathLst>
                <a:path w="358140" h="220979">
                  <a:moveTo>
                    <a:pt x="357873" y="220599"/>
                  </a:moveTo>
                  <a:lnTo>
                    <a:pt x="0" y="220599"/>
                  </a:lnTo>
                  <a:lnTo>
                    <a:pt x="0" y="0"/>
                  </a:lnTo>
                  <a:lnTo>
                    <a:pt x="357873" y="0"/>
                  </a:lnTo>
                  <a:lnTo>
                    <a:pt x="357873" y="220599"/>
                  </a:lnTo>
                  <a:close/>
                </a:path>
              </a:pathLst>
            </a:custGeom>
            <a:ln w="15201">
              <a:solidFill>
                <a:srgbClr val="000000"/>
              </a:solidFill>
            </a:ln>
          </p:spPr>
          <p:txBody>
            <a:bodyPr wrap="square" lIns="0" tIns="0" rIns="0" bIns="0" rtlCol="0"/>
            <a:lstStyle/>
            <a:p>
              <a:endParaRPr/>
            </a:p>
          </p:txBody>
        </p:sp>
        <p:sp>
          <p:nvSpPr>
            <p:cNvPr id="763" name="object 762">
              <a:extLst>
                <a:ext uri="{FF2B5EF4-FFF2-40B4-BE49-F238E27FC236}">
                  <a16:creationId xmlns:a16="http://schemas.microsoft.com/office/drawing/2014/main" id="{A81612F4-DC39-8513-4BE4-6B96DD988CE0}"/>
                </a:ext>
              </a:extLst>
            </p:cNvPr>
            <p:cNvSpPr/>
            <p:nvPr/>
          </p:nvSpPr>
          <p:spPr>
            <a:xfrm>
              <a:off x="832817" y="3563753"/>
              <a:ext cx="26670" cy="1270"/>
            </a:xfrm>
            <a:custGeom>
              <a:avLst/>
              <a:gdLst/>
              <a:ahLst/>
              <a:cxnLst/>
              <a:rect l="l" t="t" r="r" b="b"/>
              <a:pathLst>
                <a:path w="26669" h="1270">
                  <a:moveTo>
                    <a:pt x="26441" y="1130"/>
                  </a:moveTo>
                  <a:lnTo>
                    <a:pt x="0" y="0"/>
                  </a:lnTo>
                </a:path>
              </a:pathLst>
            </a:custGeom>
            <a:ln w="15201">
              <a:solidFill>
                <a:srgbClr val="000000"/>
              </a:solidFill>
            </a:ln>
          </p:spPr>
          <p:txBody>
            <a:bodyPr wrap="square" lIns="0" tIns="0" rIns="0" bIns="0" rtlCol="0"/>
            <a:lstStyle/>
            <a:p>
              <a:endParaRPr/>
            </a:p>
          </p:txBody>
        </p:sp>
        <p:sp>
          <p:nvSpPr>
            <p:cNvPr id="764" name="object 763">
              <a:extLst>
                <a:ext uri="{FF2B5EF4-FFF2-40B4-BE49-F238E27FC236}">
                  <a16:creationId xmlns:a16="http://schemas.microsoft.com/office/drawing/2014/main" id="{E0E6EA42-EF78-DCA5-A511-3B0D38F20AEB}"/>
                </a:ext>
              </a:extLst>
            </p:cNvPr>
            <p:cNvSpPr/>
            <p:nvPr/>
          </p:nvSpPr>
          <p:spPr>
            <a:xfrm>
              <a:off x="828987" y="3255945"/>
              <a:ext cx="36195" cy="635"/>
            </a:xfrm>
            <a:custGeom>
              <a:avLst/>
              <a:gdLst/>
              <a:ahLst/>
              <a:cxnLst/>
              <a:rect l="l" t="t" r="r" b="b"/>
              <a:pathLst>
                <a:path w="36194" h="635">
                  <a:moveTo>
                    <a:pt x="35839" y="469"/>
                  </a:moveTo>
                  <a:lnTo>
                    <a:pt x="0" y="0"/>
                  </a:lnTo>
                </a:path>
              </a:pathLst>
            </a:custGeom>
            <a:ln w="15201">
              <a:solidFill>
                <a:srgbClr val="000000"/>
              </a:solidFill>
            </a:ln>
          </p:spPr>
          <p:txBody>
            <a:bodyPr wrap="square" lIns="0" tIns="0" rIns="0" bIns="0" rtlCol="0"/>
            <a:lstStyle/>
            <a:p>
              <a:endParaRPr/>
            </a:p>
          </p:txBody>
        </p:sp>
        <p:sp>
          <p:nvSpPr>
            <p:cNvPr id="765" name="object 764">
              <a:extLst>
                <a:ext uri="{FF2B5EF4-FFF2-40B4-BE49-F238E27FC236}">
                  <a16:creationId xmlns:a16="http://schemas.microsoft.com/office/drawing/2014/main" id="{4E150EBE-07AC-122E-84E3-3AD6F9D10803}"/>
                </a:ext>
              </a:extLst>
            </p:cNvPr>
            <p:cNvSpPr/>
            <p:nvPr/>
          </p:nvSpPr>
          <p:spPr>
            <a:xfrm>
              <a:off x="1329754" y="3371845"/>
              <a:ext cx="106680" cy="0"/>
            </a:xfrm>
            <a:custGeom>
              <a:avLst/>
              <a:gdLst/>
              <a:ahLst/>
              <a:cxnLst/>
              <a:rect l="l" t="t" r="r" b="b"/>
              <a:pathLst>
                <a:path w="106680">
                  <a:moveTo>
                    <a:pt x="0" y="0"/>
                  </a:moveTo>
                  <a:lnTo>
                    <a:pt x="106081" y="0"/>
                  </a:lnTo>
                </a:path>
              </a:pathLst>
            </a:custGeom>
            <a:ln w="16446">
              <a:solidFill>
                <a:srgbClr val="000000"/>
              </a:solidFill>
            </a:ln>
          </p:spPr>
          <p:txBody>
            <a:bodyPr wrap="square" lIns="0" tIns="0" rIns="0" bIns="0" rtlCol="0"/>
            <a:lstStyle/>
            <a:p>
              <a:endParaRPr/>
            </a:p>
          </p:txBody>
        </p:sp>
        <p:sp>
          <p:nvSpPr>
            <p:cNvPr id="766" name="object 765">
              <a:extLst>
                <a:ext uri="{FF2B5EF4-FFF2-40B4-BE49-F238E27FC236}">
                  <a16:creationId xmlns:a16="http://schemas.microsoft.com/office/drawing/2014/main" id="{11F0C555-00F5-3D3D-D5AC-91CF2C6EACD2}"/>
                </a:ext>
              </a:extLst>
            </p:cNvPr>
            <p:cNvSpPr/>
            <p:nvPr/>
          </p:nvSpPr>
          <p:spPr>
            <a:xfrm>
              <a:off x="1344639" y="3243622"/>
              <a:ext cx="0" cy="313690"/>
            </a:xfrm>
            <a:custGeom>
              <a:avLst/>
              <a:gdLst/>
              <a:ahLst/>
              <a:cxnLst/>
              <a:rect l="l" t="t" r="r" b="b"/>
              <a:pathLst>
                <a:path h="313689">
                  <a:moveTo>
                    <a:pt x="0" y="313334"/>
                  </a:moveTo>
                  <a:lnTo>
                    <a:pt x="0" y="0"/>
                  </a:lnTo>
                </a:path>
              </a:pathLst>
            </a:custGeom>
            <a:ln w="15201">
              <a:solidFill>
                <a:srgbClr val="000000"/>
              </a:solidFill>
            </a:ln>
          </p:spPr>
          <p:txBody>
            <a:bodyPr wrap="square" lIns="0" tIns="0" rIns="0" bIns="0" rtlCol="0"/>
            <a:lstStyle/>
            <a:p>
              <a:endParaRPr/>
            </a:p>
          </p:txBody>
        </p:sp>
        <p:sp>
          <p:nvSpPr>
            <p:cNvPr id="767" name="object 766">
              <a:extLst>
                <a:ext uri="{FF2B5EF4-FFF2-40B4-BE49-F238E27FC236}">
                  <a16:creationId xmlns:a16="http://schemas.microsoft.com/office/drawing/2014/main" id="{8CE1BA50-EC61-0AEA-A2CD-839E33470026}"/>
                </a:ext>
              </a:extLst>
            </p:cNvPr>
            <p:cNvSpPr/>
            <p:nvPr/>
          </p:nvSpPr>
          <p:spPr>
            <a:xfrm>
              <a:off x="1226545" y="3556225"/>
              <a:ext cx="118110" cy="2540"/>
            </a:xfrm>
            <a:custGeom>
              <a:avLst/>
              <a:gdLst/>
              <a:ahLst/>
              <a:cxnLst/>
              <a:rect l="l" t="t" r="r" b="b"/>
              <a:pathLst>
                <a:path w="118109" h="2539">
                  <a:moveTo>
                    <a:pt x="0" y="1968"/>
                  </a:moveTo>
                  <a:lnTo>
                    <a:pt x="118084" y="0"/>
                  </a:lnTo>
                </a:path>
              </a:pathLst>
            </a:custGeom>
            <a:ln w="15201">
              <a:solidFill>
                <a:srgbClr val="000000"/>
              </a:solidFill>
            </a:ln>
          </p:spPr>
          <p:txBody>
            <a:bodyPr wrap="square" lIns="0" tIns="0" rIns="0" bIns="0" rtlCol="0"/>
            <a:lstStyle/>
            <a:p>
              <a:endParaRPr/>
            </a:p>
          </p:txBody>
        </p:sp>
        <p:sp>
          <p:nvSpPr>
            <p:cNvPr id="768" name="object 767">
              <a:extLst>
                <a:ext uri="{FF2B5EF4-FFF2-40B4-BE49-F238E27FC236}">
                  <a16:creationId xmlns:a16="http://schemas.microsoft.com/office/drawing/2014/main" id="{A9F303D9-9086-3E3D-EEA6-E2F278C8BA05}"/>
                </a:ext>
              </a:extLst>
            </p:cNvPr>
            <p:cNvSpPr/>
            <p:nvPr/>
          </p:nvSpPr>
          <p:spPr>
            <a:xfrm>
              <a:off x="1268958" y="3243105"/>
              <a:ext cx="78740" cy="1270"/>
            </a:xfrm>
            <a:custGeom>
              <a:avLst/>
              <a:gdLst/>
              <a:ahLst/>
              <a:cxnLst/>
              <a:rect l="l" t="t" r="r" b="b"/>
              <a:pathLst>
                <a:path w="78740" h="1269">
                  <a:moveTo>
                    <a:pt x="0" y="1028"/>
                  </a:moveTo>
                  <a:lnTo>
                    <a:pt x="78625" y="0"/>
                  </a:lnTo>
                </a:path>
              </a:pathLst>
            </a:custGeom>
            <a:ln w="15201">
              <a:solidFill>
                <a:srgbClr val="000000"/>
              </a:solidFill>
            </a:ln>
          </p:spPr>
          <p:txBody>
            <a:bodyPr wrap="square" lIns="0" tIns="0" rIns="0" bIns="0" rtlCol="0"/>
            <a:lstStyle/>
            <a:p>
              <a:endParaRPr/>
            </a:p>
          </p:txBody>
        </p:sp>
      </p:grpSp>
      <p:sp>
        <p:nvSpPr>
          <p:cNvPr id="769" name="object 768">
            <a:extLst>
              <a:ext uri="{FF2B5EF4-FFF2-40B4-BE49-F238E27FC236}">
                <a16:creationId xmlns:a16="http://schemas.microsoft.com/office/drawing/2014/main" id="{1C0F4124-F049-57B9-C9B1-FF61C0D518AC}"/>
              </a:ext>
            </a:extLst>
          </p:cNvPr>
          <p:cNvSpPr txBox="1"/>
          <p:nvPr/>
        </p:nvSpPr>
        <p:spPr>
          <a:xfrm>
            <a:off x="735331" y="2803281"/>
            <a:ext cx="106045" cy="80010"/>
          </a:xfrm>
          <a:prstGeom prst="rect">
            <a:avLst/>
          </a:prstGeom>
        </p:spPr>
        <p:txBody>
          <a:bodyPr vert="horz" wrap="square" lIns="0" tIns="13335" rIns="0" bIns="0" rtlCol="0">
            <a:spAutoFit/>
          </a:bodyPr>
          <a:lstStyle/>
          <a:p>
            <a:pPr marL="12700">
              <a:lnSpc>
                <a:spcPct val="100000"/>
              </a:lnSpc>
              <a:spcBef>
                <a:spcPts val="105"/>
              </a:spcBef>
            </a:pPr>
            <a:r>
              <a:rPr sz="350" spc="-20" dirty="0">
                <a:latin typeface="Lucida Sans"/>
                <a:cs typeface="Lucida Sans"/>
              </a:rPr>
              <a:t>Pair</a:t>
            </a:r>
            <a:endParaRPr sz="350">
              <a:latin typeface="Lucida Sans"/>
              <a:cs typeface="Lucida Sans"/>
            </a:endParaRPr>
          </a:p>
        </p:txBody>
      </p:sp>
      <p:sp>
        <p:nvSpPr>
          <p:cNvPr id="770" name="object 769">
            <a:extLst>
              <a:ext uri="{FF2B5EF4-FFF2-40B4-BE49-F238E27FC236}">
                <a16:creationId xmlns:a16="http://schemas.microsoft.com/office/drawing/2014/main" id="{0C14627A-8EFA-8E05-29A7-EE18A938B617}"/>
              </a:ext>
            </a:extLst>
          </p:cNvPr>
          <p:cNvSpPr txBox="1"/>
          <p:nvPr/>
        </p:nvSpPr>
        <p:spPr>
          <a:xfrm>
            <a:off x="617981" y="2848463"/>
            <a:ext cx="340995" cy="80010"/>
          </a:xfrm>
          <a:prstGeom prst="rect">
            <a:avLst/>
          </a:prstGeom>
        </p:spPr>
        <p:txBody>
          <a:bodyPr vert="horz" wrap="square" lIns="0" tIns="13335" rIns="0" bIns="0" rtlCol="0">
            <a:spAutoFit/>
          </a:bodyPr>
          <a:lstStyle/>
          <a:p>
            <a:pPr marL="12700">
              <a:lnSpc>
                <a:spcPct val="100000"/>
              </a:lnSpc>
              <a:spcBef>
                <a:spcPts val="105"/>
              </a:spcBef>
            </a:pPr>
            <a:r>
              <a:rPr sz="350" spc="-10" dirty="0">
                <a:latin typeface="Lucida Sans"/>
                <a:cs typeface="Lucida Sans"/>
              </a:rPr>
              <a:t>representation</a:t>
            </a:r>
            <a:endParaRPr sz="350">
              <a:latin typeface="Lucida Sans"/>
              <a:cs typeface="Lucida Sans"/>
            </a:endParaRPr>
          </a:p>
        </p:txBody>
      </p:sp>
      <p:sp>
        <p:nvSpPr>
          <p:cNvPr id="771" name="object 770">
            <a:extLst>
              <a:ext uri="{FF2B5EF4-FFF2-40B4-BE49-F238E27FC236}">
                <a16:creationId xmlns:a16="http://schemas.microsoft.com/office/drawing/2014/main" id="{890C7B82-5867-8905-01C1-F193DAB3F998}"/>
              </a:ext>
            </a:extLst>
          </p:cNvPr>
          <p:cNvSpPr txBox="1"/>
          <p:nvPr/>
        </p:nvSpPr>
        <p:spPr>
          <a:xfrm>
            <a:off x="637171" y="3095560"/>
            <a:ext cx="340995" cy="125095"/>
          </a:xfrm>
          <a:prstGeom prst="rect">
            <a:avLst/>
          </a:prstGeom>
        </p:spPr>
        <p:txBody>
          <a:bodyPr vert="horz" wrap="square" lIns="0" tIns="13335" rIns="0" bIns="0" rtlCol="0">
            <a:spAutoFit/>
          </a:bodyPr>
          <a:lstStyle/>
          <a:p>
            <a:pPr algn="ctr">
              <a:lnSpc>
                <a:spcPts val="390"/>
              </a:lnSpc>
              <a:spcBef>
                <a:spcPts val="105"/>
              </a:spcBef>
            </a:pPr>
            <a:r>
              <a:rPr sz="350" spc="-25" dirty="0">
                <a:latin typeface="Lucida Sans"/>
                <a:cs typeface="Lucida Sans"/>
              </a:rPr>
              <a:t>MSA</a:t>
            </a:r>
            <a:endParaRPr sz="350">
              <a:latin typeface="Lucida Sans"/>
              <a:cs typeface="Lucida Sans"/>
            </a:endParaRPr>
          </a:p>
          <a:p>
            <a:pPr algn="ctr">
              <a:lnSpc>
                <a:spcPts val="390"/>
              </a:lnSpc>
            </a:pPr>
            <a:r>
              <a:rPr sz="350" spc="-10" dirty="0">
                <a:latin typeface="Lucida Sans"/>
                <a:cs typeface="Lucida Sans"/>
              </a:rPr>
              <a:t>representation</a:t>
            </a:r>
            <a:endParaRPr sz="350">
              <a:latin typeface="Lucida Sans"/>
              <a:cs typeface="Lucida Sans"/>
            </a:endParaRPr>
          </a:p>
        </p:txBody>
      </p:sp>
      <p:grpSp>
        <p:nvGrpSpPr>
          <p:cNvPr id="772" name="object 771">
            <a:extLst>
              <a:ext uri="{FF2B5EF4-FFF2-40B4-BE49-F238E27FC236}">
                <a16:creationId xmlns:a16="http://schemas.microsoft.com/office/drawing/2014/main" id="{5AFC9765-154D-0A88-140C-8E447C0E8406}"/>
              </a:ext>
            </a:extLst>
          </p:cNvPr>
          <p:cNvGrpSpPr/>
          <p:nvPr/>
        </p:nvGrpSpPr>
        <p:grpSpPr>
          <a:xfrm>
            <a:off x="1188584" y="2771061"/>
            <a:ext cx="105410" cy="367030"/>
            <a:chOff x="1428216" y="3177126"/>
            <a:chExt cx="105410" cy="367030"/>
          </a:xfrm>
        </p:grpSpPr>
        <p:sp>
          <p:nvSpPr>
            <p:cNvPr id="773" name="object 772">
              <a:extLst>
                <a:ext uri="{FF2B5EF4-FFF2-40B4-BE49-F238E27FC236}">
                  <a16:creationId xmlns:a16="http://schemas.microsoft.com/office/drawing/2014/main" id="{2BDD8B9A-D844-604D-7274-6186214CC908}"/>
                </a:ext>
              </a:extLst>
            </p:cNvPr>
            <p:cNvSpPr/>
            <p:nvPr/>
          </p:nvSpPr>
          <p:spPr>
            <a:xfrm>
              <a:off x="1435836" y="3184741"/>
              <a:ext cx="90170" cy="351790"/>
            </a:xfrm>
            <a:custGeom>
              <a:avLst/>
              <a:gdLst/>
              <a:ahLst/>
              <a:cxnLst/>
              <a:rect l="l" t="t" r="r" b="b"/>
              <a:pathLst>
                <a:path w="90169" h="351789">
                  <a:moveTo>
                    <a:pt x="89852" y="0"/>
                  </a:moveTo>
                  <a:lnTo>
                    <a:pt x="0" y="0"/>
                  </a:lnTo>
                  <a:lnTo>
                    <a:pt x="0" y="351485"/>
                  </a:lnTo>
                  <a:lnTo>
                    <a:pt x="89852" y="351485"/>
                  </a:lnTo>
                  <a:lnTo>
                    <a:pt x="89852" y="0"/>
                  </a:lnTo>
                  <a:close/>
                </a:path>
              </a:pathLst>
            </a:custGeom>
            <a:solidFill>
              <a:srgbClr val="BBBDBF">
                <a:alpha val="89999"/>
              </a:srgbClr>
            </a:solidFill>
          </p:spPr>
          <p:txBody>
            <a:bodyPr wrap="square" lIns="0" tIns="0" rIns="0" bIns="0" rtlCol="0"/>
            <a:lstStyle/>
            <a:p>
              <a:endParaRPr/>
            </a:p>
          </p:txBody>
        </p:sp>
        <p:sp>
          <p:nvSpPr>
            <p:cNvPr id="774" name="object 773">
              <a:extLst>
                <a:ext uri="{FF2B5EF4-FFF2-40B4-BE49-F238E27FC236}">
                  <a16:creationId xmlns:a16="http://schemas.microsoft.com/office/drawing/2014/main" id="{1A86A5AE-1D23-BDAE-B3CA-D42B3C111EF5}"/>
                </a:ext>
              </a:extLst>
            </p:cNvPr>
            <p:cNvSpPr/>
            <p:nvPr/>
          </p:nvSpPr>
          <p:spPr>
            <a:xfrm>
              <a:off x="1435836" y="3184746"/>
              <a:ext cx="90170" cy="351790"/>
            </a:xfrm>
            <a:custGeom>
              <a:avLst/>
              <a:gdLst/>
              <a:ahLst/>
              <a:cxnLst/>
              <a:rect l="l" t="t" r="r" b="b"/>
              <a:pathLst>
                <a:path w="90169" h="351789">
                  <a:moveTo>
                    <a:pt x="0" y="0"/>
                  </a:moveTo>
                  <a:lnTo>
                    <a:pt x="89852" y="0"/>
                  </a:lnTo>
                  <a:lnTo>
                    <a:pt x="89852" y="351485"/>
                  </a:lnTo>
                  <a:lnTo>
                    <a:pt x="0" y="351485"/>
                  </a:lnTo>
                  <a:lnTo>
                    <a:pt x="0" y="0"/>
                  </a:lnTo>
                  <a:close/>
                </a:path>
              </a:pathLst>
            </a:custGeom>
            <a:ln w="15201">
              <a:solidFill>
                <a:srgbClr val="000000"/>
              </a:solidFill>
            </a:ln>
          </p:spPr>
          <p:txBody>
            <a:bodyPr wrap="square" lIns="0" tIns="0" rIns="0" bIns="0" rtlCol="0"/>
            <a:lstStyle/>
            <a:p>
              <a:endParaRPr/>
            </a:p>
          </p:txBody>
        </p:sp>
      </p:grpSp>
      <p:sp>
        <p:nvSpPr>
          <p:cNvPr id="775" name="object 774">
            <a:extLst>
              <a:ext uri="{FF2B5EF4-FFF2-40B4-BE49-F238E27FC236}">
                <a16:creationId xmlns:a16="http://schemas.microsoft.com/office/drawing/2014/main" id="{58CEED51-4CA9-AA0A-F3F1-E589871FFFB3}"/>
              </a:ext>
            </a:extLst>
          </p:cNvPr>
          <p:cNvSpPr txBox="1"/>
          <p:nvPr/>
        </p:nvSpPr>
        <p:spPr>
          <a:xfrm>
            <a:off x="1285983" y="2847647"/>
            <a:ext cx="120650" cy="158115"/>
          </a:xfrm>
          <a:prstGeom prst="rect">
            <a:avLst/>
          </a:prstGeom>
        </p:spPr>
        <p:txBody>
          <a:bodyPr vert="horz" wrap="square" lIns="0" tIns="15240" rIns="0" bIns="0" rtlCol="0">
            <a:spAutoFit/>
          </a:bodyPr>
          <a:lstStyle/>
          <a:p>
            <a:pPr marL="12700">
              <a:lnSpc>
                <a:spcPct val="100000"/>
              </a:lnSpc>
              <a:spcBef>
                <a:spcPts val="120"/>
              </a:spcBef>
            </a:pPr>
            <a:r>
              <a:rPr sz="850" spc="-25" dirty="0">
                <a:latin typeface="Lucida Sans"/>
                <a:cs typeface="Lucida Sans"/>
              </a:rPr>
              <a:t>...</a:t>
            </a:r>
            <a:endParaRPr sz="850">
              <a:latin typeface="Lucida Sans"/>
              <a:cs typeface="Lucida Sans"/>
            </a:endParaRPr>
          </a:p>
        </p:txBody>
      </p:sp>
      <p:sp>
        <p:nvSpPr>
          <p:cNvPr id="776" name="object 775">
            <a:extLst>
              <a:ext uri="{FF2B5EF4-FFF2-40B4-BE49-F238E27FC236}">
                <a16:creationId xmlns:a16="http://schemas.microsoft.com/office/drawing/2014/main" id="{3E641AFC-8A66-741F-FC65-0954D07DB928}"/>
              </a:ext>
            </a:extLst>
          </p:cNvPr>
          <p:cNvSpPr txBox="1"/>
          <p:nvPr/>
        </p:nvSpPr>
        <p:spPr>
          <a:xfrm>
            <a:off x="1168161" y="2645340"/>
            <a:ext cx="358775" cy="85725"/>
          </a:xfrm>
          <a:prstGeom prst="rect">
            <a:avLst/>
          </a:prstGeom>
        </p:spPr>
        <p:txBody>
          <a:bodyPr vert="horz" wrap="square" lIns="0" tIns="12065" rIns="0" bIns="0" rtlCol="0">
            <a:spAutoFit/>
          </a:bodyPr>
          <a:lstStyle/>
          <a:p>
            <a:pPr marL="12700">
              <a:lnSpc>
                <a:spcPct val="100000"/>
              </a:lnSpc>
              <a:spcBef>
                <a:spcPts val="95"/>
              </a:spcBef>
            </a:pPr>
            <a:r>
              <a:rPr sz="400" dirty="0">
                <a:latin typeface="Lucida Sans"/>
                <a:cs typeface="Lucida Sans"/>
              </a:rPr>
              <a:t>48</a:t>
            </a:r>
            <a:r>
              <a:rPr sz="400" spc="-35" dirty="0">
                <a:latin typeface="Lucida Sans"/>
                <a:cs typeface="Lucida Sans"/>
              </a:rPr>
              <a:t> </a:t>
            </a:r>
            <a:r>
              <a:rPr sz="400" dirty="0">
                <a:latin typeface="Lucida Sans"/>
                <a:cs typeface="Lucida Sans"/>
              </a:rPr>
              <a:t>Evo</a:t>
            </a:r>
            <a:r>
              <a:rPr sz="400" spc="-30" dirty="0">
                <a:latin typeface="Lucida Sans"/>
                <a:cs typeface="Lucida Sans"/>
              </a:rPr>
              <a:t> </a:t>
            </a:r>
            <a:r>
              <a:rPr sz="400" spc="-10" dirty="0">
                <a:latin typeface="Lucida Sans"/>
                <a:cs typeface="Lucida Sans"/>
              </a:rPr>
              <a:t>blocks</a:t>
            </a:r>
            <a:endParaRPr sz="400">
              <a:latin typeface="Lucida Sans"/>
              <a:cs typeface="Lucida Sans"/>
            </a:endParaRPr>
          </a:p>
        </p:txBody>
      </p:sp>
      <p:sp>
        <p:nvSpPr>
          <p:cNvPr id="777" name="object 776">
            <a:extLst>
              <a:ext uri="{FF2B5EF4-FFF2-40B4-BE49-F238E27FC236}">
                <a16:creationId xmlns:a16="http://schemas.microsoft.com/office/drawing/2014/main" id="{C12D647D-ED0D-0FC7-730C-AB880BF2569F}"/>
              </a:ext>
            </a:extLst>
          </p:cNvPr>
          <p:cNvSpPr txBox="1"/>
          <p:nvPr/>
        </p:nvSpPr>
        <p:spPr>
          <a:xfrm>
            <a:off x="1196182" y="3156293"/>
            <a:ext cx="297815" cy="146050"/>
          </a:xfrm>
          <a:prstGeom prst="rect">
            <a:avLst/>
          </a:prstGeom>
        </p:spPr>
        <p:txBody>
          <a:bodyPr vert="horz" wrap="square" lIns="0" tIns="12065" rIns="0" bIns="0" rtlCol="0">
            <a:spAutoFit/>
          </a:bodyPr>
          <a:lstStyle/>
          <a:p>
            <a:pPr marL="25400" marR="5080" indent="-13335">
              <a:lnSpc>
                <a:spcPct val="100000"/>
              </a:lnSpc>
              <a:spcBef>
                <a:spcPts val="95"/>
              </a:spcBef>
            </a:pPr>
            <a:r>
              <a:rPr sz="400" spc="-10" dirty="0">
                <a:latin typeface="Lucida Sans"/>
                <a:cs typeface="Lucida Sans"/>
              </a:rPr>
              <a:t>AlphaFold2</a:t>
            </a:r>
            <a:r>
              <a:rPr sz="400" spc="500" dirty="0">
                <a:latin typeface="Lucida Sans"/>
                <a:cs typeface="Lucida Sans"/>
              </a:rPr>
              <a:t> </a:t>
            </a:r>
            <a:r>
              <a:rPr sz="400" spc="-10" dirty="0">
                <a:latin typeface="Lucida Sans"/>
                <a:cs typeface="Lucida Sans"/>
              </a:rPr>
              <a:t>Evoformer</a:t>
            </a:r>
            <a:endParaRPr sz="400">
              <a:latin typeface="Lucida Sans"/>
              <a:cs typeface="Lucida Sans"/>
            </a:endParaRPr>
          </a:p>
        </p:txBody>
      </p:sp>
      <p:grpSp>
        <p:nvGrpSpPr>
          <p:cNvPr id="778" name="object 777">
            <a:extLst>
              <a:ext uri="{FF2B5EF4-FFF2-40B4-BE49-F238E27FC236}">
                <a16:creationId xmlns:a16="http://schemas.microsoft.com/office/drawing/2014/main" id="{AF2A73DE-AF9A-7985-4F7C-0FB037A4CBA2}"/>
              </a:ext>
            </a:extLst>
          </p:cNvPr>
          <p:cNvGrpSpPr/>
          <p:nvPr/>
        </p:nvGrpSpPr>
        <p:grpSpPr>
          <a:xfrm>
            <a:off x="1401423" y="2744585"/>
            <a:ext cx="1109345" cy="430530"/>
            <a:chOff x="1641055" y="3150650"/>
            <a:chExt cx="1109345" cy="430530"/>
          </a:xfrm>
        </p:grpSpPr>
        <p:sp>
          <p:nvSpPr>
            <p:cNvPr id="779" name="object 778">
              <a:extLst>
                <a:ext uri="{FF2B5EF4-FFF2-40B4-BE49-F238E27FC236}">
                  <a16:creationId xmlns:a16="http://schemas.microsoft.com/office/drawing/2014/main" id="{A9A10AD1-F071-4761-8564-89334D600C11}"/>
                </a:ext>
              </a:extLst>
            </p:cNvPr>
            <p:cNvSpPr/>
            <p:nvPr/>
          </p:nvSpPr>
          <p:spPr>
            <a:xfrm>
              <a:off x="1648675" y="3184170"/>
              <a:ext cx="90170" cy="351790"/>
            </a:xfrm>
            <a:custGeom>
              <a:avLst/>
              <a:gdLst/>
              <a:ahLst/>
              <a:cxnLst/>
              <a:rect l="l" t="t" r="r" b="b"/>
              <a:pathLst>
                <a:path w="90169" h="351789">
                  <a:moveTo>
                    <a:pt x="89852" y="0"/>
                  </a:moveTo>
                  <a:lnTo>
                    <a:pt x="0" y="0"/>
                  </a:lnTo>
                  <a:lnTo>
                    <a:pt x="0" y="351497"/>
                  </a:lnTo>
                  <a:lnTo>
                    <a:pt x="89852" y="351497"/>
                  </a:lnTo>
                  <a:lnTo>
                    <a:pt x="89852" y="0"/>
                  </a:lnTo>
                  <a:close/>
                </a:path>
              </a:pathLst>
            </a:custGeom>
            <a:solidFill>
              <a:srgbClr val="BBBDBF">
                <a:alpha val="89999"/>
              </a:srgbClr>
            </a:solidFill>
          </p:spPr>
          <p:txBody>
            <a:bodyPr wrap="square" lIns="0" tIns="0" rIns="0" bIns="0" rtlCol="0"/>
            <a:lstStyle/>
            <a:p>
              <a:endParaRPr/>
            </a:p>
          </p:txBody>
        </p:sp>
        <p:sp>
          <p:nvSpPr>
            <p:cNvPr id="780" name="object 779">
              <a:extLst>
                <a:ext uri="{FF2B5EF4-FFF2-40B4-BE49-F238E27FC236}">
                  <a16:creationId xmlns:a16="http://schemas.microsoft.com/office/drawing/2014/main" id="{931643CE-F3C3-ECED-C093-BF815768B56C}"/>
                </a:ext>
              </a:extLst>
            </p:cNvPr>
            <p:cNvSpPr/>
            <p:nvPr/>
          </p:nvSpPr>
          <p:spPr>
            <a:xfrm>
              <a:off x="1648675" y="3184173"/>
              <a:ext cx="90170" cy="351790"/>
            </a:xfrm>
            <a:custGeom>
              <a:avLst/>
              <a:gdLst/>
              <a:ahLst/>
              <a:cxnLst/>
              <a:rect l="l" t="t" r="r" b="b"/>
              <a:pathLst>
                <a:path w="90169" h="351789">
                  <a:moveTo>
                    <a:pt x="0" y="0"/>
                  </a:moveTo>
                  <a:lnTo>
                    <a:pt x="89852" y="0"/>
                  </a:lnTo>
                  <a:lnTo>
                    <a:pt x="89852" y="351485"/>
                  </a:lnTo>
                  <a:lnTo>
                    <a:pt x="0" y="351485"/>
                  </a:lnTo>
                  <a:lnTo>
                    <a:pt x="0" y="0"/>
                  </a:lnTo>
                  <a:close/>
                </a:path>
              </a:pathLst>
            </a:custGeom>
            <a:ln w="15201">
              <a:solidFill>
                <a:srgbClr val="000000"/>
              </a:solidFill>
            </a:ln>
          </p:spPr>
          <p:txBody>
            <a:bodyPr wrap="square" lIns="0" tIns="0" rIns="0" bIns="0" rtlCol="0"/>
            <a:lstStyle/>
            <a:p>
              <a:endParaRPr/>
            </a:p>
          </p:txBody>
        </p:sp>
        <p:sp>
          <p:nvSpPr>
            <p:cNvPr id="781" name="object 780">
              <a:extLst>
                <a:ext uri="{FF2B5EF4-FFF2-40B4-BE49-F238E27FC236}">
                  <a16:creationId xmlns:a16="http://schemas.microsoft.com/office/drawing/2014/main" id="{BF61EC56-B9FD-0985-BAA8-8DF272735114}"/>
                </a:ext>
              </a:extLst>
            </p:cNvPr>
            <p:cNvSpPr/>
            <p:nvPr/>
          </p:nvSpPr>
          <p:spPr>
            <a:xfrm>
              <a:off x="1735305" y="3371328"/>
              <a:ext cx="95885" cy="1270"/>
            </a:xfrm>
            <a:custGeom>
              <a:avLst/>
              <a:gdLst/>
              <a:ahLst/>
              <a:cxnLst/>
              <a:rect l="l" t="t" r="r" b="b"/>
              <a:pathLst>
                <a:path w="95885" h="1270">
                  <a:moveTo>
                    <a:pt x="95592" y="1244"/>
                  </a:moveTo>
                  <a:lnTo>
                    <a:pt x="0" y="0"/>
                  </a:lnTo>
                </a:path>
              </a:pathLst>
            </a:custGeom>
            <a:ln w="15201">
              <a:solidFill>
                <a:srgbClr val="000000"/>
              </a:solidFill>
            </a:ln>
          </p:spPr>
          <p:txBody>
            <a:bodyPr wrap="square" lIns="0" tIns="0" rIns="0" bIns="0" rtlCol="0"/>
            <a:lstStyle/>
            <a:p>
              <a:endParaRPr/>
            </a:p>
          </p:txBody>
        </p:sp>
        <p:sp>
          <p:nvSpPr>
            <p:cNvPr id="782" name="object 781">
              <a:extLst>
                <a:ext uri="{FF2B5EF4-FFF2-40B4-BE49-F238E27FC236}">
                  <a16:creationId xmlns:a16="http://schemas.microsoft.com/office/drawing/2014/main" id="{68ADB86A-12EF-CA5B-CDE5-845CF387AEE1}"/>
                </a:ext>
              </a:extLst>
            </p:cNvPr>
            <p:cNvSpPr/>
            <p:nvPr/>
          </p:nvSpPr>
          <p:spPr>
            <a:xfrm>
              <a:off x="2393022" y="3158274"/>
              <a:ext cx="349885" cy="415290"/>
            </a:xfrm>
            <a:custGeom>
              <a:avLst/>
              <a:gdLst/>
              <a:ahLst/>
              <a:cxnLst/>
              <a:rect l="l" t="t" r="r" b="b"/>
              <a:pathLst>
                <a:path w="349885" h="415289">
                  <a:moveTo>
                    <a:pt x="349542" y="0"/>
                  </a:moveTo>
                  <a:lnTo>
                    <a:pt x="0" y="0"/>
                  </a:lnTo>
                  <a:lnTo>
                    <a:pt x="0" y="414947"/>
                  </a:lnTo>
                  <a:lnTo>
                    <a:pt x="349542" y="414947"/>
                  </a:lnTo>
                  <a:lnTo>
                    <a:pt x="349542" y="0"/>
                  </a:lnTo>
                  <a:close/>
                </a:path>
              </a:pathLst>
            </a:custGeom>
            <a:solidFill>
              <a:srgbClr val="E0E1E2">
                <a:alpha val="29998"/>
              </a:srgbClr>
            </a:solidFill>
          </p:spPr>
          <p:txBody>
            <a:bodyPr wrap="square" lIns="0" tIns="0" rIns="0" bIns="0" rtlCol="0"/>
            <a:lstStyle/>
            <a:p>
              <a:endParaRPr/>
            </a:p>
          </p:txBody>
        </p:sp>
        <p:sp>
          <p:nvSpPr>
            <p:cNvPr id="783" name="object 782">
              <a:extLst>
                <a:ext uri="{FF2B5EF4-FFF2-40B4-BE49-F238E27FC236}">
                  <a16:creationId xmlns:a16="http://schemas.microsoft.com/office/drawing/2014/main" id="{935124B7-237D-3DF1-D97E-ECBCE0518C43}"/>
                </a:ext>
              </a:extLst>
            </p:cNvPr>
            <p:cNvSpPr/>
            <p:nvPr/>
          </p:nvSpPr>
          <p:spPr>
            <a:xfrm>
              <a:off x="2727369" y="3158271"/>
              <a:ext cx="15240" cy="15240"/>
            </a:xfrm>
            <a:custGeom>
              <a:avLst/>
              <a:gdLst/>
              <a:ahLst/>
              <a:cxnLst/>
              <a:rect l="l" t="t" r="r" b="b"/>
              <a:pathLst>
                <a:path w="15239" h="15239">
                  <a:moveTo>
                    <a:pt x="0" y="0"/>
                  </a:moveTo>
                  <a:lnTo>
                    <a:pt x="15201" y="0"/>
                  </a:lnTo>
                  <a:lnTo>
                    <a:pt x="15201" y="15201"/>
                  </a:lnTo>
                </a:path>
              </a:pathLst>
            </a:custGeom>
            <a:ln w="15201">
              <a:solidFill>
                <a:srgbClr val="000000"/>
              </a:solidFill>
            </a:ln>
          </p:spPr>
          <p:txBody>
            <a:bodyPr wrap="square" lIns="0" tIns="0" rIns="0" bIns="0" rtlCol="0"/>
            <a:lstStyle/>
            <a:p>
              <a:endParaRPr/>
            </a:p>
          </p:txBody>
        </p:sp>
        <p:sp>
          <p:nvSpPr>
            <p:cNvPr id="784" name="object 783">
              <a:extLst>
                <a:ext uri="{FF2B5EF4-FFF2-40B4-BE49-F238E27FC236}">
                  <a16:creationId xmlns:a16="http://schemas.microsoft.com/office/drawing/2014/main" id="{0A3D0A80-434D-6F04-C9FB-F35FB3ADA61A}"/>
                </a:ext>
              </a:extLst>
            </p:cNvPr>
            <p:cNvSpPr/>
            <p:nvPr/>
          </p:nvSpPr>
          <p:spPr>
            <a:xfrm>
              <a:off x="2742568" y="3203051"/>
              <a:ext cx="0" cy="340360"/>
            </a:xfrm>
            <a:custGeom>
              <a:avLst/>
              <a:gdLst/>
              <a:ahLst/>
              <a:cxnLst/>
              <a:rect l="l" t="t" r="r" b="b"/>
              <a:pathLst>
                <a:path h="340360">
                  <a:moveTo>
                    <a:pt x="0" y="0"/>
                  </a:moveTo>
                  <a:lnTo>
                    <a:pt x="0" y="340182"/>
                  </a:lnTo>
                </a:path>
              </a:pathLst>
            </a:custGeom>
            <a:ln w="15201">
              <a:solidFill>
                <a:srgbClr val="000000"/>
              </a:solidFill>
              <a:prstDash val="sysDot"/>
            </a:ln>
          </p:spPr>
          <p:txBody>
            <a:bodyPr wrap="square" lIns="0" tIns="0" rIns="0" bIns="0" rtlCol="0"/>
            <a:lstStyle/>
            <a:p>
              <a:endParaRPr/>
            </a:p>
          </p:txBody>
        </p:sp>
        <p:sp>
          <p:nvSpPr>
            <p:cNvPr id="785" name="object 784">
              <a:extLst>
                <a:ext uri="{FF2B5EF4-FFF2-40B4-BE49-F238E27FC236}">
                  <a16:creationId xmlns:a16="http://schemas.microsoft.com/office/drawing/2014/main" id="{19544CC0-6832-089F-7B37-64E29279B554}"/>
                </a:ext>
              </a:extLst>
            </p:cNvPr>
            <p:cNvSpPr/>
            <p:nvPr/>
          </p:nvSpPr>
          <p:spPr>
            <a:xfrm>
              <a:off x="2727366" y="3558025"/>
              <a:ext cx="15240" cy="15240"/>
            </a:xfrm>
            <a:custGeom>
              <a:avLst/>
              <a:gdLst/>
              <a:ahLst/>
              <a:cxnLst/>
              <a:rect l="l" t="t" r="r" b="b"/>
              <a:pathLst>
                <a:path w="15239" h="15239">
                  <a:moveTo>
                    <a:pt x="15201" y="0"/>
                  </a:moveTo>
                  <a:lnTo>
                    <a:pt x="15201" y="15201"/>
                  </a:lnTo>
                  <a:lnTo>
                    <a:pt x="0" y="15201"/>
                  </a:lnTo>
                </a:path>
              </a:pathLst>
            </a:custGeom>
            <a:ln w="15201">
              <a:solidFill>
                <a:srgbClr val="000000"/>
              </a:solidFill>
            </a:ln>
          </p:spPr>
          <p:txBody>
            <a:bodyPr wrap="square" lIns="0" tIns="0" rIns="0" bIns="0" rtlCol="0"/>
            <a:lstStyle/>
            <a:p>
              <a:endParaRPr/>
            </a:p>
          </p:txBody>
        </p:sp>
        <p:sp>
          <p:nvSpPr>
            <p:cNvPr id="786" name="object 785">
              <a:extLst>
                <a:ext uri="{FF2B5EF4-FFF2-40B4-BE49-F238E27FC236}">
                  <a16:creationId xmlns:a16="http://schemas.microsoft.com/office/drawing/2014/main" id="{2C09CF78-62A3-77F0-FDD5-980D8E91FA0B}"/>
                </a:ext>
              </a:extLst>
            </p:cNvPr>
            <p:cNvSpPr/>
            <p:nvPr/>
          </p:nvSpPr>
          <p:spPr>
            <a:xfrm>
              <a:off x="2422740" y="3573225"/>
              <a:ext cx="276225" cy="0"/>
            </a:xfrm>
            <a:custGeom>
              <a:avLst/>
              <a:gdLst/>
              <a:ahLst/>
              <a:cxnLst/>
              <a:rect l="l" t="t" r="r" b="b"/>
              <a:pathLst>
                <a:path w="276225">
                  <a:moveTo>
                    <a:pt x="275615" y="0"/>
                  </a:moveTo>
                  <a:lnTo>
                    <a:pt x="0" y="0"/>
                  </a:lnTo>
                </a:path>
              </a:pathLst>
            </a:custGeom>
            <a:ln w="15201">
              <a:solidFill>
                <a:srgbClr val="000000"/>
              </a:solidFill>
              <a:prstDash val="sysDot"/>
            </a:ln>
          </p:spPr>
          <p:txBody>
            <a:bodyPr wrap="square" lIns="0" tIns="0" rIns="0" bIns="0" rtlCol="0"/>
            <a:lstStyle/>
            <a:p>
              <a:endParaRPr/>
            </a:p>
          </p:txBody>
        </p:sp>
        <p:sp>
          <p:nvSpPr>
            <p:cNvPr id="787" name="object 786">
              <a:extLst>
                <a:ext uri="{FF2B5EF4-FFF2-40B4-BE49-F238E27FC236}">
                  <a16:creationId xmlns:a16="http://schemas.microsoft.com/office/drawing/2014/main" id="{76168BC7-A967-2E5B-C6D0-73BC916E8DB1}"/>
                </a:ext>
              </a:extLst>
            </p:cNvPr>
            <p:cNvSpPr/>
            <p:nvPr/>
          </p:nvSpPr>
          <p:spPr>
            <a:xfrm>
              <a:off x="2393029" y="3558023"/>
              <a:ext cx="15240" cy="15240"/>
            </a:xfrm>
            <a:custGeom>
              <a:avLst/>
              <a:gdLst/>
              <a:ahLst/>
              <a:cxnLst/>
              <a:rect l="l" t="t" r="r" b="b"/>
              <a:pathLst>
                <a:path w="15239" h="15239">
                  <a:moveTo>
                    <a:pt x="15201" y="15201"/>
                  </a:moveTo>
                  <a:lnTo>
                    <a:pt x="0" y="15201"/>
                  </a:lnTo>
                  <a:lnTo>
                    <a:pt x="0" y="0"/>
                  </a:lnTo>
                </a:path>
              </a:pathLst>
            </a:custGeom>
            <a:ln w="15201">
              <a:solidFill>
                <a:srgbClr val="000000"/>
              </a:solidFill>
            </a:ln>
          </p:spPr>
          <p:txBody>
            <a:bodyPr wrap="square" lIns="0" tIns="0" rIns="0" bIns="0" rtlCol="0"/>
            <a:lstStyle/>
            <a:p>
              <a:endParaRPr/>
            </a:p>
          </p:txBody>
        </p:sp>
        <p:sp>
          <p:nvSpPr>
            <p:cNvPr id="788" name="object 787">
              <a:extLst>
                <a:ext uri="{FF2B5EF4-FFF2-40B4-BE49-F238E27FC236}">
                  <a16:creationId xmlns:a16="http://schemas.microsoft.com/office/drawing/2014/main" id="{F111E95D-C555-9CA7-9D09-2D0498B1A13D}"/>
                </a:ext>
              </a:extLst>
            </p:cNvPr>
            <p:cNvSpPr/>
            <p:nvPr/>
          </p:nvSpPr>
          <p:spPr>
            <a:xfrm>
              <a:off x="2393031" y="3188261"/>
              <a:ext cx="0" cy="340360"/>
            </a:xfrm>
            <a:custGeom>
              <a:avLst/>
              <a:gdLst/>
              <a:ahLst/>
              <a:cxnLst/>
              <a:rect l="l" t="t" r="r" b="b"/>
              <a:pathLst>
                <a:path h="340360">
                  <a:moveTo>
                    <a:pt x="0" y="340182"/>
                  </a:moveTo>
                  <a:lnTo>
                    <a:pt x="0" y="0"/>
                  </a:lnTo>
                </a:path>
              </a:pathLst>
            </a:custGeom>
            <a:ln w="15201">
              <a:solidFill>
                <a:srgbClr val="000000"/>
              </a:solidFill>
              <a:prstDash val="sysDot"/>
            </a:ln>
          </p:spPr>
          <p:txBody>
            <a:bodyPr wrap="square" lIns="0" tIns="0" rIns="0" bIns="0" rtlCol="0"/>
            <a:lstStyle/>
            <a:p>
              <a:endParaRPr/>
            </a:p>
          </p:txBody>
        </p:sp>
        <p:sp>
          <p:nvSpPr>
            <p:cNvPr id="789" name="object 788">
              <a:extLst>
                <a:ext uri="{FF2B5EF4-FFF2-40B4-BE49-F238E27FC236}">
                  <a16:creationId xmlns:a16="http://schemas.microsoft.com/office/drawing/2014/main" id="{54D695BD-2844-4005-7498-F773BECA5440}"/>
                </a:ext>
              </a:extLst>
            </p:cNvPr>
            <p:cNvSpPr/>
            <p:nvPr/>
          </p:nvSpPr>
          <p:spPr>
            <a:xfrm>
              <a:off x="2393031" y="3158270"/>
              <a:ext cx="15240" cy="15240"/>
            </a:xfrm>
            <a:custGeom>
              <a:avLst/>
              <a:gdLst/>
              <a:ahLst/>
              <a:cxnLst/>
              <a:rect l="l" t="t" r="r" b="b"/>
              <a:pathLst>
                <a:path w="15239" h="15239">
                  <a:moveTo>
                    <a:pt x="0" y="15201"/>
                  </a:moveTo>
                  <a:lnTo>
                    <a:pt x="0" y="0"/>
                  </a:lnTo>
                  <a:lnTo>
                    <a:pt x="15201" y="0"/>
                  </a:lnTo>
                </a:path>
              </a:pathLst>
            </a:custGeom>
            <a:ln w="15201">
              <a:solidFill>
                <a:srgbClr val="000000"/>
              </a:solidFill>
            </a:ln>
          </p:spPr>
          <p:txBody>
            <a:bodyPr wrap="square" lIns="0" tIns="0" rIns="0" bIns="0" rtlCol="0"/>
            <a:lstStyle/>
            <a:p>
              <a:endParaRPr/>
            </a:p>
          </p:txBody>
        </p:sp>
        <p:sp>
          <p:nvSpPr>
            <p:cNvPr id="790" name="object 789">
              <a:extLst>
                <a:ext uri="{FF2B5EF4-FFF2-40B4-BE49-F238E27FC236}">
                  <a16:creationId xmlns:a16="http://schemas.microsoft.com/office/drawing/2014/main" id="{B3DD3B42-C98B-8169-42EA-A7046AB613B7}"/>
                </a:ext>
              </a:extLst>
            </p:cNvPr>
            <p:cNvSpPr/>
            <p:nvPr/>
          </p:nvSpPr>
          <p:spPr>
            <a:xfrm>
              <a:off x="2437244" y="3158271"/>
              <a:ext cx="276225" cy="0"/>
            </a:xfrm>
            <a:custGeom>
              <a:avLst/>
              <a:gdLst/>
              <a:ahLst/>
              <a:cxnLst/>
              <a:rect l="l" t="t" r="r" b="b"/>
              <a:pathLst>
                <a:path w="276225">
                  <a:moveTo>
                    <a:pt x="0" y="0"/>
                  </a:moveTo>
                  <a:lnTo>
                    <a:pt x="275615" y="0"/>
                  </a:lnTo>
                </a:path>
              </a:pathLst>
            </a:custGeom>
            <a:ln w="15201">
              <a:solidFill>
                <a:srgbClr val="000000"/>
              </a:solidFill>
              <a:prstDash val="sysDot"/>
            </a:ln>
          </p:spPr>
          <p:txBody>
            <a:bodyPr wrap="square" lIns="0" tIns="0" rIns="0" bIns="0" rtlCol="0"/>
            <a:lstStyle/>
            <a:p>
              <a:endParaRPr/>
            </a:p>
          </p:txBody>
        </p:sp>
        <p:sp>
          <p:nvSpPr>
            <p:cNvPr id="791" name="object 790">
              <a:extLst>
                <a:ext uri="{FF2B5EF4-FFF2-40B4-BE49-F238E27FC236}">
                  <a16:creationId xmlns:a16="http://schemas.microsoft.com/office/drawing/2014/main" id="{8E1BF55E-B4CA-9F13-96EC-CFCE382C4C62}"/>
                </a:ext>
              </a:extLst>
            </p:cNvPr>
            <p:cNvSpPr/>
            <p:nvPr/>
          </p:nvSpPr>
          <p:spPr>
            <a:xfrm>
              <a:off x="2334140" y="3371168"/>
              <a:ext cx="84455" cy="0"/>
            </a:xfrm>
            <a:custGeom>
              <a:avLst/>
              <a:gdLst/>
              <a:ahLst/>
              <a:cxnLst/>
              <a:rect l="l" t="t" r="r" b="b"/>
              <a:pathLst>
                <a:path w="84455">
                  <a:moveTo>
                    <a:pt x="0" y="0"/>
                  </a:moveTo>
                  <a:lnTo>
                    <a:pt x="84269" y="0"/>
                  </a:lnTo>
                </a:path>
              </a:pathLst>
            </a:custGeom>
            <a:ln w="16129">
              <a:solidFill>
                <a:srgbClr val="000000"/>
              </a:solidFill>
            </a:ln>
          </p:spPr>
          <p:txBody>
            <a:bodyPr wrap="square" lIns="0" tIns="0" rIns="0" bIns="0" rtlCol="0"/>
            <a:lstStyle/>
            <a:p>
              <a:endParaRPr/>
            </a:p>
          </p:txBody>
        </p:sp>
        <p:sp>
          <p:nvSpPr>
            <p:cNvPr id="792" name="object 791">
              <a:extLst>
                <a:ext uri="{FF2B5EF4-FFF2-40B4-BE49-F238E27FC236}">
                  <a16:creationId xmlns:a16="http://schemas.microsoft.com/office/drawing/2014/main" id="{01CFE486-C2AB-1777-F961-D0D355775B12}"/>
                </a:ext>
              </a:extLst>
            </p:cNvPr>
            <p:cNvSpPr/>
            <p:nvPr/>
          </p:nvSpPr>
          <p:spPr>
            <a:xfrm>
              <a:off x="2418410" y="3184220"/>
              <a:ext cx="90170" cy="351790"/>
            </a:xfrm>
            <a:custGeom>
              <a:avLst/>
              <a:gdLst/>
              <a:ahLst/>
              <a:cxnLst/>
              <a:rect l="l" t="t" r="r" b="b"/>
              <a:pathLst>
                <a:path w="90169" h="351789">
                  <a:moveTo>
                    <a:pt x="89865" y="0"/>
                  </a:moveTo>
                  <a:lnTo>
                    <a:pt x="0" y="0"/>
                  </a:lnTo>
                  <a:lnTo>
                    <a:pt x="0" y="351485"/>
                  </a:lnTo>
                  <a:lnTo>
                    <a:pt x="89865" y="351485"/>
                  </a:lnTo>
                  <a:lnTo>
                    <a:pt x="89865" y="0"/>
                  </a:lnTo>
                  <a:close/>
                </a:path>
              </a:pathLst>
            </a:custGeom>
            <a:solidFill>
              <a:srgbClr val="BBBDBF">
                <a:alpha val="89999"/>
              </a:srgbClr>
            </a:solidFill>
          </p:spPr>
          <p:txBody>
            <a:bodyPr wrap="square" lIns="0" tIns="0" rIns="0" bIns="0" rtlCol="0"/>
            <a:lstStyle/>
            <a:p>
              <a:endParaRPr/>
            </a:p>
          </p:txBody>
        </p:sp>
        <p:sp>
          <p:nvSpPr>
            <p:cNvPr id="793" name="object 792">
              <a:extLst>
                <a:ext uri="{FF2B5EF4-FFF2-40B4-BE49-F238E27FC236}">
                  <a16:creationId xmlns:a16="http://schemas.microsoft.com/office/drawing/2014/main" id="{3F1F8C03-5C08-51E9-95C8-7A5D065D9B07}"/>
                </a:ext>
              </a:extLst>
            </p:cNvPr>
            <p:cNvSpPr/>
            <p:nvPr/>
          </p:nvSpPr>
          <p:spPr>
            <a:xfrm>
              <a:off x="2418410" y="3184225"/>
              <a:ext cx="90170" cy="351790"/>
            </a:xfrm>
            <a:custGeom>
              <a:avLst/>
              <a:gdLst/>
              <a:ahLst/>
              <a:cxnLst/>
              <a:rect l="l" t="t" r="r" b="b"/>
              <a:pathLst>
                <a:path w="90169" h="351789">
                  <a:moveTo>
                    <a:pt x="0" y="0"/>
                  </a:moveTo>
                  <a:lnTo>
                    <a:pt x="89852" y="0"/>
                  </a:lnTo>
                  <a:lnTo>
                    <a:pt x="89852" y="351485"/>
                  </a:lnTo>
                  <a:lnTo>
                    <a:pt x="0" y="351485"/>
                  </a:lnTo>
                  <a:lnTo>
                    <a:pt x="0" y="0"/>
                  </a:lnTo>
                  <a:close/>
                </a:path>
              </a:pathLst>
            </a:custGeom>
            <a:ln w="15201">
              <a:solidFill>
                <a:srgbClr val="000000"/>
              </a:solidFill>
            </a:ln>
          </p:spPr>
          <p:txBody>
            <a:bodyPr wrap="square" lIns="0" tIns="0" rIns="0" bIns="0" rtlCol="0"/>
            <a:lstStyle/>
            <a:p>
              <a:endParaRPr/>
            </a:p>
          </p:txBody>
        </p:sp>
      </p:grpSp>
      <p:sp>
        <p:nvSpPr>
          <p:cNvPr id="794" name="object 793">
            <a:extLst>
              <a:ext uri="{FF2B5EF4-FFF2-40B4-BE49-F238E27FC236}">
                <a16:creationId xmlns:a16="http://schemas.microsoft.com/office/drawing/2014/main" id="{3D082332-CFA5-502A-5590-035517B6C9C1}"/>
              </a:ext>
            </a:extLst>
          </p:cNvPr>
          <p:cNvSpPr txBox="1"/>
          <p:nvPr/>
        </p:nvSpPr>
        <p:spPr>
          <a:xfrm>
            <a:off x="2268559" y="2847132"/>
            <a:ext cx="120650" cy="158115"/>
          </a:xfrm>
          <a:prstGeom prst="rect">
            <a:avLst/>
          </a:prstGeom>
        </p:spPr>
        <p:txBody>
          <a:bodyPr vert="horz" wrap="square" lIns="0" tIns="15240" rIns="0" bIns="0" rtlCol="0">
            <a:spAutoFit/>
          </a:bodyPr>
          <a:lstStyle/>
          <a:p>
            <a:pPr marL="12700">
              <a:lnSpc>
                <a:spcPct val="100000"/>
              </a:lnSpc>
              <a:spcBef>
                <a:spcPts val="120"/>
              </a:spcBef>
            </a:pPr>
            <a:r>
              <a:rPr sz="850" spc="-25" dirty="0">
                <a:latin typeface="Lucida Sans"/>
                <a:cs typeface="Lucida Sans"/>
              </a:rPr>
              <a:t>...</a:t>
            </a:r>
            <a:endParaRPr sz="850">
              <a:latin typeface="Lucida Sans"/>
              <a:cs typeface="Lucida Sans"/>
            </a:endParaRPr>
          </a:p>
        </p:txBody>
      </p:sp>
      <p:sp>
        <p:nvSpPr>
          <p:cNvPr id="795" name="object 794">
            <a:extLst>
              <a:ext uri="{FF2B5EF4-FFF2-40B4-BE49-F238E27FC236}">
                <a16:creationId xmlns:a16="http://schemas.microsoft.com/office/drawing/2014/main" id="{05676877-0C55-D3EA-9A1D-28A7CF923DE3}"/>
              </a:ext>
            </a:extLst>
          </p:cNvPr>
          <p:cNvSpPr txBox="1"/>
          <p:nvPr/>
        </p:nvSpPr>
        <p:spPr>
          <a:xfrm>
            <a:off x="2204427" y="2657364"/>
            <a:ext cx="227965" cy="85725"/>
          </a:xfrm>
          <a:prstGeom prst="rect">
            <a:avLst/>
          </a:prstGeom>
        </p:spPr>
        <p:txBody>
          <a:bodyPr vert="horz" wrap="square" lIns="0" tIns="12065" rIns="0" bIns="0" rtlCol="0">
            <a:spAutoFit/>
          </a:bodyPr>
          <a:lstStyle/>
          <a:p>
            <a:pPr marL="12700">
              <a:lnSpc>
                <a:spcPct val="100000"/>
              </a:lnSpc>
              <a:spcBef>
                <a:spcPts val="95"/>
              </a:spcBef>
            </a:pPr>
            <a:r>
              <a:rPr sz="400" dirty="0">
                <a:latin typeface="Lucida Sans"/>
                <a:cs typeface="Lucida Sans"/>
              </a:rPr>
              <a:t>8</a:t>
            </a:r>
            <a:r>
              <a:rPr sz="400" spc="-30" dirty="0">
                <a:latin typeface="Lucida Sans"/>
                <a:cs typeface="Lucida Sans"/>
              </a:rPr>
              <a:t> </a:t>
            </a:r>
            <a:r>
              <a:rPr sz="400" spc="-10" dirty="0">
                <a:latin typeface="Lucida Sans"/>
                <a:cs typeface="Lucida Sans"/>
              </a:rPr>
              <a:t>blocks</a:t>
            </a:r>
            <a:endParaRPr sz="400">
              <a:latin typeface="Lucida Sans"/>
              <a:cs typeface="Lucida Sans"/>
            </a:endParaRPr>
          </a:p>
        </p:txBody>
      </p:sp>
      <p:sp>
        <p:nvSpPr>
          <p:cNvPr id="796" name="object 795">
            <a:extLst>
              <a:ext uri="{FF2B5EF4-FFF2-40B4-BE49-F238E27FC236}">
                <a16:creationId xmlns:a16="http://schemas.microsoft.com/office/drawing/2014/main" id="{CDC96003-B467-F3CE-B2A8-9E92D26A399D}"/>
              </a:ext>
            </a:extLst>
          </p:cNvPr>
          <p:cNvSpPr txBox="1"/>
          <p:nvPr/>
        </p:nvSpPr>
        <p:spPr>
          <a:xfrm>
            <a:off x="2207904" y="3148740"/>
            <a:ext cx="250825" cy="146050"/>
          </a:xfrm>
          <a:prstGeom prst="rect">
            <a:avLst/>
          </a:prstGeom>
        </p:spPr>
        <p:txBody>
          <a:bodyPr vert="horz" wrap="square" lIns="0" tIns="12065" rIns="0" bIns="0" rtlCol="0">
            <a:spAutoFit/>
          </a:bodyPr>
          <a:lstStyle/>
          <a:p>
            <a:pPr marL="33020" marR="5080" indent="-20955">
              <a:lnSpc>
                <a:spcPct val="100000"/>
              </a:lnSpc>
              <a:spcBef>
                <a:spcPts val="95"/>
              </a:spcBef>
            </a:pPr>
            <a:r>
              <a:rPr sz="400" spc="-10" dirty="0">
                <a:latin typeface="Lucida Sans"/>
                <a:cs typeface="Lucida Sans"/>
              </a:rPr>
              <a:t>Structure</a:t>
            </a:r>
            <a:r>
              <a:rPr sz="400" spc="500" dirty="0">
                <a:latin typeface="Lucida Sans"/>
                <a:cs typeface="Lucida Sans"/>
              </a:rPr>
              <a:t> </a:t>
            </a:r>
            <a:r>
              <a:rPr sz="400" spc="-10" dirty="0">
                <a:latin typeface="Lucida Sans"/>
                <a:cs typeface="Lucida Sans"/>
              </a:rPr>
              <a:t>module</a:t>
            </a:r>
            <a:endParaRPr sz="400">
              <a:latin typeface="Lucida Sans"/>
              <a:cs typeface="Lucida Sans"/>
            </a:endParaRPr>
          </a:p>
        </p:txBody>
      </p:sp>
      <p:grpSp>
        <p:nvGrpSpPr>
          <p:cNvPr id="797" name="object 796">
            <a:extLst>
              <a:ext uri="{FF2B5EF4-FFF2-40B4-BE49-F238E27FC236}">
                <a16:creationId xmlns:a16="http://schemas.microsoft.com/office/drawing/2014/main" id="{582798CF-FBC4-11A3-5071-B910E948D810}"/>
              </a:ext>
            </a:extLst>
          </p:cNvPr>
          <p:cNvGrpSpPr/>
          <p:nvPr/>
        </p:nvGrpSpPr>
        <p:grpSpPr>
          <a:xfrm>
            <a:off x="526420" y="2769967"/>
            <a:ext cx="2028825" cy="642620"/>
            <a:chOff x="766052" y="3176032"/>
            <a:chExt cx="2028825" cy="642620"/>
          </a:xfrm>
        </p:grpSpPr>
        <p:sp>
          <p:nvSpPr>
            <p:cNvPr id="798" name="object 797">
              <a:extLst>
                <a:ext uri="{FF2B5EF4-FFF2-40B4-BE49-F238E27FC236}">
                  <a16:creationId xmlns:a16="http://schemas.microsoft.com/office/drawing/2014/main" id="{D9E63901-1721-E065-7033-1DBFB1401B12}"/>
                </a:ext>
              </a:extLst>
            </p:cNvPr>
            <p:cNvSpPr/>
            <p:nvPr/>
          </p:nvSpPr>
          <p:spPr>
            <a:xfrm>
              <a:off x="2631249" y="3183649"/>
              <a:ext cx="90170" cy="351790"/>
            </a:xfrm>
            <a:custGeom>
              <a:avLst/>
              <a:gdLst/>
              <a:ahLst/>
              <a:cxnLst/>
              <a:rect l="l" t="t" r="r" b="b"/>
              <a:pathLst>
                <a:path w="90169" h="351789">
                  <a:moveTo>
                    <a:pt x="89852" y="0"/>
                  </a:moveTo>
                  <a:lnTo>
                    <a:pt x="0" y="0"/>
                  </a:lnTo>
                  <a:lnTo>
                    <a:pt x="0" y="351485"/>
                  </a:lnTo>
                  <a:lnTo>
                    <a:pt x="89852" y="351485"/>
                  </a:lnTo>
                  <a:lnTo>
                    <a:pt x="89852" y="0"/>
                  </a:lnTo>
                  <a:close/>
                </a:path>
              </a:pathLst>
            </a:custGeom>
            <a:solidFill>
              <a:srgbClr val="BBBDBF">
                <a:alpha val="89999"/>
              </a:srgbClr>
            </a:solidFill>
          </p:spPr>
          <p:txBody>
            <a:bodyPr wrap="square" lIns="0" tIns="0" rIns="0" bIns="0" rtlCol="0"/>
            <a:lstStyle/>
            <a:p>
              <a:endParaRPr/>
            </a:p>
          </p:txBody>
        </p:sp>
        <p:sp>
          <p:nvSpPr>
            <p:cNvPr id="799" name="object 798">
              <a:extLst>
                <a:ext uri="{FF2B5EF4-FFF2-40B4-BE49-F238E27FC236}">
                  <a16:creationId xmlns:a16="http://schemas.microsoft.com/office/drawing/2014/main" id="{DF9EF40E-CEB4-8537-1BD9-6B8FB215D641}"/>
                </a:ext>
              </a:extLst>
            </p:cNvPr>
            <p:cNvSpPr/>
            <p:nvPr/>
          </p:nvSpPr>
          <p:spPr>
            <a:xfrm>
              <a:off x="2631249" y="3183652"/>
              <a:ext cx="90170" cy="351790"/>
            </a:xfrm>
            <a:custGeom>
              <a:avLst/>
              <a:gdLst/>
              <a:ahLst/>
              <a:cxnLst/>
              <a:rect l="l" t="t" r="r" b="b"/>
              <a:pathLst>
                <a:path w="90169" h="351789">
                  <a:moveTo>
                    <a:pt x="0" y="0"/>
                  </a:moveTo>
                  <a:lnTo>
                    <a:pt x="89852" y="0"/>
                  </a:lnTo>
                  <a:lnTo>
                    <a:pt x="89852" y="351485"/>
                  </a:lnTo>
                  <a:lnTo>
                    <a:pt x="0" y="351485"/>
                  </a:lnTo>
                  <a:lnTo>
                    <a:pt x="0" y="0"/>
                  </a:lnTo>
                  <a:close/>
                </a:path>
              </a:pathLst>
            </a:custGeom>
            <a:ln w="15201">
              <a:solidFill>
                <a:srgbClr val="000000"/>
              </a:solidFill>
            </a:ln>
          </p:spPr>
          <p:txBody>
            <a:bodyPr wrap="square" lIns="0" tIns="0" rIns="0" bIns="0" rtlCol="0"/>
            <a:lstStyle/>
            <a:p>
              <a:endParaRPr/>
            </a:p>
          </p:txBody>
        </p:sp>
        <p:sp>
          <p:nvSpPr>
            <p:cNvPr id="800" name="object 799">
              <a:extLst>
                <a:ext uri="{FF2B5EF4-FFF2-40B4-BE49-F238E27FC236}">
                  <a16:creationId xmlns:a16="http://schemas.microsoft.com/office/drawing/2014/main" id="{7218BF74-EBD9-FBDE-C0AB-5C7873F9C8C2}"/>
                </a:ext>
              </a:extLst>
            </p:cNvPr>
            <p:cNvSpPr/>
            <p:nvPr/>
          </p:nvSpPr>
          <p:spPr>
            <a:xfrm>
              <a:off x="2780985" y="3367505"/>
              <a:ext cx="3175" cy="430530"/>
            </a:xfrm>
            <a:custGeom>
              <a:avLst/>
              <a:gdLst/>
              <a:ahLst/>
              <a:cxnLst/>
              <a:rect l="l" t="t" r="r" b="b"/>
              <a:pathLst>
                <a:path w="3175" h="430529">
                  <a:moveTo>
                    <a:pt x="0" y="0"/>
                  </a:moveTo>
                  <a:lnTo>
                    <a:pt x="2832" y="430250"/>
                  </a:lnTo>
                </a:path>
              </a:pathLst>
            </a:custGeom>
            <a:ln w="15201">
              <a:solidFill>
                <a:srgbClr val="000000"/>
              </a:solidFill>
            </a:ln>
          </p:spPr>
          <p:txBody>
            <a:bodyPr wrap="square" lIns="0" tIns="0" rIns="0" bIns="0" rtlCol="0"/>
            <a:lstStyle/>
            <a:p>
              <a:endParaRPr/>
            </a:p>
          </p:txBody>
        </p:sp>
        <p:sp>
          <p:nvSpPr>
            <p:cNvPr id="801" name="object 800">
              <a:extLst>
                <a:ext uri="{FF2B5EF4-FFF2-40B4-BE49-F238E27FC236}">
                  <a16:creationId xmlns:a16="http://schemas.microsoft.com/office/drawing/2014/main" id="{B873D4E5-C4F7-F873-6E4F-F58002627DE2}"/>
                </a:ext>
              </a:extLst>
            </p:cNvPr>
            <p:cNvSpPr/>
            <p:nvPr/>
          </p:nvSpPr>
          <p:spPr>
            <a:xfrm>
              <a:off x="773672" y="3797655"/>
              <a:ext cx="2013585" cy="13335"/>
            </a:xfrm>
            <a:custGeom>
              <a:avLst/>
              <a:gdLst/>
              <a:ahLst/>
              <a:cxnLst/>
              <a:rect l="l" t="t" r="r" b="b"/>
              <a:pathLst>
                <a:path w="2013585" h="13335">
                  <a:moveTo>
                    <a:pt x="0" y="12788"/>
                  </a:moveTo>
                  <a:lnTo>
                    <a:pt x="2013076" y="0"/>
                  </a:lnTo>
                </a:path>
              </a:pathLst>
            </a:custGeom>
            <a:ln w="15201">
              <a:solidFill>
                <a:srgbClr val="000000"/>
              </a:solidFill>
            </a:ln>
          </p:spPr>
          <p:txBody>
            <a:bodyPr wrap="square" lIns="0" tIns="0" rIns="0" bIns="0" rtlCol="0"/>
            <a:lstStyle/>
            <a:p>
              <a:endParaRPr/>
            </a:p>
          </p:txBody>
        </p:sp>
        <p:sp>
          <p:nvSpPr>
            <p:cNvPr id="802" name="object 801">
              <a:extLst>
                <a:ext uri="{FF2B5EF4-FFF2-40B4-BE49-F238E27FC236}">
                  <a16:creationId xmlns:a16="http://schemas.microsoft.com/office/drawing/2014/main" id="{9B732838-3E7C-E6E3-C815-ECC2D1E5EFEA}"/>
                </a:ext>
              </a:extLst>
            </p:cNvPr>
            <p:cNvSpPr/>
            <p:nvPr/>
          </p:nvSpPr>
          <p:spPr>
            <a:xfrm>
              <a:off x="777201" y="3380750"/>
              <a:ext cx="3175" cy="429895"/>
            </a:xfrm>
            <a:custGeom>
              <a:avLst/>
              <a:gdLst/>
              <a:ahLst/>
              <a:cxnLst/>
              <a:rect l="l" t="t" r="r" b="b"/>
              <a:pathLst>
                <a:path w="3175" h="429895">
                  <a:moveTo>
                    <a:pt x="0" y="0"/>
                  </a:moveTo>
                  <a:lnTo>
                    <a:pt x="2832" y="429641"/>
                  </a:lnTo>
                </a:path>
              </a:pathLst>
            </a:custGeom>
            <a:ln w="15201">
              <a:solidFill>
                <a:srgbClr val="000000"/>
              </a:solidFill>
            </a:ln>
          </p:spPr>
          <p:txBody>
            <a:bodyPr wrap="square" lIns="0" tIns="0" rIns="0" bIns="0" rtlCol="0"/>
            <a:lstStyle/>
            <a:p>
              <a:endParaRPr/>
            </a:p>
          </p:txBody>
        </p:sp>
      </p:grpSp>
      <p:sp>
        <p:nvSpPr>
          <p:cNvPr id="803" name="object 802">
            <a:extLst>
              <a:ext uri="{FF2B5EF4-FFF2-40B4-BE49-F238E27FC236}">
                <a16:creationId xmlns:a16="http://schemas.microsoft.com/office/drawing/2014/main" id="{E89A0EAF-31A1-4497-48BC-057F48739769}"/>
              </a:ext>
            </a:extLst>
          </p:cNvPr>
          <p:cNvSpPr txBox="1"/>
          <p:nvPr/>
        </p:nvSpPr>
        <p:spPr>
          <a:xfrm>
            <a:off x="1168161" y="3312460"/>
            <a:ext cx="483234" cy="85725"/>
          </a:xfrm>
          <a:prstGeom prst="rect">
            <a:avLst/>
          </a:prstGeom>
        </p:spPr>
        <p:txBody>
          <a:bodyPr vert="horz" wrap="square" lIns="0" tIns="12065" rIns="0" bIns="0" rtlCol="0">
            <a:spAutoFit/>
          </a:bodyPr>
          <a:lstStyle/>
          <a:p>
            <a:pPr marL="12700">
              <a:lnSpc>
                <a:spcPct val="100000"/>
              </a:lnSpc>
              <a:spcBef>
                <a:spcPts val="95"/>
              </a:spcBef>
            </a:pPr>
            <a:r>
              <a:rPr sz="400" dirty="0">
                <a:latin typeface="Lucida Sans"/>
                <a:cs typeface="Lucida Sans"/>
              </a:rPr>
              <a:t>Recycling</a:t>
            </a:r>
            <a:r>
              <a:rPr sz="400" spc="-15" dirty="0">
                <a:latin typeface="Lucida Sans"/>
                <a:cs typeface="Lucida Sans"/>
              </a:rPr>
              <a:t> </a:t>
            </a:r>
            <a:r>
              <a:rPr sz="400" dirty="0">
                <a:latin typeface="Lucida Sans"/>
                <a:cs typeface="Lucida Sans"/>
              </a:rPr>
              <a:t>(3</a:t>
            </a:r>
            <a:r>
              <a:rPr sz="400" spc="-15" dirty="0">
                <a:latin typeface="Lucida Sans"/>
                <a:cs typeface="Lucida Sans"/>
              </a:rPr>
              <a:t> </a:t>
            </a:r>
            <a:r>
              <a:rPr sz="400" spc="-10" dirty="0">
                <a:latin typeface="Lucida Sans"/>
                <a:cs typeface="Lucida Sans"/>
              </a:rPr>
              <a:t>times)</a:t>
            </a:r>
            <a:endParaRPr sz="400">
              <a:latin typeface="Lucida Sans"/>
              <a:cs typeface="Lucida Sans"/>
            </a:endParaRPr>
          </a:p>
        </p:txBody>
      </p:sp>
      <p:grpSp>
        <p:nvGrpSpPr>
          <p:cNvPr id="804" name="object 803">
            <a:extLst>
              <a:ext uri="{FF2B5EF4-FFF2-40B4-BE49-F238E27FC236}">
                <a16:creationId xmlns:a16="http://schemas.microsoft.com/office/drawing/2014/main" id="{E13F90C1-6F69-EE5C-FF64-24F316B03E1C}"/>
              </a:ext>
            </a:extLst>
          </p:cNvPr>
          <p:cNvGrpSpPr/>
          <p:nvPr/>
        </p:nvGrpSpPr>
        <p:grpSpPr>
          <a:xfrm>
            <a:off x="1578821" y="2615868"/>
            <a:ext cx="534035" cy="670560"/>
            <a:chOff x="1818453" y="3021933"/>
            <a:chExt cx="534035" cy="670560"/>
          </a:xfrm>
        </p:grpSpPr>
        <p:sp>
          <p:nvSpPr>
            <p:cNvPr id="805" name="object 804">
              <a:extLst>
                <a:ext uri="{FF2B5EF4-FFF2-40B4-BE49-F238E27FC236}">
                  <a16:creationId xmlns:a16="http://schemas.microsoft.com/office/drawing/2014/main" id="{79219E1B-196D-AD5A-F244-9300388FEFC5}"/>
                </a:ext>
              </a:extLst>
            </p:cNvPr>
            <p:cNvSpPr/>
            <p:nvPr/>
          </p:nvSpPr>
          <p:spPr>
            <a:xfrm>
              <a:off x="1829842" y="3242748"/>
              <a:ext cx="0" cy="315595"/>
            </a:xfrm>
            <a:custGeom>
              <a:avLst/>
              <a:gdLst/>
              <a:ahLst/>
              <a:cxnLst/>
              <a:rect l="l" t="t" r="r" b="b"/>
              <a:pathLst>
                <a:path h="315595">
                  <a:moveTo>
                    <a:pt x="0" y="315290"/>
                  </a:moveTo>
                  <a:lnTo>
                    <a:pt x="0" y="0"/>
                  </a:lnTo>
                </a:path>
              </a:pathLst>
            </a:custGeom>
            <a:ln w="15201">
              <a:solidFill>
                <a:srgbClr val="000000"/>
              </a:solidFill>
            </a:ln>
          </p:spPr>
          <p:txBody>
            <a:bodyPr wrap="square" lIns="0" tIns="0" rIns="0" bIns="0" rtlCol="0"/>
            <a:lstStyle/>
            <a:p>
              <a:endParaRPr/>
            </a:p>
          </p:txBody>
        </p:sp>
        <p:sp>
          <p:nvSpPr>
            <p:cNvPr id="806" name="object 805">
              <a:extLst>
                <a:ext uri="{FF2B5EF4-FFF2-40B4-BE49-F238E27FC236}">
                  <a16:creationId xmlns:a16="http://schemas.microsoft.com/office/drawing/2014/main" id="{080923BD-CA58-9067-A3F0-640AA035DA4A}"/>
                </a:ext>
              </a:extLst>
            </p:cNvPr>
            <p:cNvSpPr/>
            <p:nvPr/>
          </p:nvSpPr>
          <p:spPr>
            <a:xfrm>
              <a:off x="2303683" y="3039253"/>
              <a:ext cx="0" cy="170180"/>
            </a:xfrm>
            <a:custGeom>
              <a:avLst/>
              <a:gdLst/>
              <a:ahLst/>
              <a:cxnLst/>
              <a:rect l="l" t="t" r="r" b="b"/>
              <a:pathLst>
                <a:path h="170180">
                  <a:moveTo>
                    <a:pt x="0" y="0"/>
                  </a:moveTo>
                  <a:lnTo>
                    <a:pt x="0" y="169976"/>
                  </a:lnTo>
                </a:path>
              </a:pathLst>
            </a:custGeom>
            <a:ln w="15201">
              <a:solidFill>
                <a:srgbClr val="000000"/>
              </a:solidFill>
            </a:ln>
          </p:spPr>
          <p:txBody>
            <a:bodyPr wrap="square" lIns="0" tIns="0" rIns="0" bIns="0" rtlCol="0"/>
            <a:lstStyle/>
            <a:p>
              <a:endParaRPr/>
            </a:p>
          </p:txBody>
        </p:sp>
        <p:sp>
          <p:nvSpPr>
            <p:cNvPr id="807" name="object 806">
              <a:extLst>
                <a:ext uri="{FF2B5EF4-FFF2-40B4-BE49-F238E27FC236}">
                  <a16:creationId xmlns:a16="http://schemas.microsoft.com/office/drawing/2014/main" id="{9758F8DE-9163-075A-2145-56E894F7D48C}"/>
                </a:ext>
              </a:extLst>
            </p:cNvPr>
            <p:cNvSpPr/>
            <p:nvPr/>
          </p:nvSpPr>
          <p:spPr>
            <a:xfrm>
              <a:off x="1956958" y="3035234"/>
              <a:ext cx="346710" cy="0"/>
            </a:xfrm>
            <a:custGeom>
              <a:avLst/>
              <a:gdLst/>
              <a:ahLst/>
              <a:cxnLst/>
              <a:rect l="l" t="t" r="r" b="b"/>
              <a:pathLst>
                <a:path w="346710">
                  <a:moveTo>
                    <a:pt x="0" y="0"/>
                  </a:moveTo>
                  <a:lnTo>
                    <a:pt x="346227" y="0"/>
                  </a:lnTo>
                </a:path>
              </a:pathLst>
            </a:custGeom>
            <a:ln w="15201">
              <a:solidFill>
                <a:srgbClr val="000000"/>
              </a:solidFill>
            </a:ln>
          </p:spPr>
          <p:txBody>
            <a:bodyPr wrap="square" lIns="0" tIns="0" rIns="0" bIns="0" rtlCol="0"/>
            <a:lstStyle/>
            <a:p>
              <a:endParaRPr/>
            </a:p>
          </p:txBody>
        </p:sp>
        <p:sp>
          <p:nvSpPr>
            <p:cNvPr id="808" name="object 807">
              <a:extLst>
                <a:ext uri="{FF2B5EF4-FFF2-40B4-BE49-F238E27FC236}">
                  <a16:creationId xmlns:a16="http://schemas.microsoft.com/office/drawing/2014/main" id="{3E02D0A2-00A8-971D-3066-9507A695A92E}"/>
                </a:ext>
              </a:extLst>
            </p:cNvPr>
            <p:cNvSpPr/>
            <p:nvPr/>
          </p:nvSpPr>
          <p:spPr>
            <a:xfrm>
              <a:off x="1856079" y="3202425"/>
              <a:ext cx="345440" cy="170180"/>
            </a:xfrm>
            <a:custGeom>
              <a:avLst/>
              <a:gdLst/>
              <a:ahLst/>
              <a:cxnLst/>
              <a:rect l="l" t="t" r="r" b="b"/>
              <a:pathLst>
                <a:path w="345439" h="170179">
                  <a:moveTo>
                    <a:pt x="345224" y="169976"/>
                  </a:moveTo>
                  <a:lnTo>
                    <a:pt x="0" y="169976"/>
                  </a:lnTo>
                  <a:lnTo>
                    <a:pt x="0" y="0"/>
                  </a:lnTo>
                  <a:lnTo>
                    <a:pt x="345224" y="0"/>
                  </a:lnTo>
                  <a:lnTo>
                    <a:pt x="345224" y="169976"/>
                  </a:lnTo>
                  <a:close/>
                </a:path>
              </a:pathLst>
            </a:custGeom>
            <a:ln w="15201">
              <a:solidFill>
                <a:srgbClr val="000000"/>
              </a:solidFill>
            </a:ln>
          </p:spPr>
          <p:txBody>
            <a:bodyPr wrap="square" lIns="0" tIns="0" rIns="0" bIns="0" rtlCol="0"/>
            <a:lstStyle/>
            <a:p>
              <a:endParaRPr/>
            </a:p>
          </p:txBody>
        </p:sp>
        <p:sp>
          <p:nvSpPr>
            <p:cNvPr id="809" name="object 808">
              <a:extLst>
                <a:ext uri="{FF2B5EF4-FFF2-40B4-BE49-F238E27FC236}">
                  <a16:creationId xmlns:a16="http://schemas.microsoft.com/office/drawing/2014/main" id="{CDF963A0-36D4-0D7E-A614-2B8CD398F9CD}"/>
                </a:ext>
              </a:extLst>
            </p:cNvPr>
            <p:cNvSpPr/>
            <p:nvPr/>
          </p:nvSpPr>
          <p:spPr>
            <a:xfrm>
              <a:off x="1851925" y="3034552"/>
              <a:ext cx="450850" cy="172085"/>
            </a:xfrm>
            <a:custGeom>
              <a:avLst/>
              <a:gdLst/>
              <a:ahLst/>
              <a:cxnLst/>
              <a:rect l="l" t="t" r="r" b="b"/>
              <a:pathLst>
                <a:path w="450850" h="172085">
                  <a:moveTo>
                    <a:pt x="449071" y="3187"/>
                  </a:moveTo>
                  <a:lnTo>
                    <a:pt x="103593" y="3187"/>
                  </a:lnTo>
                  <a:lnTo>
                    <a:pt x="482" y="166903"/>
                  </a:lnTo>
                  <a:lnTo>
                    <a:pt x="0" y="171894"/>
                  </a:lnTo>
                  <a:lnTo>
                    <a:pt x="346227" y="171894"/>
                  </a:lnTo>
                  <a:lnTo>
                    <a:pt x="345554" y="170370"/>
                  </a:lnTo>
                  <a:lnTo>
                    <a:pt x="450672" y="3467"/>
                  </a:lnTo>
                  <a:lnTo>
                    <a:pt x="449071" y="3187"/>
                  </a:lnTo>
                  <a:close/>
                </a:path>
                <a:path w="450850" h="172085">
                  <a:moveTo>
                    <a:pt x="105600" y="0"/>
                  </a:moveTo>
                  <a:lnTo>
                    <a:pt x="102844" y="3187"/>
                  </a:lnTo>
                  <a:lnTo>
                    <a:pt x="103593" y="3187"/>
                  </a:lnTo>
                  <a:lnTo>
                    <a:pt x="105600" y="0"/>
                  </a:lnTo>
                  <a:close/>
                </a:path>
              </a:pathLst>
            </a:custGeom>
            <a:solidFill>
              <a:srgbClr val="D7242C">
                <a:alpha val="29998"/>
              </a:srgbClr>
            </a:solidFill>
          </p:spPr>
          <p:txBody>
            <a:bodyPr wrap="square" lIns="0" tIns="0" rIns="0" bIns="0" rtlCol="0"/>
            <a:lstStyle/>
            <a:p>
              <a:endParaRPr/>
            </a:p>
          </p:txBody>
        </p:sp>
        <p:sp>
          <p:nvSpPr>
            <p:cNvPr id="810" name="object 809">
              <a:extLst>
                <a:ext uri="{FF2B5EF4-FFF2-40B4-BE49-F238E27FC236}">
                  <a16:creationId xmlns:a16="http://schemas.microsoft.com/office/drawing/2014/main" id="{090C7EEF-7216-6A99-8897-9C8C3E7BC185}"/>
                </a:ext>
              </a:extLst>
            </p:cNvPr>
            <p:cNvSpPr/>
            <p:nvPr/>
          </p:nvSpPr>
          <p:spPr>
            <a:xfrm>
              <a:off x="1851920" y="3034550"/>
              <a:ext cx="450850" cy="172085"/>
            </a:xfrm>
            <a:custGeom>
              <a:avLst/>
              <a:gdLst/>
              <a:ahLst/>
              <a:cxnLst/>
              <a:rect l="l" t="t" r="r" b="b"/>
              <a:pathLst>
                <a:path w="450850" h="172085">
                  <a:moveTo>
                    <a:pt x="102844" y="3187"/>
                  </a:moveTo>
                  <a:lnTo>
                    <a:pt x="449071" y="3187"/>
                  </a:lnTo>
                  <a:lnTo>
                    <a:pt x="450672" y="3467"/>
                  </a:lnTo>
                  <a:lnTo>
                    <a:pt x="345566" y="170370"/>
                  </a:lnTo>
                  <a:lnTo>
                    <a:pt x="346227" y="171894"/>
                  </a:lnTo>
                  <a:lnTo>
                    <a:pt x="0" y="171894"/>
                  </a:lnTo>
                  <a:lnTo>
                    <a:pt x="495" y="166903"/>
                  </a:lnTo>
                  <a:lnTo>
                    <a:pt x="105600" y="0"/>
                  </a:lnTo>
                </a:path>
              </a:pathLst>
            </a:custGeom>
            <a:ln w="15201">
              <a:solidFill>
                <a:srgbClr val="000000"/>
              </a:solidFill>
            </a:ln>
          </p:spPr>
          <p:txBody>
            <a:bodyPr wrap="square" lIns="0" tIns="0" rIns="0" bIns="0" rtlCol="0"/>
            <a:lstStyle/>
            <a:p>
              <a:endParaRPr/>
            </a:p>
          </p:txBody>
        </p:sp>
        <p:sp>
          <p:nvSpPr>
            <p:cNvPr id="811" name="object 810">
              <a:extLst>
                <a:ext uri="{FF2B5EF4-FFF2-40B4-BE49-F238E27FC236}">
                  <a16:creationId xmlns:a16="http://schemas.microsoft.com/office/drawing/2014/main" id="{CD44476F-6182-9D2E-B4C8-C86EA31AE54E}"/>
                </a:ext>
              </a:extLst>
            </p:cNvPr>
            <p:cNvSpPr/>
            <p:nvPr/>
          </p:nvSpPr>
          <p:spPr>
            <a:xfrm>
              <a:off x="1854606" y="3203664"/>
              <a:ext cx="345440" cy="170180"/>
            </a:xfrm>
            <a:custGeom>
              <a:avLst/>
              <a:gdLst/>
              <a:ahLst/>
              <a:cxnLst/>
              <a:rect l="l" t="t" r="r" b="b"/>
              <a:pathLst>
                <a:path w="345439" h="170179">
                  <a:moveTo>
                    <a:pt x="345224" y="0"/>
                  </a:moveTo>
                  <a:lnTo>
                    <a:pt x="0" y="0"/>
                  </a:lnTo>
                  <a:lnTo>
                    <a:pt x="0" y="169976"/>
                  </a:lnTo>
                  <a:lnTo>
                    <a:pt x="345224" y="169976"/>
                  </a:lnTo>
                  <a:lnTo>
                    <a:pt x="345224" y="0"/>
                  </a:lnTo>
                  <a:close/>
                </a:path>
              </a:pathLst>
            </a:custGeom>
            <a:solidFill>
              <a:srgbClr val="D7242C">
                <a:alpha val="29998"/>
              </a:srgbClr>
            </a:solidFill>
          </p:spPr>
          <p:txBody>
            <a:bodyPr wrap="square" lIns="0" tIns="0" rIns="0" bIns="0" rtlCol="0"/>
            <a:lstStyle/>
            <a:p>
              <a:endParaRPr/>
            </a:p>
          </p:txBody>
        </p:sp>
        <p:sp>
          <p:nvSpPr>
            <p:cNvPr id="812" name="object 811">
              <a:extLst>
                <a:ext uri="{FF2B5EF4-FFF2-40B4-BE49-F238E27FC236}">
                  <a16:creationId xmlns:a16="http://schemas.microsoft.com/office/drawing/2014/main" id="{CF425012-F252-6E46-9C3B-D73E69ED8E79}"/>
                </a:ext>
              </a:extLst>
            </p:cNvPr>
            <p:cNvSpPr/>
            <p:nvPr/>
          </p:nvSpPr>
          <p:spPr>
            <a:xfrm>
              <a:off x="1854606" y="3203668"/>
              <a:ext cx="345440" cy="170180"/>
            </a:xfrm>
            <a:custGeom>
              <a:avLst/>
              <a:gdLst/>
              <a:ahLst/>
              <a:cxnLst/>
              <a:rect l="l" t="t" r="r" b="b"/>
              <a:pathLst>
                <a:path w="345439" h="170179">
                  <a:moveTo>
                    <a:pt x="345224" y="169976"/>
                  </a:moveTo>
                  <a:lnTo>
                    <a:pt x="0" y="169976"/>
                  </a:lnTo>
                  <a:lnTo>
                    <a:pt x="0" y="0"/>
                  </a:lnTo>
                  <a:lnTo>
                    <a:pt x="345224" y="0"/>
                  </a:lnTo>
                  <a:lnTo>
                    <a:pt x="345224" y="169976"/>
                  </a:lnTo>
                  <a:close/>
                </a:path>
              </a:pathLst>
            </a:custGeom>
            <a:ln w="15201">
              <a:solidFill>
                <a:srgbClr val="000000"/>
              </a:solidFill>
            </a:ln>
          </p:spPr>
          <p:txBody>
            <a:bodyPr wrap="square" lIns="0" tIns="0" rIns="0" bIns="0" rtlCol="0"/>
            <a:lstStyle/>
            <a:p>
              <a:endParaRPr/>
            </a:p>
          </p:txBody>
        </p:sp>
        <p:sp>
          <p:nvSpPr>
            <p:cNvPr id="813" name="object 812">
              <a:extLst>
                <a:ext uri="{FF2B5EF4-FFF2-40B4-BE49-F238E27FC236}">
                  <a16:creationId xmlns:a16="http://schemas.microsoft.com/office/drawing/2014/main" id="{B0CB6440-3CDA-A4D2-F95E-0CD6FD8F4561}"/>
                </a:ext>
              </a:extLst>
            </p:cNvPr>
            <p:cNvSpPr/>
            <p:nvPr/>
          </p:nvSpPr>
          <p:spPr>
            <a:xfrm>
              <a:off x="2201522" y="3040503"/>
              <a:ext cx="103505" cy="334010"/>
            </a:xfrm>
            <a:custGeom>
              <a:avLst/>
              <a:gdLst/>
              <a:ahLst/>
              <a:cxnLst/>
              <a:rect l="l" t="t" r="r" b="b"/>
              <a:pathLst>
                <a:path w="103505" h="334010">
                  <a:moveTo>
                    <a:pt x="102882" y="0"/>
                  </a:moveTo>
                  <a:lnTo>
                    <a:pt x="0" y="163995"/>
                  </a:lnTo>
                  <a:lnTo>
                    <a:pt x="0" y="333971"/>
                  </a:lnTo>
                  <a:lnTo>
                    <a:pt x="102882" y="169976"/>
                  </a:lnTo>
                  <a:lnTo>
                    <a:pt x="102882" y="0"/>
                  </a:lnTo>
                  <a:close/>
                </a:path>
              </a:pathLst>
            </a:custGeom>
            <a:solidFill>
              <a:srgbClr val="D7242C">
                <a:alpha val="29998"/>
              </a:srgbClr>
            </a:solidFill>
          </p:spPr>
          <p:txBody>
            <a:bodyPr wrap="square" lIns="0" tIns="0" rIns="0" bIns="0" rtlCol="0"/>
            <a:lstStyle/>
            <a:p>
              <a:endParaRPr/>
            </a:p>
          </p:txBody>
        </p:sp>
        <p:sp>
          <p:nvSpPr>
            <p:cNvPr id="814" name="object 813">
              <a:extLst>
                <a:ext uri="{FF2B5EF4-FFF2-40B4-BE49-F238E27FC236}">
                  <a16:creationId xmlns:a16="http://schemas.microsoft.com/office/drawing/2014/main" id="{436FD669-E2A3-4C54-132B-AF45E2B58991}"/>
                </a:ext>
              </a:extLst>
            </p:cNvPr>
            <p:cNvSpPr/>
            <p:nvPr/>
          </p:nvSpPr>
          <p:spPr>
            <a:xfrm>
              <a:off x="2201522" y="3040503"/>
              <a:ext cx="103505" cy="334010"/>
            </a:xfrm>
            <a:custGeom>
              <a:avLst/>
              <a:gdLst/>
              <a:ahLst/>
              <a:cxnLst/>
              <a:rect l="l" t="t" r="r" b="b"/>
              <a:pathLst>
                <a:path w="103505" h="334010">
                  <a:moveTo>
                    <a:pt x="102882" y="0"/>
                  </a:moveTo>
                  <a:lnTo>
                    <a:pt x="102882" y="169976"/>
                  </a:lnTo>
                  <a:lnTo>
                    <a:pt x="0" y="333971"/>
                  </a:lnTo>
                  <a:lnTo>
                    <a:pt x="0" y="163995"/>
                  </a:lnTo>
                  <a:lnTo>
                    <a:pt x="102882" y="0"/>
                  </a:lnTo>
                  <a:close/>
                </a:path>
              </a:pathLst>
            </a:custGeom>
            <a:ln w="15201">
              <a:solidFill>
                <a:srgbClr val="000000"/>
              </a:solidFill>
            </a:ln>
          </p:spPr>
          <p:txBody>
            <a:bodyPr wrap="square" lIns="0" tIns="0" rIns="0" bIns="0" rtlCol="0"/>
            <a:lstStyle/>
            <a:p>
              <a:endParaRPr/>
            </a:p>
          </p:txBody>
        </p:sp>
        <p:sp>
          <p:nvSpPr>
            <p:cNvPr id="815" name="object 814">
              <a:extLst>
                <a:ext uri="{FF2B5EF4-FFF2-40B4-BE49-F238E27FC236}">
                  <a16:creationId xmlns:a16="http://schemas.microsoft.com/office/drawing/2014/main" id="{5C4A2ED8-8EAF-1276-3812-E3E328D462C6}"/>
                </a:ext>
              </a:extLst>
            </p:cNvPr>
            <p:cNvSpPr/>
            <p:nvPr/>
          </p:nvSpPr>
          <p:spPr>
            <a:xfrm>
              <a:off x="2201301" y="3033006"/>
              <a:ext cx="105410" cy="167005"/>
            </a:xfrm>
            <a:custGeom>
              <a:avLst/>
              <a:gdLst/>
              <a:ahLst/>
              <a:cxnLst/>
              <a:rect l="l" t="t" r="r" b="b"/>
              <a:pathLst>
                <a:path w="105410" h="167005">
                  <a:moveTo>
                    <a:pt x="0" y="166916"/>
                  </a:moveTo>
                  <a:lnTo>
                    <a:pt x="105105" y="0"/>
                  </a:lnTo>
                </a:path>
              </a:pathLst>
            </a:custGeom>
            <a:ln w="15201">
              <a:solidFill>
                <a:srgbClr val="000000"/>
              </a:solidFill>
            </a:ln>
          </p:spPr>
          <p:txBody>
            <a:bodyPr wrap="square" lIns="0" tIns="0" rIns="0" bIns="0" rtlCol="0"/>
            <a:lstStyle/>
            <a:p>
              <a:endParaRPr/>
            </a:p>
          </p:txBody>
        </p:sp>
        <p:sp>
          <p:nvSpPr>
            <p:cNvPr id="816" name="object 815">
              <a:extLst>
                <a:ext uri="{FF2B5EF4-FFF2-40B4-BE49-F238E27FC236}">
                  <a16:creationId xmlns:a16="http://schemas.microsoft.com/office/drawing/2014/main" id="{6CF9C078-BDA2-3C7C-3E00-DB2C0DD50793}"/>
                </a:ext>
              </a:extLst>
            </p:cNvPr>
            <p:cNvSpPr/>
            <p:nvPr/>
          </p:nvSpPr>
          <p:spPr>
            <a:xfrm>
              <a:off x="1856225" y="3029553"/>
              <a:ext cx="105410" cy="167005"/>
            </a:xfrm>
            <a:custGeom>
              <a:avLst/>
              <a:gdLst/>
              <a:ahLst/>
              <a:cxnLst/>
              <a:rect l="l" t="t" r="r" b="b"/>
              <a:pathLst>
                <a:path w="105410" h="167005">
                  <a:moveTo>
                    <a:pt x="0" y="166903"/>
                  </a:moveTo>
                  <a:lnTo>
                    <a:pt x="105105" y="0"/>
                  </a:lnTo>
                </a:path>
              </a:pathLst>
            </a:custGeom>
            <a:ln w="15201">
              <a:solidFill>
                <a:srgbClr val="000000"/>
              </a:solidFill>
            </a:ln>
          </p:spPr>
          <p:txBody>
            <a:bodyPr wrap="square" lIns="0" tIns="0" rIns="0" bIns="0" rtlCol="0"/>
            <a:lstStyle/>
            <a:p>
              <a:endParaRPr/>
            </a:p>
          </p:txBody>
        </p:sp>
        <p:sp>
          <p:nvSpPr>
            <p:cNvPr id="817" name="object 816">
              <a:extLst>
                <a:ext uri="{FF2B5EF4-FFF2-40B4-BE49-F238E27FC236}">
                  <a16:creationId xmlns:a16="http://schemas.microsoft.com/office/drawing/2014/main" id="{47A80282-F32E-8204-9220-DACE92F8A343}"/>
                </a:ext>
              </a:extLst>
            </p:cNvPr>
            <p:cNvSpPr/>
            <p:nvPr/>
          </p:nvSpPr>
          <p:spPr>
            <a:xfrm>
              <a:off x="1855735" y="3196345"/>
              <a:ext cx="346710" cy="15240"/>
            </a:xfrm>
            <a:custGeom>
              <a:avLst/>
              <a:gdLst/>
              <a:ahLst/>
              <a:cxnLst/>
              <a:rect l="l" t="t" r="r" b="b"/>
              <a:pathLst>
                <a:path w="346710" h="15239">
                  <a:moveTo>
                    <a:pt x="0" y="15201"/>
                  </a:moveTo>
                  <a:lnTo>
                    <a:pt x="346227" y="15201"/>
                  </a:lnTo>
                  <a:lnTo>
                    <a:pt x="346227" y="0"/>
                  </a:lnTo>
                  <a:lnTo>
                    <a:pt x="0" y="0"/>
                  </a:lnTo>
                  <a:lnTo>
                    <a:pt x="0" y="15201"/>
                  </a:lnTo>
                  <a:close/>
                </a:path>
              </a:pathLst>
            </a:custGeom>
            <a:solidFill>
              <a:srgbClr val="000000"/>
            </a:solidFill>
          </p:spPr>
          <p:txBody>
            <a:bodyPr wrap="square" lIns="0" tIns="0" rIns="0" bIns="0" rtlCol="0"/>
            <a:lstStyle/>
            <a:p>
              <a:endParaRPr/>
            </a:p>
          </p:txBody>
        </p:sp>
        <p:sp>
          <p:nvSpPr>
            <p:cNvPr id="818" name="object 817">
              <a:extLst>
                <a:ext uri="{FF2B5EF4-FFF2-40B4-BE49-F238E27FC236}">
                  <a16:creationId xmlns:a16="http://schemas.microsoft.com/office/drawing/2014/main" id="{F63D84A1-E56E-C674-15F5-EA34F84CD5F5}"/>
                </a:ext>
              </a:extLst>
            </p:cNvPr>
            <p:cNvSpPr/>
            <p:nvPr/>
          </p:nvSpPr>
          <p:spPr>
            <a:xfrm>
              <a:off x="2200413" y="3214004"/>
              <a:ext cx="105410" cy="167005"/>
            </a:xfrm>
            <a:custGeom>
              <a:avLst/>
              <a:gdLst/>
              <a:ahLst/>
              <a:cxnLst/>
              <a:rect l="l" t="t" r="r" b="b"/>
              <a:pathLst>
                <a:path w="105410" h="167004">
                  <a:moveTo>
                    <a:pt x="0" y="166903"/>
                  </a:moveTo>
                  <a:lnTo>
                    <a:pt x="105105" y="0"/>
                  </a:lnTo>
                </a:path>
              </a:pathLst>
            </a:custGeom>
            <a:ln w="15201">
              <a:solidFill>
                <a:srgbClr val="000000"/>
              </a:solidFill>
            </a:ln>
          </p:spPr>
          <p:txBody>
            <a:bodyPr wrap="square" lIns="0" tIns="0" rIns="0" bIns="0" rtlCol="0"/>
            <a:lstStyle/>
            <a:p>
              <a:endParaRPr/>
            </a:p>
          </p:txBody>
        </p:sp>
        <p:sp>
          <p:nvSpPr>
            <p:cNvPr id="819" name="object 818">
              <a:extLst>
                <a:ext uri="{FF2B5EF4-FFF2-40B4-BE49-F238E27FC236}">
                  <a16:creationId xmlns:a16="http://schemas.microsoft.com/office/drawing/2014/main" id="{71BDC791-3603-F734-A0E0-29270DD11F55}"/>
                </a:ext>
              </a:extLst>
            </p:cNvPr>
            <p:cNvSpPr/>
            <p:nvPr/>
          </p:nvSpPr>
          <p:spPr>
            <a:xfrm>
              <a:off x="1861921" y="3463734"/>
              <a:ext cx="358140" cy="220979"/>
            </a:xfrm>
            <a:custGeom>
              <a:avLst/>
              <a:gdLst/>
              <a:ahLst/>
              <a:cxnLst/>
              <a:rect l="l" t="t" r="r" b="b"/>
              <a:pathLst>
                <a:path w="358139" h="220979">
                  <a:moveTo>
                    <a:pt x="357873" y="0"/>
                  </a:moveTo>
                  <a:lnTo>
                    <a:pt x="0" y="0"/>
                  </a:lnTo>
                  <a:lnTo>
                    <a:pt x="0" y="220599"/>
                  </a:lnTo>
                  <a:lnTo>
                    <a:pt x="357873" y="220599"/>
                  </a:lnTo>
                  <a:lnTo>
                    <a:pt x="357873" y="0"/>
                  </a:lnTo>
                  <a:close/>
                </a:path>
              </a:pathLst>
            </a:custGeom>
            <a:solidFill>
              <a:srgbClr val="0092C6">
                <a:alpha val="29998"/>
              </a:srgbClr>
            </a:solidFill>
          </p:spPr>
          <p:txBody>
            <a:bodyPr wrap="square" lIns="0" tIns="0" rIns="0" bIns="0" rtlCol="0"/>
            <a:lstStyle/>
            <a:p>
              <a:endParaRPr/>
            </a:p>
          </p:txBody>
        </p:sp>
        <p:sp>
          <p:nvSpPr>
            <p:cNvPr id="820" name="object 819">
              <a:extLst>
                <a:ext uri="{FF2B5EF4-FFF2-40B4-BE49-F238E27FC236}">
                  <a16:creationId xmlns:a16="http://schemas.microsoft.com/office/drawing/2014/main" id="{339A273B-31F8-519E-D905-E5936D7C8DA6}"/>
                </a:ext>
              </a:extLst>
            </p:cNvPr>
            <p:cNvSpPr/>
            <p:nvPr/>
          </p:nvSpPr>
          <p:spPr>
            <a:xfrm>
              <a:off x="1861921" y="3463738"/>
              <a:ext cx="358140" cy="220979"/>
            </a:xfrm>
            <a:custGeom>
              <a:avLst/>
              <a:gdLst/>
              <a:ahLst/>
              <a:cxnLst/>
              <a:rect l="l" t="t" r="r" b="b"/>
              <a:pathLst>
                <a:path w="358139" h="220979">
                  <a:moveTo>
                    <a:pt x="357873" y="220599"/>
                  </a:moveTo>
                  <a:lnTo>
                    <a:pt x="0" y="220599"/>
                  </a:lnTo>
                  <a:lnTo>
                    <a:pt x="0" y="0"/>
                  </a:lnTo>
                  <a:lnTo>
                    <a:pt x="357873" y="0"/>
                  </a:lnTo>
                  <a:lnTo>
                    <a:pt x="357873" y="220599"/>
                  </a:lnTo>
                  <a:close/>
                </a:path>
              </a:pathLst>
            </a:custGeom>
            <a:ln w="15201">
              <a:solidFill>
                <a:srgbClr val="000000"/>
              </a:solidFill>
            </a:ln>
          </p:spPr>
          <p:txBody>
            <a:bodyPr wrap="square" lIns="0" tIns="0" rIns="0" bIns="0" rtlCol="0"/>
            <a:lstStyle/>
            <a:p>
              <a:endParaRPr/>
            </a:p>
          </p:txBody>
        </p:sp>
        <p:sp>
          <p:nvSpPr>
            <p:cNvPr id="821" name="object 820">
              <a:extLst>
                <a:ext uri="{FF2B5EF4-FFF2-40B4-BE49-F238E27FC236}">
                  <a16:creationId xmlns:a16="http://schemas.microsoft.com/office/drawing/2014/main" id="{25DDC777-E683-966D-CC22-96B815A74C63}"/>
                </a:ext>
              </a:extLst>
            </p:cNvPr>
            <p:cNvSpPr/>
            <p:nvPr/>
          </p:nvSpPr>
          <p:spPr>
            <a:xfrm>
              <a:off x="1829903" y="3553070"/>
              <a:ext cx="26670" cy="1270"/>
            </a:xfrm>
            <a:custGeom>
              <a:avLst/>
              <a:gdLst/>
              <a:ahLst/>
              <a:cxnLst/>
              <a:rect l="l" t="t" r="r" b="b"/>
              <a:pathLst>
                <a:path w="26669" h="1270">
                  <a:moveTo>
                    <a:pt x="26441" y="1130"/>
                  </a:moveTo>
                  <a:lnTo>
                    <a:pt x="0" y="0"/>
                  </a:lnTo>
                </a:path>
              </a:pathLst>
            </a:custGeom>
            <a:ln w="15201">
              <a:solidFill>
                <a:srgbClr val="000000"/>
              </a:solidFill>
            </a:ln>
          </p:spPr>
          <p:txBody>
            <a:bodyPr wrap="square" lIns="0" tIns="0" rIns="0" bIns="0" rtlCol="0"/>
            <a:lstStyle/>
            <a:p>
              <a:endParaRPr/>
            </a:p>
          </p:txBody>
        </p:sp>
        <p:sp>
          <p:nvSpPr>
            <p:cNvPr id="822" name="object 821">
              <a:extLst>
                <a:ext uri="{FF2B5EF4-FFF2-40B4-BE49-F238E27FC236}">
                  <a16:creationId xmlns:a16="http://schemas.microsoft.com/office/drawing/2014/main" id="{3204C126-EA6E-FED9-2A19-B1D6AD55ED84}"/>
                </a:ext>
              </a:extLst>
            </p:cNvPr>
            <p:cNvSpPr/>
            <p:nvPr/>
          </p:nvSpPr>
          <p:spPr>
            <a:xfrm>
              <a:off x="1826073" y="3245262"/>
              <a:ext cx="36195" cy="635"/>
            </a:xfrm>
            <a:custGeom>
              <a:avLst/>
              <a:gdLst/>
              <a:ahLst/>
              <a:cxnLst/>
              <a:rect l="l" t="t" r="r" b="b"/>
              <a:pathLst>
                <a:path w="36194" h="635">
                  <a:moveTo>
                    <a:pt x="35839" y="469"/>
                  </a:moveTo>
                  <a:lnTo>
                    <a:pt x="0" y="0"/>
                  </a:lnTo>
                </a:path>
              </a:pathLst>
            </a:custGeom>
            <a:ln w="15201">
              <a:solidFill>
                <a:srgbClr val="000000"/>
              </a:solidFill>
            </a:ln>
          </p:spPr>
          <p:txBody>
            <a:bodyPr wrap="square" lIns="0" tIns="0" rIns="0" bIns="0" rtlCol="0"/>
            <a:lstStyle/>
            <a:p>
              <a:endParaRPr/>
            </a:p>
          </p:txBody>
        </p:sp>
        <p:sp>
          <p:nvSpPr>
            <p:cNvPr id="823" name="object 822">
              <a:extLst>
                <a:ext uri="{FF2B5EF4-FFF2-40B4-BE49-F238E27FC236}">
                  <a16:creationId xmlns:a16="http://schemas.microsoft.com/office/drawing/2014/main" id="{CDB77066-DDEB-C920-7552-1D7D570A0580}"/>
                </a:ext>
              </a:extLst>
            </p:cNvPr>
            <p:cNvSpPr/>
            <p:nvPr/>
          </p:nvSpPr>
          <p:spPr>
            <a:xfrm>
              <a:off x="2341725" y="3242979"/>
              <a:ext cx="0" cy="313690"/>
            </a:xfrm>
            <a:custGeom>
              <a:avLst/>
              <a:gdLst/>
              <a:ahLst/>
              <a:cxnLst/>
              <a:rect l="l" t="t" r="r" b="b"/>
              <a:pathLst>
                <a:path h="313689">
                  <a:moveTo>
                    <a:pt x="0" y="313334"/>
                  </a:moveTo>
                  <a:lnTo>
                    <a:pt x="0" y="0"/>
                  </a:lnTo>
                </a:path>
              </a:pathLst>
            </a:custGeom>
            <a:ln w="15201">
              <a:solidFill>
                <a:srgbClr val="000000"/>
              </a:solidFill>
            </a:ln>
          </p:spPr>
          <p:txBody>
            <a:bodyPr wrap="square" lIns="0" tIns="0" rIns="0" bIns="0" rtlCol="0"/>
            <a:lstStyle/>
            <a:p>
              <a:endParaRPr/>
            </a:p>
          </p:txBody>
        </p:sp>
        <p:sp>
          <p:nvSpPr>
            <p:cNvPr id="824" name="object 823">
              <a:extLst>
                <a:ext uri="{FF2B5EF4-FFF2-40B4-BE49-F238E27FC236}">
                  <a16:creationId xmlns:a16="http://schemas.microsoft.com/office/drawing/2014/main" id="{EFFD6C0E-C023-05C9-FD1B-D12A715BE83A}"/>
                </a:ext>
              </a:extLst>
            </p:cNvPr>
            <p:cNvSpPr/>
            <p:nvPr/>
          </p:nvSpPr>
          <p:spPr>
            <a:xfrm>
              <a:off x="2223631" y="3555581"/>
              <a:ext cx="118110" cy="2540"/>
            </a:xfrm>
            <a:custGeom>
              <a:avLst/>
              <a:gdLst/>
              <a:ahLst/>
              <a:cxnLst/>
              <a:rect l="l" t="t" r="r" b="b"/>
              <a:pathLst>
                <a:path w="118110" h="2539">
                  <a:moveTo>
                    <a:pt x="0" y="1968"/>
                  </a:moveTo>
                  <a:lnTo>
                    <a:pt x="118084" y="0"/>
                  </a:lnTo>
                </a:path>
              </a:pathLst>
            </a:custGeom>
            <a:ln w="15201">
              <a:solidFill>
                <a:srgbClr val="000000"/>
              </a:solidFill>
            </a:ln>
          </p:spPr>
          <p:txBody>
            <a:bodyPr wrap="square" lIns="0" tIns="0" rIns="0" bIns="0" rtlCol="0"/>
            <a:lstStyle/>
            <a:p>
              <a:endParaRPr/>
            </a:p>
          </p:txBody>
        </p:sp>
        <p:sp>
          <p:nvSpPr>
            <p:cNvPr id="825" name="object 824">
              <a:extLst>
                <a:ext uri="{FF2B5EF4-FFF2-40B4-BE49-F238E27FC236}">
                  <a16:creationId xmlns:a16="http://schemas.microsoft.com/office/drawing/2014/main" id="{75928BF9-8C4E-D042-3792-EF5D86784D47}"/>
                </a:ext>
              </a:extLst>
            </p:cNvPr>
            <p:cNvSpPr/>
            <p:nvPr/>
          </p:nvSpPr>
          <p:spPr>
            <a:xfrm>
              <a:off x="2266044" y="3242461"/>
              <a:ext cx="78740" cy="1270"/>
            </a:xfrm>
            <a:custGeom>
              <a:avLst/>
              <a:gdLst/>
              <a:ahLst/>
              <a:cxnLst/>
              <a:rect l="l" t="t" r="r" b="b"/>
              <a:pathLst>
                <a:path w="78739" h="1269">
                  <a:moveTo>
                    <a:pt x="0" y="1028"/>
                  </a:moveTo>
                  <a:lnTo>
                    <a:pt x="78625" y="0"/>
                  </a:lnTo>
                </a:path>
              </a:pathLst>
            </a:custGeom>
            <a:ln w="15201">
              <a:solidFill>
                <a:srgbClr val="000000"/>
              </a:solidFill>
            </a:ln>
          </p:spPr>
          <p:txBody>
            <a:bodyPr wrap="square" lIns="0" tIns="0" rIns="0" bIns="0" rtlCol="0"/>
            <a:lstStyle/>
            <a:p>
              <a:endParaRPr/>
            </a:p>
          </p:txBody>
        </p:sp>
      </p:grpSp>
      <p:sp>
        <p:nvSpPr>
          <p:cNvPr id="826" name="object 825">
            <a:extLst>
              <a:ext uri="{FF2B5EF4-FFF2-40B4-BE49-F238E27FC236}">
                <a16:creationId xmlns:a16="http://schemas.microsoft.com/office/drawing/2014/main" id="{7D94E1EC-23D4-B653-B6D4-4CE80712AE14}"/>
              </a:ext>
            </a:extLst>
          </p:cNvPr>
          <p:cNvSpPr txBox="1"/>
          <p:nvPr/>
        </p:nvSpPr>
        <p:spPr>
          <a:xfrm>
            <a:off x="1615068" y="2802636"/>
            <a:ext cx="340995" cy="125095"/>
          </a:xfrm>
          <a:prstGeom prst="rect">
            <a:avLst/>
          </a:prstGeom>
        </p:spPr>
        <p:txBody>
          <a:bodyPr vert="horz" wrap="square" lIns="0" tIns="20955" rIns="0" bIns="0" rtlCol="0">
            <a:spAutoFit/>
          </a:bodyPr>
          <a:lstStyle/>
          <a:p>
            <a:pPr marL="12700" marR="5080" indent="116839">
              <a:lnSpc>
                <a:spcPts val="360"/>
              </a:lnSpc>
              <a:spcBef>
                <a:spcPts val="165"/>
              </a:spcBef>
            </a:pPr>
            <a:r>
              <a:rPr sz="350" spc="-20" dirty="0">
                <a:latin typeface="Lucida Sans"/>
                <a:cs typeface="Lucida Sans"/>
              </a:rPr>
              <a:t>Pair</a:t>
            </a:r>
            <a:r>
              <a:rPr sz="350" spc="500" dirty="0">
                <a:latin typeface="Lucida Sans"/>
                <a:cs typeface="Lucida Sans"/>
              </a:rPr>
              <a:t> </a:t>
            </a:r>
            <a:r>
              <a:rPr sz="350" spc="-10" dirty="0">
                <a:latin typeface="Lucida Sans"/>
                <a:cs typeface="Lucida Sans"/>
              </a:rPr>
              <a:t>representation</a:t>
            </a:r>
            <a:endParaRPr sz="350">
              <a:latin typeface="Lucida Sans"/>
              <a:cs typeface="Lucida Sans"/>
            </a:endParaRPr>
          </a:p>
        </p:txBody>
      </p:sp>
      <p:sp>
        <p:nvSpPr>
          <p:cNvPr id="827" name="object 826">
            <a:extLst>
              <a:ext uri="{FF2B5EF4-FFF2-40B4-BE49-F238E27FC236}">
                <a16:creationId xmlns:a16="http://schemas.microsoft.com/office/drawing/2014/main" id="{AFC18F94-A80D-36A7-375F-88C06D02D35B}"/>
              </a:ext>
            </a:extLst>
          </p:cNvPr>
          <p:cNvSpPr txBox="1"/>
          <p:nvPr/>
        </p:nvSpPr>
        <p:spPr>
          <a:xfrm>
            <a:off x="1634258" y="3094915"/>
            <a:ext cx="340995" cy="125095"/>
          </a:xfrm>
          <a:prstGeom prst="rect">
            <a:avLst/>
          </a:prstGeom>
        </p:spPr>
        <p:txBody>
          <a:bodyPr vert="horz" wrap="square" lIns="0" tIns="13335" rIns="0" bIns="0" rtlCol="0">
            <a:spAutoFit/>
          </a:bodyPr>
          <a:lstStyle/>
          <a:p>
            <a:pPr algn="ctr">
              <a:lnSpc>
                <a:spcPts val="390"/>
              </a:lnSpc>
              <a:spcBef>
                <a:spcPts val="105"/>
              </a:spcBef>
            </a:pPr>
            <a:r>
              <a:rPr sz="350" spc="-25" dirty="0">
                <a:latin typeface="Lucida Sans"/>
                <a:cs typeface="Lucida Sans"/>
              </a:rPr>
              <a:t>MSA</a:t>
            </a:r>
            <a:endParaRPr sz="350">
              <a:latin typeface="Lucida Sans"/>
              <a:cs typeface="Lucida Sans"/>
            </a:endParaRPr>
          </a:p>
          <a:p>
            <a:pPr algn="ctr">
              <a:lnSpc>
                <a:spcPts val="390"/>
              </a:lnSpc>
            </a:pPr>
            <a:r>
              <a:rPr sz="350" spc="-10" dirty="0">
                <a:latin typeface="Lucida Sans"/>
                <a:cs typeface="Lucida Sans"/>
              </a:rPr>
              <a:t>representation</a:t>
            </a:r>
            <a:endParaRPr sz="350">
              <a:latin typeface="Lucida Sans"/>
              <a:cs typeface="Lucida Sans"/>
            </a:endParaRPr>
          </a:p>
        </p:txBody>
      </p:sp>
      <p:grpSp>
        <p:nvGrpSpPr>
          <p:cNvPr id="828" name="object 827">
            <a:extLst>
              <a:ext uri="{FF2B5EF4-FFF2-40B4-BE49-F238E27FC236}">
                <a16:creationId xmlns:a16="http://schemas.microsoft.com/office/drawing/2014/main" id="{A9FD8465-7FA3-D0EA-00F2-29C8AB8F13B0}"/>
              </a:ext>
            </a:extLst>
          </p:cNvPr>
          <p:cNvGrpSpPr/>
          <p:nvPr/>
        </p:nvGrpSpPr>
        <p:grpSpPr>
          <a:xfrm>
            <a:off x="625199" y="2468609"/>
            <a:ext cx="3120624" cy="810691"/>
            <a:chOff x="864831" y="2874674"/>
            <a:chExt cx="3120624" cy="810691"/>
          </a:xfrm>
        </p:grpSpPr>
        <p:sp>
          <p:nvSpPr>
            <p:cNvPr id="829" name="object 828">
              <a:extLst>
                <a:ext uri="{FF2B5EF4-FFF2-40B4-BE49-F238E27FC236}">
                  <a16:creationId xmlns:a16="http://schemas.microsoft.com/office/drawing/2014/main" id="{DFD8C35D-C125-F277-8E3F-12333F4AF5C6}"/>
                </a:ext>
              </a:extLst>
            </p:cNvPr>
            <p:cNvSpPr/>
            <p:nvPr/>
          </p:nvSpPr>
          <p:spPr>
            <a:xfrm>
              <a:off x="864831" y="3464386"/>
              <a:ext cx="358140" cy="220979"/>
            </a:xfrm>
            <a:custGeom>
              <a:avLst/>
              <a:gdLst/>
              <a:ahLst/>
              <a:cxnLst/>
              <a:rect l="l" t="t" r="r" b="b"/>
              <a:pathLst>
                <a:path w="358140" h="220979">
                  <a:moveTo>
                    <a:pt x="357873" y="220599"/>
                  </a:moveTo>
                  <a:lnTo>
                    <a:pt x="0" y="220599"/>
                  </a:lnTo>
                  <a:lnTo>
                    <a:pt x="0" y="0"/>
                  </a:lnTo>
                  <a:lnTo>
                    <a:pt x="357873" y="0"/>
                  </a:lnTo>
                  <a:lnTo>
                    <a:pt x="357873" y="220599"/>
                  </a:lnTo>
                  <a:close/>
                </a:path>
              </a:pathLst>
            </a:custGeom>
            <a:ln w="15201">
              <a:solidFill>
                <a:srgbClr val="000000"/>
              </a:solidFill>
            </a:ln>
          </p:spPr>
          <p:txBody>
            <a:bodyPr wrap="square" lIns="0" tIns="0" rIns="0" bIns="0" rtlCol="0"/>
            <a:lstStyle/>
            <a:p>
              <a:endParaRPr/>
            </a:p>
          </p:txBody>
        </p:sp>
        <p:sp>
          <p:nvSpPr>
            <p:cNvPr id="830" name="object 829">
              <a:extLst>
                <a:ext uri="{FF2B5EF4-FFF2-40B4-BE49-F238E27FC236}">
                  <a16:creationId xmlns:a16="http://schemas.microsoft.com/office/drawing/2014/main" id="{890B6799-6034-A386-AB08-663EAD0CAE11}"/>
                </a:ext>
              </a:extLst>
            </p:cNvPr>
            <p:cNvSpPr/>
            <p:nvPr/>
          </p:nvSpPr>
          <p:spPr>
            <a:xfrm>
              <a:off x="1860092" y="3463738"/>
              <a:ext cx="358140" cy="220979"/>
            </a:xfrm>
            <a:custGeom>
              <a:avLst/>
              <a:gdLst/>
              <a:ahLst/>
              <a:cxnLst/>
              <a:rect l="l" t="t" r="r" b="b"/>
              <a:pathLst>
                <a:path w="358139" h="220979">
                  <a:moveTo>
                    <a:pt x="357873" y="220599"/>
                  </a:moveTo>
                  <a:lnTo>
                    <a:pt x="0" y="220599"/>
                  </a:lnTo>
                  <a:lnTo>
                    <a:pt x="0" y="0"/>
                  </a:lnTo>
                  <a:lnTo>
                    <a:pt x="357873" y="0"/>
                  </a:lnTo>
                  <a:lnTo>
                    <a:pt x="357873" y="220599"/>
                  </a:lnTo>
                  <a:close/>
                </a:path>
              </a:pathLst>
            </a:custGeom>
            <a:ln w="15201">
              <a:solidFill>
                <a:srgbClr val="000000"/>
              </a:solidFill>
            </a:ln>
          </p:spPr>
          <p:txBody>
            <a:bodyPr wrap="square" lIns="0" tIns="0" rIns="0" bIns="0" rtlCol="0"/>
            <a:lstStyle/>
            <a:p>
              <a:endParaRPr/>
            </a:p>
          </p:txBody>
        </p:sp>
        <p:sp>
          <p:nvSpPr>
            <p:cNvPr id="831" name="object 830">
              <a:extLst>
                <a:ext uri="{FF2B5EF4-FFF2-40B4-BE49-F238E27FC236}">
                  <a16:creationId xmlns:a16="http://schemas.microsoft.com/office/drawing/2014/main" id="{C1B98663-5EDA-CA32-4CFB-66875A77BCF4}"/>
                </a:ext>
              </a:extLst>
            </p:cNvPr>
            <p:cNvSpPr/>
            <p:nvPr/>
          </p:nvSpPr>
          <p:spPr>
            <a:xfrm>
              <a:off x="1773279" y="2874674"/>
              <a:ext cx="0" cy="85725"/>
            </a:xfrm>
            <a:custGeom>
              <a:avLst/>
              <a:gdLst/>
              <a:ahLst/>
              <a:cxnLst/>
              <a:rect l="l" t="t" r="r" b="b"/>
              <a:pathLst>
                <a:path h="85725">
                  <a:moveTo>
                    <a:pt x="0" y="0"/>
                  </a:moveTo>
                  <a:lnTo>
                    <a:pt x="0" y="85458"/>
                  </a:lnTo>
                </a:path>
              </a:pathLst>
            </a:custGeom>
            <a:ln w="20269">
              <a:solidFill>
                <a:srgbClr val="000000"/>
              </a:solidFill>
            </a:ln>
          </p:spPr>
          <p:txBody>
            <a:bodyPr wrap="square" lIns="0" tIns="0" rIns="0" bIns="0" rtlCol="0"/>
            <a:lstStyle/>
            <a:p>
              <a:endParaRPr/>
            </a:p>
          </p:txBody>
        </p:sp>
        <p:sp>
          <p:nvSpPr>
            <p:cNvPr id="832" name="object 831">
              <a:extLst>
                <a:ext uri="{FF2B5EF4-FFF2-40B4-BE49-F238E27FC236}">
                  <a16:creationId xmlns:a16="http://schemas.microsoft.com/office/drawing/2014/main" id="{E4AF108E-92D6-DE4D-AA01-7DBD555B1C22}"/>
                </a:ext>
              </a:extLst>
            </p:cNvPr>
            <p:cNvSpPr/>
            <p:nvPr/>
          </p:nvSpPr>
          <p:spPr>
            <a:xfrm>
              <a:off x="1748565" y="2942575"/>
              <a:ext cx="49530" cy="60960"/>
            </a:xfrm>
            <a:custGeom>
              <a:avLst/>
              <a:gdLst/>
              <a:ahLst/>
              <a:cxnLst/>
              <a:rect l="l" t="t" r="r" b="b"/>
              <a:pathLst>
                <a:path w="49530" h="60960">
                  <a:moveTo>
                    <a:pt x="49428" y="0"/>
                  </a:moveTo>
                  <a:lnTo>
                    <a:pt x="24714" y="14351"/>
                  </a:lnTo>
                  <a:lnTo>
                    <a:pt x="0" y="0"/>
                  </a:lnTo>
                  <a:lnTo>
                    <a:pt x="24714" y="60490"/>
                  </a:lnTo>
                  <a:lnTo>
                    <a:pt x="49428" y="0"/>
                  </a:lnTo>
                  <a:close/>
                </a:path>
              </a:pathLst>
            </a:custGeom>
            <a:solidFill>
              <a:srgbClr val="000000"/>
            </a:solidFill>
          </p:spPr>
          <p:txBody>
            <a:bodyPr wrap="square" lIns="0" tIns="0" rIns="0" bIns="0" rtlCol="0"/>
            <a:lstStyle/>
            <a:p>
              <a:endParaRPr/>
            </a:p>
          </p:txBody>
        </p:sp>
        <p:sp>
          <p:nvSpPr>
            <p:cNvPr id="833" name="object 832">
              <a:extLst>
                <a:ext uri="{FF2B5EF4-FFF2-40B4-BE49-F238E27FC236}">
                  <a16:creationId xmlns:a16="http://schemas.microsoft.com/office/drawing/2014/main" id="{530D5966-9B4F-69D2-0A90-3CD4A98B59FF}"/>
                </a:ext>
              </a:extLst>
            </p:cNvPr>
            <p:cNvSpPr/>
            <p:nvPr/>
          </p:nvSpPr>
          <p:spPr>
            <a:xfrm>
              <a:off x="2731786" y="3367526"/>
              <a:ext cx="1210310" cy="0"/>
            </a:xfrm>
            <a:custGeom>
              <a:avLst/>
              <a:gdLst/>
              <a:ahLst/>
              <a:cxnLst/>
              <a:rect l="l" t="t" r="r" b="b"/>
              <a:pathLst>
                <a:path w="1210310">
                  <a:moveTo>
                    <a:pt x="0" y="0"/>
                  </a:moveTo>
                  <a:lnTo>
                    <a:pt x="1210271" y="0"/>
                  </a:lnTo>
                </a:path>
              </a:pathLst>
            </a:custGeom>
            <a:ln w="20269">
              <a:solidFill>
                <a:srgbClr val="000000"/>
              </a:solidFill>
            </a:ln>
          </p:spPr>
          <p:txBody>
            <a:bodyPr wrap="square" lIns="0" tIns="0" rIns="0" bIns="0" rtlCol="0"/>
            <a:lstStyle/>
            <a:p>
              <a:endParaRPr/>
            </a:p>
          </p:txBody>
        </p:sp>
        <p:sp>
          <p:nvSpPr>
            <p:cNvPr id="834" name="object 833">
              <a:extLst>
                <a:ext uri="{FF2B5EF4-FFF2-40B4-BE49-F238E27FC236}">
                  <a16:creationId xmlns:a16="http://schemas.microsoft.com/office/drawing/2014/main" id="{BBC3F82B-F4A8-16EB-D229-0241619C8C65}"/>
                </a:ext>
              </a:extLst>
            </p:cNvPr>
            <p:cNvSpPr/>
            <p:nvPr/>
          </p:nvSpPr>
          <p:spPr>
            <a:xfrm>
              <a:off x="3924495" y="3342811"/>
              <a:ext cx="60960" cy="49530"/>
            </a:xfrm>
            <a:custGeom>
              <a:avLst/>
              <a:gdLst/>
              <a:ahLst/>
              <a:cxnLst/>
              <a:rect l="l" t="t" r="r" b="b"/>
              <a:pathLst>
                <a:path w="60960" h="49529">
                  <a:moveTo>
                    <a:pt x="0" y="0"/>
                  </a:moveTo>
                  <a:lnTo>
                    <a:pt x="14351" y="24714"/>
                  </a:lnTo>
                  <a:lnTo>
                    <a:pt x="0" y="49428"/>
                  </a:lnTo>
                  <a:lnTo>
                    <a:pt x="60490" y="24714"/>
                  </a:lnTo>
                  <a:lnTo>
                    <a:pt x="0" y="0"/>
                  </a:lnTo>
                  <a:close/>
                </a:path>
              </a:pathLst>
            </a:custGeom>
            <a:solidFill>
              <a:srgbClr val="000000"/>
            </a:solidFill>
          </p:spPr>
          <p:txBody>
            <a:bodyPr wrap="square" lIns="0" tIns="0" rIns="0" bIns="0" rtlCol="0"/>
            <a:lstStyle/>
            <a:p>
              <a:endParaRPr/>
            </a:p>
          </p:txBody>
        </p:sp>
      </p:grpSp>
      <p:sp>
        <p:nvSpPr>
          <p:cNvPr id="837" name="object 836">
            <a:extLst>
              <a:ext uri="{FF2B5EF4-FFF2-40B4-BE49-F238E27FC236}">
                <a16:creationId xmlns:a16="http://schemas.microsoft.com/office/drawing/2014/main" id="{C2113F04-DDAF-5D40-28CD-8F59BF234B9D}"/>
              </a:ext>
            </a:extLst>
          </p:cNvPr>
          <p:cNvSpPr txBox="1"/>
          <p:nvPr/>
        </p:nvSpPr>
        <p:spPr>
          <a:xfrm>
            <a:off x="2087137" y="3396519"/>
            <a:ext cx="434340" cy="116205"/>
          </a:xfrm>
          <a:prstGeom prst="rect">
            <a:avLst/>
          </a:prstGeom>
        </p:spPr>
        <p:txBody>
          <a:bodyPr vert="horz" wrap="square" lIns="0" tIns="11430" rIns="0" bIns="0" rtlCol="0">
            <a:spAutoFit/>
          </a:bodyPr>
          <a:lstStyle/>
          <a:p>
            <a:pPr marL="12700">
              <a:lnSpc>
                <a:spcPct val="100000"/>
              </a:lnSpc>
              <a:spcBef>
                <a:spcPts val="90"/>
              </a:spcBef>
            </a:pPr>
            <a:r>
              <a:rPr sz="600" spc="-10" dirty="0">
                <a:latin typeface="Lucida Sans"/>
                <a:cs typeface="Lucida Sans"/>
              </a:rPr>
              <a:t>AlphaFold2</a:t>
            </a:r>
            <a:endParaRPr sz="600">
              <a:latin typeface="Lucida Sans"/>
              <a:cs typeface="Lucida Sans"/>
            </a:endParaRPr>
          </a:p>
        </p:txBody>
      </p:sp>
      <p:sp>
        <p:nvSpPr>
          <p:cNvPr id="838" name="object 837">
            <a:extLst>
              <a:ext uri="{FF2B5EF4-FFF2-40B4-BE49-F238E27FC236}">
                <a16:creationId xmlns:a16="http://schemas.microsoft.com/office/drawing/2014/main" id="{C79E3F05-EA70-7612-F4D9-590D75D2E2CA}"/>
              </a:ext>
            </a:extLst>
          </p:cNvPr>
          <p:cNvSpPr txBox="1"/>
          <p:nvPr/>
        </p:nvSpPr>
        <p:spPr>
          <a:xfrm>
            <a:off x="2669601" y="2776762"/>
            <a:ext cx="1005840" cy="116205"/>
          </a:xfrm>
          <a:prstGeom prst="rect">
            <a:avLst/>
          </a:prstGeom>
        </p:spPr>
        <p:txBody>
          <a:bodyPr vert="horz" wrap="square" lIns="0" tIns="11430" rIns="0" bIns="0" rtlCol="0">
            <a:spAutoFit/>
          </a:bodyPr>
          <a:lstStyle/>
          <a:p>
            <a:pPr marL="12700">
              <a:lnSpc>
                <a:spcPct val="100000"/>
              </a:lnSpc>
              <a:spcBef>
                <a:spcPts val="90"/>
              </a:spcBef>
            </a:pPr>
            <a:r>
              <a:rPr sz="600" spc="-10" dirty="0">
                <a:latin typeface="Lucida Sans"/>
                <a:cs typeface="Lucida Sans"/>
              </a:rPr>
              <a:t>Predicted</a:t>
            </a:r>
            <a:r>
              <a:rPr sz="600" spc="40" dirty="0">
                <a:latin typeface="Lucida Sans"/>
                <a:cs typeface="Lucida Sans"/>
              </a:rPr>
              <a:t> </a:t>
            </a:r>
            <a:r>
              <a:rPr sz="600" spc="-20" dirty="0">
                <a:latin typeface="Lucida Sans"/>
                <a:cs typeface="Lucida Sans"/>
              </a:rPr>
              <a:t>structure</a:t>
            </a:r>
            <a:r>
              <a:rPr sz="600" spc="45" dirty="0">
                <a:latin typeface="Lucida Sans"/>
                <a:cs typeface="Lucida Sans"/>
              </a:rPr>
              <a:t> </a:t>
            </a:r>
            <a:r>
              <a:rPr sz="600" spc="-10" dirty="0">
                <a:latin typeface="Lucida Sans"/>
                <a:cs typeface="Lucida Sans"/>
              </a:rPr>
              <a:t>models</a:t>
            </a:r>
            <a:endParaRPr sz="600">
              <a:latin typeface="Lucida Sans"/>
              <a:cs typeface="Lucida Sans"/>
            </a:endParaRPr>
          </a:p>
        </p:txBody>
      </p:sp>
      <p:grpSp>
        <p:nvGrpSpPr>
          <p:cNvPr id="840" name="object 839">
            <a:extLst>
              <a:ext uri="{FF2B5EF4-FFF2-40B4-BE49-F238E27FC236}">
                <a16:creationId xmlns:a16="http://schemas.microsoft.com/office/drawing/2014/main" id="{8E1FF677-AFDD-11A1-5300-BDCEB1166F26}"/>
              </a:ext>
            </a:extLst>
          </p:cNvPr>
          <p:cNvGrpSpPr/>
          <p:nvPr/>
        </p:nvGrpSpPr>
        <p:grpSpPr>
          <a:xfrm>
            <a:off x="5255200" y="172044"/>
            <a:ext cx="1012190" cy="274320"/>
            <a:chOff x="5494832" y="578109"/>
            <a:chExt cx="1012190" cy="274320"/>
          </a:xfrm>
        </p:grpSpPr>
        <p:pic>
          <p:nvPicPr>
            <p:cNvPr id="841" name="object 840">
              <a:extLst>
                <a:ext uri="{FF2B5EF4-FFF2-40B4-BE49-F238E27FC236}">
                  <a16:creationId xmlns:a16="http://schemas.microsoft.com/office/drawing/2014/main" id="{94D26C98-41D4-D09A-3ADE-4459A08885F8}"/>
                </a:ext>
              </a:extLst>
            </p:cNvPr>
            <p:cNvPicPr/>
            <p:nvPr/>
          </p:nvPicPr>
          <p:blipFill>
            <a:blip r:embed="rId27" cstate="print"/>
            <a:stretch>
              <a:fillRect/>
            </a:stretch>
          </p:blipFill>
          <p:spPr>
            <a:xfrm>
              <a:off x="5494832" y="578109"/>
              <a:ext cx="277355" cy="274315"/>
            </a:xfrm>
            <a:prstGeom prst="rect">
              <a:avLst/>
            </a:prstGeom>
          </p:spPr>
        </p:pic>
        <p:pic>
          <p:nvPicPr>
            <p:cNvPr id="842" name="object 841">
              <a:extLst>
                <a:ext uri="{FF2B5EF4-FFF2-40B4-BE49-F238E27FC236}">
                  <a16:creationId xmlns:a16="http://schemas.microsoft.com/office/drawing/2014/main" id="{8383552D-7ED3-8163-DC1C-5C91062CDDE2}"/>
                </a:ext>
              </a:extLst>
            </p:cNvPr>
            <p:cNvPicPr/>
            <p:nvPr/>
          </p:nvPicPr>
          <p:blipFill>
            <a:blip r:embed="rId28" cstate="print"/>
            <a:stretch>
              <a:fillRect/>
            </a:stretch>
          </p:blipFill>
          <p:spPr>
            <a:xfrm>
              <a:off x="5516161" y="599460"/>
              <a:ext cx="197281" cy="196546"/>
            </a:xfrm>
            <a:prstGeom prst="rect">
              <a:avLst/>
            </a:prstGeom>
          </p:spPr>
        </p:pic>
        <p:pic>
          <p:nvPicPr>
            <p:cNvPr id="843" name="object 842">
              <a:extLst>
                <a:ext uri="{FF2B5EF4-FFF2-40B4-BE49-F238E27FC236}">
                  <a16:creationId xmlns:a16="http://schemas.microsoft.com/office/drawing/2014/main" id="{44AD0FC6-7689-D8E2-5115-4BF29C1B89D1}"/>
                </a:ext>
              </a:extLst>
            </p:cNvPr>
            <p:cNvPicPr/>
            <p:nvPr/>
          </p:nvPicPr>
          <p:blipFill>
            <a:blip r:embed="rId29" cstate="print"/>
            <a:stretch>
              <a:fillRect/>
            </a:stretch>
          </p:blipFill>
          <p:spPr>
            <a:xfrm>
              <a:off x="6232448" y="578109"/>
              <a:ext cx="274318" cy="274315"/>
            </a:xfrm>
            <a:prstGeom prst="rect">
              <a:avLst/>
            </a:prstGeom>
          </p:spPr>
        </p:pic>
        <p:pic>
          <p:nvPicPr>
            <p:cNvPr id="844" name="object 843">
              <a:extLst>
                <a:ext uri="{FF2B5EF4-FFF2-40B4-BE49-F238E27FC236}">
                  <a16:creationId xmlns:a16="http://schemas.microsoft.com/office/drawing/2014/main" id="{DA83EB7B-55F9-18F0-6990-A81A5B44ECB3}"/>
                </a:ext>
              </a:extLst>
            </p:cNvPr>
            <p:cNvPicPr/>
            <p:nvPr/>
          </p:nvPicPr>
          <p:blipFill>
            <a:blip r:embed="rId30" cstate="print"/>
            <a:stretch>
              <a:fillRect/>
            </a:stretch>
          </p:blipFill>
          <p:spPr>
            <a:xfrm>
              <a:off x="6253448" y="599460"/>
              <a:ext cx="197281" cy="196546"/>
            </a:xfrm>
            <a:prstGeom prst="rect">
              <a:avLst/>
            </a:prstGeom>
          </p:spPr>
        </p:pic>
      </p:grpSp>
      <p:sp>
        <p:nvSpPr>
          <p:cNvPr id="845" name="object 844">
            <a:extLst>
              <a:ext uri="{FF2B5EF4-FFF2-40B4-BE49-F238E27FC236}">
                <a16:creationId xmlns:a16="http://schemas.microsoft.com/office/drawing/2014/main" id="{59D11B32-40C8-B047-4B9E-55CECEF6667A}"/>
              </a:ext>
            </a:extLst>
          </p:cNvPr>
          <p:cNvSpPr txBox="1"/>
          <p:nvPr/>
        </p:nvSpPr>
        <p:spPr>
          <a:xfrm>
            <a:off x="5540731" y="191326"/>
            <a:ext cx="387985" cy="206375"/>
          </a:xfrm>
          <a:prstGeom prst="rect">
            <a:avLst/>
          </a:prstGeom>
        </p:spPr>
        <p:txBody>
          <a:bodyPr vert="horz" wrap="square" lIns="0" tIns="11430" rIns="0" bIns="0" rtlCol="0">
            <a:spAutoFit/>
          </a:bodyPr>
          <a:lstStyle/>
          <a:p>
            <a:pPr marL="29209" marR="5080" indent="-17145">
              <a:lnSpc>
                <a:spcPct val="100000"/>
              </a:lnSpc>
              <a:spcBef>
                <a:spcPts val="90"/>
              </a:spcBef>
            </a:pPr>
            <a:r>
              <a:rPr sz="600" spc="-10" dirty="0">
                <a:latin typeface="Lucida Sans"/>
                <a:cs typeface="Lucida Sans"/>
              </a:rPr>
              <a:t>Sequence</a:t>
            </a:r>
            <a:r>
              <a:rPr sz="600" spc="500" dirty="0">
                <a:latin typeface="Lucida Sans"/>
                <a:cs typeface="Lucida Sans"/>
              </a:rPr>
              <a:t> </a:t>
            </a:r>
            <a:r>
              <a:rPr sz="600" spc="-10" dirty="0">
                <a:latin typeface="Lucida Sans"/>
                <a:cs typeface="Lucida Sans"/>
              </a:rPr>
              <a:t>database</a:t>
            </a:r>
            <a:endParaRPr sz="600">
              <a:latin typeface="Lucida Sans"/>
              <a:cs typeface="Lucida Sans"/>
            </a:endParaRPr>
          </a:p>
        </p:txBody>
      </p:sp>
      <p:sp>
        <p:nvSpPr>
          <p:cNvPr id="846" name="object 845">
            <a:extLst>
              <a:ext uri="{FF2B5EF4-FFF2-40B4-BE49-F238E27FC236}">
                <a16:creationId xmlns:a16="http://schemas.microsoft.com/office/drawing/2014/main" id="{021E4C10-F04D-5D52-E20A-F97AA98E43E8}"/>
              </a:ext>
            </a:extLst>
          </p:cNvPr>
          <p:cNvSpPr txBox="1"/>
          <p:nvPr/>
        </p:nvSpPr>
        <p:spPr>
          <a:xfrm>
            <a:off x="6258634" y="191326"/>
            <a:ext cx="604520" cy="206375"/>
          </a:xfrm>
          <a:prstGeom prst="rect">
            <a:avLst/>
          </a:prstGeom>
        </p:spPr>
        <p:txBody>
          <a:bodyPr vert="horz" wrap="square" lIns="0" tIns="11430" rIns="0" bIns="0" rtlCol="0">
            <a:spAutoFit/>
          </a:bodyPr>
          <a:lstStyle/>
          <a:p>
            <a:pPr marL="12700" marR="5080" indent="18415">
              <a:lnSpc>
                <a:spcPct val="100000"/>
              </a:lnSpc>
              <a:spcBef>
                <a:spcPts val="90"/>
              </a:spcBef>
            </a:pPr>
            <a:r>
              <a:rPr sz="600" spc="-10" dirty="0">
                <a:latin typeface="Lucida Sans"/>
                <a:cs typeface="Lucida Sans"/>
              </a:rPr>
              <a:t>Hidden</a:t>
            </a:r>
            <a:r>
              <a:rPr sz="600" spc="5" dirty="0">
                <a:latin typeface="Lucida Sans"/>
                <a:cs typeface="Lucida Sans"/>
              </a:rPr>
              <a:t> </a:t>
            </a:r>
            <a:r>
              <a:rPr sz="600" spc="-10" dirty="0">
                <a:latin typeface="Lucida Sans"/>
                <a:cs typeface="Lucida Sans"/>
              </a:rPr>
              <a:t>Markov</a:t>
            </a:r>
            <a:r>
              <a:rPr sz="600" spc="500" dirty="0">
                <a:latin typeface="Lucida Sans"/>
                <a:cs typeface="Lucida Sans"/>
              </a:rPr>
              <a:t> </a:t>
            </a:r>
            <a:r>
              <a:rPr sz="600" dirty="0">
                <a:latin typeface="Lucida Sans"/>
                <a:cs typeface="Lucida Sans"/>
              </a:rPr>
              <a:t>model</a:t>
            </a:r>
            <a:r>
              <a:rPr sz="600" spc="-30" dirty="0">
                <a:latin typeface="Lucida Sans"/>
                <a:cs typeface="Lucida Sans"/>
              </a:rPr>
              <a:t> </a:t>
            </a:r>
            <a:r>
              <a:rPr sz="600" spc="-10" dirty="0">
                <a:latin typeface="Lucida Sans"/>
                <a:cs typeface="Lucida Sans"/>
              </a:rPr>
              <a:t>database</a:t>
            </a:r>
            <a:endParaRPr sz="600">
              <a:latin typeface="Lucida Sans"/>
              <a:cs typeface="Lucida Sans"/>
            </a:endParaRPr>
          </a:p>
        </p:txBody>
      </p:sp>
      <p:sp>
        <p:nvSpPr>
          <p:cNvPr id="929" name="object 928">
            <a:extLst>
              <a:ext uri="{FF2B5EF4-FFF2-40B4-BE49-F238E27FC236}">
                <a16:creationId xmlns:a16="http://schemas.microsoft.com/office/drawing/2014/main" id="{9DBC1CEB-2DB5-9353-0A00-194DD3481D28}"/>
              </a:ext>
            </a:extLst>
          </p:cNvPr>
          <p:cNvSpPr txBox="1"/>
          <p:nvPr/>
        </p:nvSpPr>
        <p:spPr>
          <a:xfrm>
            <a:off x="1360223" y="5280828"/>
            <a:ext cx="28003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B</a:t>
            </a:r>
            <a:r>
              <a:rPr sz="450" i="1" spc="-37" baseline="-27777" dirty="0">
                <a:latin typeface="Arial"/>
                <a:cs typeface="Arial"/>
              </a:rPr>
              <a:t>j</a:t>
            </a:r>
            <a:endParaRPr sz="450" baseline="-27777">
              <a:latin typeface="Arial"/>
              <a:cs typeface="Arial"/>
            </a:endParaRPr>
          </a:p>
        </p:txBody>
      </p:sp>
      <p:sp>
        <p:nvSpPr>
          <p:cNvPr id="930" name="object 929">
            <a:extLst>
              <a:ext uri="{FF2B5EF4-FFF2-40B4-BE49-F238E27FC236}">
                <a16:creationId xmlns:a16="http://schemas.microsoft.com/office/drawing/2014/main" id="{2AEBF88B-015C-4DCB-6DC2-2AC10369F237}"/>
              </a:ext>
            </a:extLst>
          </p:cNvPr>
          <p:cNvSpPr txBox="1"/>
          <p:nvPr/>
        </p:nvSpPr>
        <p:spPr>
          <a:xfrm>
            <a:off x="2403137" y="5280828"/>
            <a:ext cx="297180"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C</a:t>
            </a:r>
            <a:r>
              <a:rPr sz="450" i="1" spc="-37" baseline="-27777" dirty="0">
                <a:latin typeface="Arial"/>
                <a:cs typeface="Arial"/>
              </a:rPr>
              <a:t>k</a:t>
            </a:r>
            <a:endParaRPr sz="450" baseline="-27777">
              <a:latin typeface="Arial"/>
              <a:cs typeface="Arial"/>
            </a:endParaRPr>
          </a:p>
        </p:txBody>
      </p:sp>
      <p:sp>
        <p:nvSpPr>
          <p:cNvPr id="931" name="object 930">
            <a:extLst>
              <a:ext uri="{FF2B5EF4-FFF2-40B4-BE49-F238E27FC236}">
                <a16:creationId xmlns:a16="http://schemas.microsoft.com/office/drawing/2014/main" id="{5E1FC425-F6D2-1940-86FE-D4D7F5B89AFA}"/>
              </a:ext>
            </a:extLst>
          </p:cNvPr>
          <p:cNvSpPr txBox="1"/>
          <p:nvPr/>
        </p:nvSpPr>
        <p:spPr>
          <a:xfrm>
            <a:off x="1908543" y="5281566"/>
            <a:ext cx="28003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B</a:t>
            </a:r>
            <a:r>
              <a:rPr sz="450" i="1" spc="-37" baseline="-27777" dirty="0">
                <a:latin typeface="Arial"/>
                <a:cs typeface="Arial"/>
              </a:rPr>
              <a:t>j</a:t>
            </a:r>
            <a:endParaRPr sz="450" baseline="-27777">
              <a:latin typeface="Arial"/>
              <a:cs typeface="Arial"/>
            </a:endParaRPr>
          </a:p>
        </p:txBody>
      </p:sp>
      <p:sp>
        <p:nvSpPr>
          <p:cNvPr id="932" name="object 931">
            <a:extLst>
              <a:ext uri="{FF2B5EF4-FFF2-40B4-BE49-F238E27FC236}">
                <a16:creationId xmlns:a16="http://schemas.microsoft.com/office/drawing/2014/main" id="{F2F76F4C-3D7E-4743-EA29-44C5CB5EB5E1}"/>
              </a:ext>
            </a:extLst>
          </p:cNvPr>
          <p:cNvSpPr txBox="1"/>
          <p:nvPr/>
        </p:nvSpPr>
        <p:spPr>
          <a:xfrm>
            <a:off x="853526" y="5279036"/>
            <a:ext cx="28130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A</a:t>
            </a:r>
            <a:r>
              <a:rPr sz="450" i="1" spc="-37" baseline="-27777" dirty="0">
                <a:latin typeface="Arial"/>
                <a:cs typeface="Arial"/>
              </a:rPr>
              <a:t>i</a:t>
            </a:r>
            <a:endParaRPr sz="450" baseline="-27777">
              <a:latin typeface="Arial"/>
              <a:cs typeface="Arial"/>
            </a:endParaRPr>
          </a:p>
        </p:txBody>
      </p:sp>
      <p:grpSp>
        <p:nvGrpSpPr>
          <p:cNvPr id="933" name="object 932">
            <a:extLst>
              <a:ext uri="{FF2B5EF4-FFF2-40B4-BE49-F238E27FC236}">
                <a16:creationId xmlns:a16="http://schemas.microsoft.com/office/drawing/2014/main" id="{8DE2B226-F4CC-D250-DCF3-E3A475493E78}"/>
              </a:ext>
            </a:extLst>
          </p:cNvPr>
          <p:cNvGrpSpPr/>
          <p:nvPr/>
        </p:nvGrpSpPr>
        <p:grpSpPr>
          <a:xfrm>
            <a:off x="1547657" y="6121959"/>
            <a:ext cx="24765" cy="99060"/>
            <a:chOff x="1787289" y="6528024"/>
            <a:chExt cx="24765" cy="99060"/>
          </a:xfrm>
        </p:grpSpPr>
        <p:sp>
          <p:nvSpPr>
            <p:cNvPr id="934" name="object 933">
              <a:extLst>
                <a:ext uri="{FF2B5EF4-FFF2-40B4-BE49-F238E27FC236}">
                  <a16:creationId xmlns:a16="http://schemas.microsoft.com/office/drawing/2014/main" id="{1FB05865-F117-C624-A9C0-37EC975D701D}"/>
                </a:ext>
              </a:extLst>
            </p:cNvPr>
            <p:cNvSpPr/>
            <p:nvPr/>
          </p:nvSpPr>
          <p:spPr>
            <a:xfrm>
              <a:off x="1799647" y="6533104"/>
              <a:ext cx="0" cy="72390"/>
            </a:xfrm>
            <a:custGeom>
              <a:avLst/>
              <a:gdLst/>
              <a:ahLst/>
              <a:cxnLst/>
              <a:rect l="l" t="t" r="r" b="b"/>
              <a:pathLst>
                <a:path h="72390">
                  <a:moveTo>
                    <a:pt x="0" y="0"/>
                  </a:moveTo>
                  <a:lnTo>
                    <a:pt x="0" y="71907"/>
                  </a:lnTo>
                </a:path>
              </a:pathLst>
            </a:custGeom>
            <a:ln w="10134">
              <a:solidFill>
                <a:srgbClr val="000000"/>
              </a:solidFill>
            </a:ln>
          </p:spPr>
          <p:txBody>
            <a:bodyPr wrap="square" lIns="0" tIns="0" rIns="0" bIns="0" rtlCol="0"/>
            <a:lstStyle/>
            <a:p>
              <a:endParaRPr/>
            </a:p>
          </p:txBody>
        </p:sp>
        <p:sp>
          <p:nvSpPr>
            <p:cNvPr id="935" name="object 934">
              <a:extLst>
                <a:ext uri="{FF2B5EF4-FFF2-40B4-BE49-F238E27FC236}">
                  <a16:creationId xmlns:a16="http://schemas.microsoft.com/office/drawing/2014/main" id="{A1A91831-27ED-BE09-0CC7-982808C1468C}"/>
                </a:ext>
              </a:extLst>
            </p:cNvPr>
            <p:cNvSpPr/>
            <p:nvPr/>
          </p:nvSpPr>
          <p:spPr>
            <a:xfrm>
              <a:off x="1787289" y="6596229"/>
              <a:ext cx="24765" cy="30480"/>
            </a:xfrm>
            <a:custGeom>
              <a:avLst/>
              <a:gdLst/>
              <a:ahLst/>
              <a:cxnLst/>
              <a:rect l="l" t="t" r="r" b="b"/>
              <a:pathLst>
                <a:path w="24764" h="30479">
                  <a:moveTo>
                    <a:pt x="24714" y="0"/>
                  </a:moveTo>
                  <a:lnTo>
                    <a:pt x="12357" y="7188"/>
                  </a:lnTo>
                  <a:lnTo>
                    <a:pt x="0" y="0"/>
                  </a:lnTo>
                  <a:lnTo>
                    <a:pt x="12357" y="30251"/>
                  </a:lnTo>
                  <a:lnTo>
                    <a:pt x="24714" y="0"/>
                  </a:lnTo>
                  <a:close/>
                </a:path>
              </a:pathLst>
            </a:custGeom>
            <a:solidFill>
              <a:srgbClr val="000000"/>
            </a:solidFill>
          </p:spPr>
          <p:txBody>
            <a:bodyPr wrap="square" lIns="0" tIns="0" rIns="0" bIns="0" rtlCol="0"/>
            <a:lstStyle/>
            <a:p>
              <a:endParaRPr/>
            </a:p>
          </p:txBody>
        </p:sp>
      </p:grpSp>
      <p:sp>
        <p:nvSpPr>
          <p:cNvPr id="936" name="object 935">
            <a:extLst>
              <a:ext uri="{FF2B5EF4-FFF2-40B4-BE49-F238E27FC236}">
                <a16:creationId xmlns:a16="http://schemas.microsoft.com/office/drawing/2014/main" id="{48888ECD-8F52-27D1-DF47-A1747C778E4C}"/>
              </a:ext>
            </a:extLst>
          </p:cNvPr>
          <p:cNvSpPr txBox="1"/>
          <p:nvPr/>
        </p:nvSpPr>
        <p:spPr>
          <a:xfrm>
            <a:off x="1304848" y="6201355"/>
            <a:ext cx="588010" cy="104775"/>
          </a:xfrm>
          <a:prstGeom prst="rect">
            <a:avLst/>
          </a:prstGeom>
        </p:spPr>
        <p:txBody>
          <a:bodyPr vert="horz" wrap="square" lIns="0" tIns="15240" rIns="0" bIns="0" rtlCol="0">
            <a:spAutoFit/>
          </a:bodyPr>
          <a:lstStyle/>
          <a:p>
            <a:pPr>
              <a:lnSpc>
                <a:spcPct val="100000"/>
              </a:lnSpc>
              <a:spcBef>
                <a:spcPts val="120"/>
              </a:spcBef>
            </a:pPr>
            <a:r>
              <a:rPr sz="500" dirty="0">
                <a:latin typeface="Lucida Sans"/>
                <a:cs typeface="Lucida Sans"/>
              </a:rPr>
              <a:t>Concatenated</a:t>
            </a:r>
            <a:r>
              <a:rPr sz="500" spc="-30" dirty="0">
                <a:latin typeface="Lucida Sans"/>
                <a:cs typeface="Lucida Sans"/>
              </a:rPr>
              <a:t> </a:t>
            </a:r>
            <a:r>
              <a:rPr sz="500" spc="-25" dirty="0">
                <a:latin typeface="Lucida Sans"/>
                <a:cs typeface="Lucida Sans"/>
              </a:rPr>
              <a:t>MSA</a:t>
            </a:r>
            <a:endParaRPr sz="500">
              <a:latin typeface="Lucida Sans"/>
              <a:cs typeface="Lucida Sans"/>
            </a:endParaRPr>
          </a:p>
        </p:txBody>
      </p:sp>
      <p:grpSp>
        <p:nvGrpSpPr>
          <p:cNvPr id="937" name="object 936">
            <a:extLst>
              <a:ext uri="{FF2B5EF4-FFF2-40B4-BE49-F238E27FC236}">
                <a16:creationId xmlns:a16="http://schemas.microsoft.com/office/drawing/2014/main" id="{5A3F1999-D5D4-9F47-524E-8CA1E10EBBBE}"/>
              </a:ext>
            </a:extLst>
          </p:cNvPr>
          <p:cNvGrpSpPr/>
          <p:nvPr/>
        </p:nvGrpSpPr>
        <p:grpSpPr>
          <a:xfrm>
            <a:off x="1213722" y="5834410"/>
            <a:ext cx="1565275" cy="256540"/>
            <a:chOff x="1453354" y="6240475"/>
            <a:chExt cx="1565275" cy="256540"/>
          </a:xfrm>
        </p:grpSpPr>
        <p:sp>
          <p:nvSpPr>
            <p:cNvPr id="938" name="object 937">
              <a:extLst>
                <a:ext uri="{FF2B5EF4-FFF2-40B4-BE49-F238E27FC236}">
                  <a16:creationId xmlns:a16="http://schemas.microsoft.com/office/drawing/2014/main" id="{54187D45-47AD-FDE7-35AB-9F48C326F175}"/>
                </a:ext>
              </a:extLst>
            </p:cNvPr>
            <p:cNvSpPr/>
            <p:nvPr/>
          </p:nvSpPr>
          <p:spPr>
            <a:xfrm>
              <a:off x="2638539" y="6245948"/>
              <a:ext cx="380365" cy="240665"/>
            </a:xfrm>
            <a:custGeom>
              <a:avLst/>
              <a:gdLst/>
              <a:ahLst/>
              <a:cxnLst/>
              <a:rect l="l" t="t" r="r" b="b"/>
              <a:pathLst>
                <a:path w="380364" h="240664">
                  <a:moveTo>
                    <a:pt x="325932" y="0"/>
                  </a:moveTo>
                  <a:lnTo>
                    <a:pt x="0" y="0"/>
                  </a:lnTo>
                  <a:lnTo>
                    <a:pt x="0" y="13817"/>
                  </a:lnTo>
                  <a:lnTo>
                    <a:pt x="325932" y="13817"/>
                  </a:lnTo>
                  <a:lnTo>
                    <a:pt x="325932" y="0"/>
                  </a:lnTo>
                  <a:close/>
                </a:path>
                <a:path w="380364" h="240664">
                  <a:moveTo>
                    <a:pt x="327113" y="36614"/>
                  </a:moveTo>
                  <a:lnTo>
                    <a:pt x="1181" y="36614"/>
                  </a:lnTo>
                  <a:lnTo>
                    <a:pt x="1181" y="50431"/>
                  </a:lnTo>
                  <a:lnTo>
                    <a:pt x="327113" y="50431"/>
                  </a:lnTo>
                  <a:lnTo>
                    <a:pt x="327113" y="36614"/>
                  </a:lnTo>
                  <a:close/>
                </a:path>
                <a:path w="380364" h="240664">
                  <a:moveTo>
                    <a:pt x="378701" y="189966"/>
                  </a:moveTo>
                  <a:lnTo>
                    <a:pt x="99326" y="189966"/>
                  </a:lnTo>
                  <a:lnTo>
                    <a:pt x="99326" y="203784"/>
                  </a:lnTo>
                  <a:lnTo>
                    <a:pt x="378701" y="203784"/>
                  </a:lnTo>
                  <a:lnTo>
                    <a:pt x="378701" y="189966"/>
                  </a:lnTo>
                  <a:close/>
                </a:path>
                <a:path w="380364" h="240664">
                  <a:moveTo>
                    <a:pt x="379768" y="226606"/>
                  </a:moveTo>
                  <a:lnTo>
                    <a:pt x="100393" y="226606"/>
                  </a:lnTo>
                  <a:lnTo>
                    <a:pt x="100393" y="240423"/>
                  </a:lnTo>
                  <a:lnTo>
                    <a:pt x="379768" y="240423"/>
                  </a:lnTo>
                  <a:lnTo>
                    <a:pt x="379768" y="226606"/>
                  </a:lnTo>
                  <a:close/>
                </a:path>
              </a:pathLst>
            </a:custGeom>
            <a:solidFill>
              <a:srgbClr val="008741"/>
            </a:solidFill>
          </p:spPr>
          <p:txBody>
            <a:bodyPr wrap="square" lIns="0" tIns="0" rIns="0" bIns="0" rtlCol="0"/>
            <a:lstStyle/>
            <a:p>
              <a:endParaRPr/>
            </a:p>
          </p:txBody>
        </p:sp>
        <p:sp>
          <p:nvSpPr>
            <p:cNvPr id="939" name="object 938">
              <a:extLst>
                <a:ext uri="{FF2B5EF4-FFF2-40B4-BE49-F238E27FC236}">
                  <a16:creationId xmlns:a16="http://schemas.microsoft.com/office/drawing/2014/main" id="{CAC772CE-03C8-5953-D140-4B9F1AD4821D}"/>
                </a:ext>
              </a:extLst>
            </p:cNvPr>
            <p:cNvSpPr/>
            <p:nvPr/>
          </p:nvSpPr>
          <p:spPr>
            <a:xfrm>
              <a:off x="1581886" y="6240475"/>
              <a:ext cx="381000" cy="256540"/>
            </a:xfrm>
            <a:custGeom>
              <a:avLst/>
              <a:gdLst/>
              <a:ahLst/>
              <a:cxnLst/>
              <a:rect l="l" t="t" r="r" b="b"/>
              <a:pathLst>
                <a:path w="381000" h="256539">
                  <a:moveTo>
                    <a:pt x="263867" y="66675"/>
                  </a:moveTo>
                  <a:lnTo>
                    <a:pt x="99339" y="66675"/>
                  </a:lnTo>
                  <a:lnTo>
                    <a:pt x="99339" y="80492"/>
                  </a:lnTo>
                  <a:lnTo>
                    <a:pt x="263867" y="80492"/>
                  </a:lnTo>
                  <a:lnTo>
                    <a:pt x="263867" y="66675"/>
                  </a:lnTo>
                  <a:close/>
                </a:path>
                <a:path w="381000" h="256539">
                  <a:moveTo>
                    <a:pt x="277901" y="33337"/>
                  </a:moveTo>
                  <a:lnTo>
                    <a:pt x="0" y="33337"/>
                  </a:lnTo>
                  <a:lnTo>
                    <a:pt x="0" y="47155"/>
                  </a:lnTo>
                  <a:lnTo>
                    <a:pt x="277901" y="47155"/>
                  </a:lnTo>
                  <a:lnTo>
                    <a:pt x="277901" y="33337"/>
                  </a:lnTo>
                  <a:close/>
                </a:path>
                <a:path w="381000" h="256539">
                  <a:moveTo>
                    <a:pt x="327113" y="0"/>
                  </a:moveTo>
                  <a:lnTo>
                    <a:pt x="1181" y="0"/>
                  </a:lnTo>
                  <a:lnTo>
                    <a:pt x="1181" y="13817"/>
                  </a:lnTo>
                  <a:lnTo>
                    <a:pt x="327113" y="13817"/>
                  </a:lnTo>
                  <a:lnTo>
                    <a:pt x="327113" y="0"/>
                  </a:lnTo>
                  <a:close/>
                </a:path>
                <a:path w="381000" h="256539">
                  <a:moveTo>
                    <a:pt x="379780" y="242277"/>
                  </a:moveTo>
                  <a:lnTo>
                    <a:pt x="220243" y="242277"/>
                  </a:lnTo>
                  <a:lnTo>
                    <a:pt x="220243" y="256095"/>
                  </a:lnTo>
                  <a:lnTo>
                    <a:pt x="379780" y="256095"/>
                  </a:lnTo>
                  <a:lnTo>
                    <a:pt x="379780" y="242277"/>
                  </a:lnTo>
                  <a:close/>
                </a:path>
                <a:path w="381000" h="256539">
                  <a:moveTo>
                    <a:pt x="380441" y="203911"/>
                  </a:moveTo>
                  <a:lnTo>
                    <a:pt x="203428" y="203911"/>
                  </a:lnTo>
                  <a:lnTo>
                    <a:pt x="203428" y="217728"/>
                  </a:lnTo>
                  <a:lnTo>
                    <a:pt x="380441" y="217728"/>
                  </a:lnTo>
                  <a:lnTo>
                    <a:pt x="380441" y="203911"/>
                  </a:lnTo>
                  <a:close/>
                </a:path>
              </a:pathLst>
            </a:custGeom>
            <a:solidFill>
              <a:srgbClr val="4B4B9B"/>
            </a:solidFill>
          </p:spPr>
          <p:txBody>
            <a:bodyPr wrap="square" lIns="0" tIns="0" rIns="0" bIns="0" rtlCol="0"/>
            <a:lstStyle/>
            <a:p>
              <a:endParaRPr/>
            </a:p>
          </p:txBody>
        </p:sp>
        <p:sp>
          <p:nvSpPr>
            <p:cNvPr id="940" name="object 939">
              <a:extLst>
                <a:ext uri="{FF2B5EF4-FFF2-40B4-BE49-F238E27FC236}">
                  <a16:creationId xmlns:a16="http://schemas.microsoft.com/office/drawing/2014/main" id="{66E19F86-A4D4-2D12-D9E6-C5F05F275B8F}"/>
                </a:ext>
              </a:extLst>
            </p:cNvPr>
            <p:cNvSpPr/>
            <p:nvPr/>
          </p:nvSpPr>
          <p:spPr>
            <a:xfrm>
              <a:off x="1480185" y="6289900"/>
              <a:ext cx="71755" cy="635"/>
            </a:xfrm>
            <a:custGeom>
              <a:avLst/>
              <a:gdLst/>
              <a:ahLst/>
              <a:cxnLst/>
              <a:rect l="l" t="t" r="r" b="b"/>
              <a:pathLst>
                <a:path w="71755" h="635">
                  <a:moveTo>
                    <a:pt x="0" y="0"/>
                  </a:moveTo>
                  <a:lnTo>
                    <a:pt x="71640" y="139"/>
                  </a:lnTo>
                </a:path>
              </a:pathLst>
            </a:custGeom>
            <a:ln w="7594">
              <a:solidFill>
                <a:srgbClr val="000000"/>
              </a:solidFill>
            </a:ln>
          </p:spPr>
          <p:txBody>
            <a:bodyPr wrap="square" lIns="0" tIns="0" rIns="0" bIns="0" rtlCol="0"/>
            <a:lstStyle/>
            <a:p>
              <a:endParaRPr/>
            </a:p>
          </p:txBody>
        </p:sp>
        <p:sp>
          <p:nvSpPr>
            <p:cNvPr id="941" name="object 940">
              <a:extLst>
                <a:ext uri="{FF2B5EF4-FFF2-40B4-BE49-F238E27FC236}">
                  <a16:creationId xmlns:a16="http://schemas.microsoft.com/office/drawing/2014/main" id="{6499B756-21C6-157E-B289-45215B6FC1A6}"/>
                </a:ext>
              </a:extLst>
            </p:cNvPr>
            <p:cNvSpPr/>
            <p:nvPr/>
          </p:nvSpPr>
          <p:spPr>
            <a:xfrm>
              <a:off x="1453349" y="6274485"/>
              <a:ext cx="125730" cy="31115"/>
            </a:xfrm>
            <a:custGeom>
              <a:avLst/>
              <a:gdLst/>
              <a:ahLst/>
              <a:cxnLst/>
              <a:rect l="l" t="t" r="r" b="b"/>
              <a:pathLst>
                <a:path w="125730" h="31114">
                  <a:moveTo>
                    <a:pt x="37833" y="0"/>
                  </a:moveTo>
                  <a:lnTo>
                    <a:pt x="0" y="15367"/>
                  </a:lnTo>
                  <a:lnTo>
                    <a:pt x="37769" y="30886"/>
                  </a:lnTo>
                  <a:lnTo>
                    <a:pt x="28841" y="15430"/>
                  </a:lnTo>
                  <a:lnTo>
                    <a:pt x="37833" y="0"/>
                  </a:lnTo>
                  <a:close/>
                </a:path>
                <a:path w="125730" h="31114">
                  <a:moveTo>
                    <a:pt x="125298" y="15621"/>
                  </a:moveTo>
                  <a:lnTo>
                    <a:pt x="87528" y="101"/>
                  </a:lnTo>
                  <a:lnTo>
                    <a:pt x="96469" y="15557"/>
                  </a:lnTo>
                  <a:lnTo>
                    <a:pt x="87464" y="30988"/>
                  </a:lnTo>
                  <a:lnTo>
                    <a:pt x="125298" y="15621"/>
                  </a:lnTo>
                  <a:close/>
                </a:path>
              </a:pathLst>
            </a:custGeom>
            <a:solidFill>
              <a:srgbClr val="000000"/>
            </a:solidFill>
          </p:spPr>
          <p:txBody>
            <a:bodyPr wrap="square" lIns="0" tIns="0" rIns="0" bIns="0" rtlCol="0"/>
            <a:lstStyle/>
            <a:p>
              <a:endParaRPr/>
            </a:p>
          </p:txBody>
        </p:sp>
      </p:grpSp>
      <p:sp>
        <p:nvSpPr>
          <p:cNvPr id="942" name="object 941">
            <a:extLst>
              <a:ext uri="{FF2B5EF4-FFF2-40B4-BE49-F238E27FC236}">
                <a16:creationId xmlns:a16="http://schemas.microsoft.com/office/drawing/2014/main" id="{76AE32DE-4892-007F-1591-5B57F0D6CCC7}"/>
              </a:ext>
            </a:extLst>
          </p:cNvPr>
          <p:cNvSpPr txBox="1"/>
          <p:nvPr/>
        </p:nvSpPr>
        <p:spPr>
          <a:xfrm>
            <a:off x="1358562" y="5698130"/>
            <a:ext cx="28003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B</a:t>
            </a:r>
            <a:r>
              <a:rPr sz="450" i="1" spc="-37" baseline="-27777" dirty="0">
                <a:latin typeface="Arial"/>
                <a:cs typeface="Arial"/>
              </a:rPr>
              <a:t>j</a:t>
            </a:r>
            <a:endParaRPr sz="450" baseline="-27777">
              <a:latin typeface="Arial"/>
              <a:cs typeface="Arial"/>
            </a:endParaRPr>
          </a:p>
        </p:txBody>
      </p:sp>
      <p:sp>
        <p:nvSpPr>
          <p:cNvPr id="943" name="object 942">
            <a:extLst>
              <a:ext uri="{FF2B5EF4-FFF2-40B4-BE49-F238E27FC236}">
                <a16:creationId xmlns:a16="http://schemas.microsoft.com/office/drawing/2014/main" id="{FA1A767E-6C4B-0DD7-B22E-B0DC10BF82AF}"/>
              </a:ext>
            </a:extLst>
          </p:cNvPr>
          <p:cNvSpPr txBox="1"/>
          <p:nvPr/>
        </p:nvSpPr>
        <p:spPr>
          <a:xfrm>
            <a:off x="2401475" y="5698130"/>
            <a:ext cx="297180"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C</a:t>
            </a:r>
            <a:r>
              <a:rPr sz="450" i="1" spc="-37" baseline="-27777" dirty="0">
                <a:latin typeface="Arial"/>
                <a:cs typeface="Arial"/>
              </a:rPr>
              <a:t>k</a:t>
            </a:r>
            <a:endParaRPr sz="450" baseline="-27777">
              <a:latin typeface="Arial"/>
              <a:cs typeface="Arial"/>
            </a:endParaRPr>
          </a:p>
        </p:txBody>
      </p:sp>
      <p:sp>
        <p:nvSpPr>
          <p:cNvPr id="944" name="object 943">
            <a:extLst>
              <a:ext uri="{FF2B5EF4-FFF2-40B4-BE49-F238E27FC236}">
                <a16:creationId xmlns:a16="http://schemas.microsoft.com/office/drawing/2014/main" id="{2B686ECD-7F4A-4278-9CEC-AFCBDFDDAF7A}"/>
              </a:ext>
            </a:extLst>
          </p:cNvPr>
          <p:cNvSpPr txBox="1"/>
          <p:nvPr/>
        </p:nvSpPr>
        <p:spPr>
          <a:xfrm>
            <a:off x="1917113" y="5698874"/>
            <a:ext cx="28003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B</a:t>
            </a:r>
            <a:r>
              <a:rPr sz="450" i="1" spc="-37" baseline="-27777" dirty="0">
                <a:latin typeface="Arial"/>
                <a:cs typeface="Arial"/>
              </a:rPr>
              <a:t>j</a:t>
            </a:r>
            <a:endParaRPr sz="450" baseline="-27777">
              <a:latin typeface="Arial"/>
              <a:cs typeface="Arial"/>
            </a:endParaRPr>
          </a:p>
        </p:txBody>
      </p:sp>
      <p:sp>
        <p:nvSpPr>
          <p:cNvPr id="945" name="object 944">
            <a:extLst>
              <a:ext uri="{FF2B5EF4-FFF2-40B4-BE49-F238E27FC236}">
                <a16:creationId xmlns:a16="http://schemas.microsoft.com/office/drawing/2014/main" id="{CC947C87-D81E-4C6E-EF39-5EC1E0B28BAF}"/>
              </a:ext>
            </a:extLst>
          </p:cNvPr>
          <p:cNvSpPr txBox="1"/>
          <p:nvPr/>
        </p:nvSpPr>
        <p:spPr>
          <a:xfrm>
            <a:off x="851864" y="5696345"/>
            <a:ext cx="281305" cy="104775"/>
          </a:xfrm>
          <a:prstGeom prst="rect">
            <a:avLst/>
          </a:prstGeom>
        </p:spPr>
        <p:txBody>
          <a:bodyPr vert="horz" wrap="square" lIns="0" tIns="15240" rIns="0" bIns="0" rtlCol="0">
            <a:spAutoFit/>
          </a:bodyPr>
          <a:lstStyle/>
          <a:p>
            <a:pPr marL="25400">
              <a:lnSpc>
                <a:spcPct val="100000"/>
              </a:lnSpc>
              <a:spcBef>
                <a:spcPts val="120"/>
              </a:spcBef>
            </a:pPr>
            <a:r>
              <a:rPr sz="500" dirty="0">
                <a:latin typeface="Lucida Sans"/>
                <a:cs typeface="Lucida Sans"/>
              </a:rPr>
              <a:t>MSA-</a:t>
            </a:r>
            <a:r>
              <a:rPr sz="500" spc="-25" dirty="0">
                <a:latin typeface="Lucida Sans"/>
                <a:cs typeface="Lucida Sans"/>
              </a:rPr>
              <a:t>A</a:t>
            </a:r>
            <a:r>
              <a:rPr sz="450" i="1" spc="-37" baseline="-27777" dirty="0">
                <a:latin typeface="Arial"/>
                <a:cs typeface="Arial"/>
              </a:rPr>
              <a:t>i</a:t>
            </a:r>
            <a:endParaRPr sz="450" baseline="-27777">
              <a:latin typeface="Arial"/>
              <a:cs typeface="Arial"/>
            </a:endParaRPr>
          </a:p>
        </p:txBody>
      </p:sp>
      <p:sp>
        <p:nvSpPr>
          <p:cNvPr id="946" name="object 945">
            <a:extLst>
              <a:ext uri="{FF2B5EF4-FFF2-40B4-BE49-F238E27FC236}">
                <a16:creationId xmlns:a16="http://schemas.microsoft.com/office/drawing/2014/main" id="{E1C5E349-4122-91A7-559B-3E61974ED2AC}"/>
              </a:ext>
            </a:extLst>
          </p:cNvPr>
          <p:cNvSpPr/>
          <p:nvPr/>
        </p:nvSpPr>
        <p:spPr>
          <a:xfrm>
            <a:off x="1566334" y="5601471"/>
            <a:ext cx="0" cy="72390"/>
          </a:xfrm>
          <a:custGeom>
            <a:avLst/>
            <a:gdLst/>
            <a:ahLst/>
            <a:cxnLst/>
            <a:rect l="l" t="t" r="r" b="b"/>
            <a:pathLst>
              <a:path h="72389">
                <a:moveTo>
                  <a:pt x="0" y="0"/>
                </a:moveTo>
                <a:lnTo>
                  <a:pt x="0" y="71907"/>
                </a:lnTo>
              </a:path>
            </a:pathLst>
          </a:custGeom>
          <a:ln w="10134">
            <a:solidFill>
              <a:srgbClr val="000000"/>
            </a:solidFill>
          </a:ln>
        </p:spPr>
        <p:txBody>
          <a:bodyPr wrap="square" lIns="0" tIns="0" rIns="0" bIns="0" rtlCol="0"/>
          <a:lstStyle/>
          <a:p>
            <a:endParaRPr/>
          </a:p>
        </p:txBody>
      </p:sp>
      <p:grpSp>
        <p:nvGrpSpPr>
          <p:cNvPr id="947" name="object 946">
            <a:extLst>
              <a:ext uri="{FF2B5EF4-FFF2-40B4-BE49-F238E27FC236}">
                <a16:creationId xmlns:a16="http://schemas.microsoft.com/office/drawing/2014/main" id="{B28E896C-2ACA-10C0-C945-054ED1ACF7DF}"/>
              </a:ext>
            </a:extLst>
          </p:cNvPr>
          <p:cNvGrpSpPr/>
          <p:nvPr/>
        </p:nvGrpSpPr>
        <p:grpSpPr>
          <a:xfrm>
            <a:off x="2800041" y="5817690"/>
            <a:ext cx="10160" cy="311150"/>
            <a:chOff x="3039673" y="6223755"/>
            <a:chExt cx="10160" cy="311150"/>
          </a:xfrm>
        </p:grpSpPr>
        <p:sp>
          <p:nvSpPr>
            <p:cNvPr id="948" name="object 947">
              <a:extLst>
                <a:ext uri="{FF2B5EF4-FFF2-40B4-BE49-F238E27FC236}">
                  <a16:creationId xmlns:a16="http://schemas.microsoft.com/office/drawing/2014/main" id="{4812C16D-7D8B-A344-1C3F-A537BD0F5530}"/>
                </a:ext>
              </a:extLst>
            </p:cNvPr>
            <p:cNvSpPr/>
            <p:nvPr/>
          </p:nvSpPr>
          <p:spPr>
            <a:xfrm>
              <a:off x="3044746" y="6223755"/>
              <a:ext cx="0" cy="311150"/>
            </a:xfrm>
            <a:custGeom>
              <a:avLst/>
              <a:gdLst/>
              <a:ahLst/>
              <a:cxnLst/>
              <a:rect l="l" t="t" r="r" b="b"/>
              <a:pathLst>
                <a:path h="311150">
                  <a:moveTo>
                    <a:pt x="0" y="0"/>
                  </a:moveTo>
                  <a:lnTo>
                    <a:pt x="0" y="310718"/>
                  </a:lnTo>
                </a:path>
              </a:pathLst>
            </a:custGeom>
            <a:solidFill>
              <a:srgbClr val="000000"/>
            </a:solidFill>
          </p:spPr>
          <p:txBody>
            <a:bodyPr wrap="square" lIns="0" tIns="0" rIns="0" bIns="0" rtlCol="0"/>
            <a:lstStyle/>
            <a:p>
              <a:endParaRPr/>
            </a:p>
          </p:txBody>
        </p:sp>
        <p:sp>
          <p:nvSpPr>
            <p:cNvPr id="949" name="object 948">
              <a:extLst>
                <a:ext uri="{FF2B5EF4-FFF2-40B4-BE49-F238E27FC236}">
                  <a16:creationId xmlns:a16="http://schemas.microsoft.com/office/drawing/2014/main" id="{E87B854C-9D8D-097F-2640-8935FBADC331}"/>
                </a:ext>
              </a:extLst>
            </p:cNvPr>
            <p:cNvSpPr/>
            <p:nvPr/>
          </p:nvSpPr>
          <p:spPr>
            <a:xfrm>
              <a:off x="3044741" y="6223766"/>
              <a:ext cx="0" cy="282575"/>
            </a:xfrm>
            <a:custGeom>
              <a:avLst/>
              <a:gdLst/>
              <a:ahLst/>
              <a:cxnLst/>
              <a:rect l="l" t="t" r="r" b="b"/>
              <a:pathLst>
                <a:path h="282575">
                  <a:moveTo>
                    <a:pt x="0" y="0"/>
                  </a:moveTo>
                  <a:lnTo>
                    <a:pt x="0" y="282092"/>
                  </a:lnTo>
                </a:path>
              </a:pathLst>
            </a:custGeom>
            <a:ln w="10134">
              <a:solidFill>
                <a:srgbClr val="000000"/>
              </a:solidFill>
            </a:ln>
          </p:spPr>
          <p:txBody>
            <a:bodyPr wrap="square" lIns="0" tIns="0" rIns="0" bIns="0" rtlCol="0"/>
            <a:lstStyle/>
            <a:p>
              <a:endParaRPr/>
            </a:p>
          </p:txBody>
        </p:sp>
      </p:grpSp>
      <p:grpSp>
        <p:nvGrpSpPr>
          <p:cNvPr id="950" name="object 949">
            <a:extLst>
              <a:ext uri="{FF2B5EF4-FFF2-40B4-BE49-F238E27FC236}">
                <a16:creationId xmlns:a16="http://schemas.microsoft.com/office/drawing/2014/main" id="{7DA277D9-42FD-BBF8-06FD-354701D6DD23}"/>
              </a:ext>
            </a:extLst>
          </p:cNvPr>
          <p:cNvGrpSpPr/>
          <p:nvPr/>
        </p:nvGrpSpPr>
        <p:grpSpPr>
          <a:xfrm>
            <a:off x="523739" y="5283552"/>
            <a:ext cx="2388235" cy="1231265"/>
            <a:chOff x="763371" y="5689617"/>
            <a:chExt cx="2388235" cy="1231265"/>
          </a:xfrm>
        </p:grpSpPr>
        <p:sp>
          <p:nvSpPr>
            <p:cNvPr id="951" name="object 950">
              <a:extLst>
                <a:ext uri="{FF2B5EF4-FFF2-40B4-BE49-F238E27FC236}">
                  <a16:creationId xmlns:a16="http://schemas.microsoft.com/office/drawing/2014/main" id="{CAF2291C-6F0B-A7D6-968D-98F87769E429}"/>
                </a:ext>
              </a:extLst>
            </p:cNvPr>
            <p:cNvSpPr/>
            <p:nvPr/>
          </p:nvSpPr>
          <p:spPr>
            <a:xfrm>
              <a:off x="1793608" y="6070663"/>
              <a:ext cx="1268095" cy="464184"/>
            </a:xfrm>
            <a:custGeom>
              <a:avLst/>
              <a:gdLst/>
              <a:ahLst/>
              <a:cxnLst/>
              <a:rect l="l" t="t" r="r" b="b"/>
              <a:pathLst>
                <a:path w="1268095" h="464184">
                  <a:moveTo>
                    <a:pt x="24714" y="0"/>
                  </a:moveTo>
                  <a:lnTo>
                    <a:pt x="12357" y="7188"/>
                  </a:lnTo>
                  <a:lnTo>
                    <a:pt x="0" y="0"/>
                  </a:lnTo>
                  <a:lnTo>
                    <a:pt x="12357" y="30251"/>
                  </a:lnTo>
                  <a:lnTo>
                    <a:pt x="24714" y="0"/>
                  </a:lnTo>
                  <a:close/>
                </a:path>
                <a:path w="1268095" h="464184">
                  <a:moveTo>
                    <a:pt x="1267599" y="423494"/>
                  </a:moveTo>
                  <a:lnTo>
                    <a:pt x="1251127" y="433057"/>
                  </a:lnTo>
                  <a:lnTo>
                    <a:pt x="1234643" y="423494"/>
                  </a:lnTo>
                  <a:lnTo>
                    <a:pt x="1251127" y="463816"/>
                  </a:lnTo>
                  <a:lnTo>
                    <a:pt x="1267599" y="423494"/>
                  </a:lnTo>
                  <a:close/>
                </a:path>
              </a:pathLst>
            </a:custGeom>
            <a:solidFill>
              <a:srgbClr val="000000"/>
            </a:solidFill>
          </p:spPr>
          <p:txBody>
            <a:bodyPr wrap="square" lIns="0" tIns="0" rIns="0" bIns="0" rtlCol="0"/>
            <a:lstStyle/>
            <a:p>
              <a:endParaRPr/>
            </a:p>
          </p:txBody>
        </p:sp>
        <p:sp>
          <p:nvSpPr>
            <p:cNvPr id="952" name="object 951">
              <a:extLst>
                <a:ext uri="{FF2B5EF4-FFF2-40B4-BE49-F238E27FC236}">
                  <a16:creationId xmlns:a16="http://schemas.microsoft.com/office/drawing/2014/main" id="{C20D07CC-370F-1C3A-65BF-07F6B09CAB72}"/>
                </a:ext>
              </a:extLst>
            </p:cNvPr>
            <p:cNvSpPr/>
            <p:nvPr/>
          </p:nvSpPr>
          <p:spPr>
            <a:xfrm>
              <a:off x="1060500" y="6237960"/>
              <a:ext cx="379730" cy="243204"/>
            </a:xfrm>
            <a:custGeom>
              <a:avLst/>
              <a:gdLst/>
              <a:ahLst/>
              <a:cxnLst/>
              <a:rect l="l" t="t" r="r" b="b"/>
              <a:pathLst>
                <a:path w="379730" h="243204">
                  <a:moveTo>
                    <a:pt x="197548" y="0"/>
                  </a:moveTo>
                  <a:lnTo>
                    <a:pt x="0" y="0"/>
                  </a:lnTo>
                  <a:lnTo>
                    <a:pt x="0" y="13817"/>
                  </a:lnTo>
                  <a:lnTo>
                    <a:pt x="197548" y="13817"/>
                  </a:lnTo>
                  <a:lnTo>
                    <a:pt x="197548" y="0"/>
                  </a:lnTo>
                  <a:close/>
                </a:path>
                <a:path w="379730" h="243204">
                  <a:moveTo>
                    <a:pt x="306438" y="229146"/>
                  </a:moveTo>
                  <a:lnTo>
                    <a:pt x="99339" y="229146"/>
                  </a:lnTo>
                  <a:lnTo>
                    <a:pt x="99339" y="242963"/>
                  </a:lnTo>
                  <a:lnTo>
                    <a:pt x="306438" y="242963"/>
                  </a:lnTo>
                  <a:lnTo>
                    <a:pt x="306438" y="229146"/>
                  </a:lnTo>
                  <a:close/>
                </a:path>
                <a:path w="379730" h="243204">
                  <a:moveTo>
                    <a:pt x="316611" y="188099"/>
                  </a:moveTo>
                  <a:lnTo>
                    <a:pt x="37236" y="188099"/>
                  </a:lnTo>
                  <a:lnTo>
                    <a:pt x="37236" y="201917"/>
                  </a:lnTo>
                  <a:lnTo>
                    <a:pt x="316611" y="201917"/>
                  </a:lnTo>
                  <a:lnTo>
                    <a:pt x="316611" y="188099"/>
                  </a:lnTo>
                  <a:close/>
                </a:path>
                <a:path w="379730" h="243204">
                  <a:moveTo>
                    <a:pt x="379514" y="36766"/>
                  </a:moveTo>
                  <a:lnTo>
                    <a:pt x="187667" y="36766"/>
                  </a:lnTo>
                  <a:lnTo>
                    <a:pt x="187667" y="50584"/>
                  </a:lnTo>
                  <a:lnTo>
                    <a:pt x="379514" y="50584"/>
                  </a:lnTo>
                  <a:lnTo>
                    <a:pt x="379514" y="36766"/>
                  </a:lnTo>
                  <a:close/>
                </a:path>
              </a:pathLst>
            </a:custGeom>
            <a:solidFill>
              <a:srgbClr val="E17B5F"/>
            </a:solidFill>
          </p:spPr>
          <p:txBody>
            <a:bodyPr wrap="square" lIns="0" tIns="0" rIns="0" bIns="0" rtlCol="0"/>
            <a:lstStyle/>
            <a:p>
              <a:endParaRPr/>
            </a:p>
          </p:txBody>
        </p:sp>
        <p:sp>
          <p:nvSpPr>
            <p:cNvPr id="953" name="object 952">
              <a:extLst>
                <a:ext uri="{FF2B5EF4-FFF2-40B4-BE49-F238E27FC236}">
                  <a16:creationId xmlns:a16="http://schemas.microsoft.com/office/drawing/2014/main" id="{E690634B-331D-39B6-57AA-F6BB5255B896}"/>
                </a:ext>
              </a:extLst>
            </p:cNvPr>
            <p:cNvSpPr/>
            <p:nvPr/>
          </p:nvSpPr>
          <p:spPr>
            <a:xfrm>
              <a:off x="768451" y="5694697"/>
              <a:ext cx="2378075" cy="1221105"/>
            </a:xfrm>
            <a:custGeom>
              <a:avLst/>
              <a:gdLst/>
              <a:ahLst/>
              <a:cxnLst/>
              <a:rect l="l" t="t" r="r" b="b"/>
              <a:pathLst>
                <a:path w="2378075" h="1221104">
                  <a:moveTo>
                    <a:pt x="2377922" y="1221016"/>
                  </a:moveTo>
                  <a:lnTo>
                    <a:pt x="0" y="1221016"/>
                  </a:lnTo>
                  <a:lnTo>
                    <a:pt x="0" y="0"/>
                  </a:lnTo>
                  <a:lnTo>
                    <a:pt x="2377922" y="0"/>
                  </a:lnTo>
                  <a:lnTo>
                    <a:pt x="2377922" y="1221016"/>
                  </a:lnTo>
                  <a:close/>
                </a:path>
              </a:pathLst>
            </a:custGeom>
            <a:ln w="10134">
              <a:solidFill>
                <a:srgbClr val="000000"/>
              </a:solidFill>
            </a:ln>
          </p:spPr>
          <p:txBody>
            <a:bodyPr wrap="square" lIns="0" tIns="0" rIns="0" bIns="0" rtlCol="0"/>
            <a:lstStyle/>
            <a:p>
              <a:endParaRPr/>
            </a:p>
          </p:txBody>
        </p:sp>
        <p:sp>
          <p:nvSpPr>
            <p:cNvPr id="954" name="object 953">
              <a:extLst>
                <a:ext uri="{FF2B5EF4-FFF2-40B4-BE49-F238E27FC236}">
                  <a16:creationId xmlns:a16="http://schemas.microsoft.com/office/drawing/2014/main" id="{26F6DEB0-9A32-EC3C-FFFB-7F8788FDC353}"/>
                </a:ext>
              </a:extLst>
            </p:cNvPr>
            <p:cNvSpPr/>
            <p:nvPr/>
          </p:nvSpPr>
          <p:spPr>
            <a:xfrm>
              <a:off x="1575104" y="6222966"/>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55" name="object 954">
              <a:extLst>
                <a:ext uri="{FF2B5EF4-FFF2-40B4-BE49-F238E27FC236}">
                  <a16:creationId xmlns:a16="http://schemas.microsoft.com/office/drawing/2014/main" id="{6BE105CA-D284-5BE2-F4CA-0CAF0B2AD003}"/>
                </a:ext>
              </a:extLst>
            </p:cNvPr>
            <p:cNvSpPr/>
            <p:nvPr/>
          </p:nvSpPr>
          <p:spPr>
            <a:xfrm>
              <a:off x="1025170" y="6217340"/>
              <a:ext cx="425450" cy="111125"/>
            </a:xfrm>
            <a:custGeom>
              <a:avLst/>
              <a:gdLst/>
              <a:ahLst/>
              <a:cxnLst/>
              <a:rect l="l" t="t" r="r" b="b"/>
              <a:pathLst>
                <a:path w="425450" h="111125">
                  <a:moveTo>
                    <a:pt x="424992" y="110985"/>
                  </a:moveTo>
                  <a:lnTo>
                    <a:pt x="0" y="110985"/>
                  </a:lnTo>
                  <a:lnTo>
                    <a:pt x="0" y="0"/>
                  </a:lnTo>
                  <a:lnTo>
                    <a:pt x="424992" y="0"/>
                  </a:lnTo>
                  <a:lnTo>
                    <a:pt x="424992" y="110985"/>
                  </a:lnTo>
                  <a:close/>
                </a:path>
              </a:pathLst>
            </a:custGeom>
            <a:ln w="7594">
              <a:solidFill>
                <a:srgbClr val="000000"/>
              </a:solidFill>
            </a:ln>
          </p:spPr>
          <p:txBody>
            <a:bodyPr wrap="square" lIns="0" tIns="0" rIns="0" bIns="0" rtlCol="0"/>
            <a:lstStyle/>
            <a:p>
              <a:endParaRPr/>
            </a:p>
          </p:txBody>
        </p:sp>
        <p:sp>
          <p:nvSpPr>
            <p:cNvPr id="956" name="object 955">
              <a:extLst>
                <a:ext uri="{FF2B5EF4-FFF2-40B4-BE49-F238E27FC236}">
                  <a16:creationId xmlns:a16="http://schemas.microsoft.com/office/drawing/2014/main" id="{80CA463D-FFF1-8A11-9D70-6E789480D7E8}"/>
                </a:ext>
              </a:extLst>
            </p:cNvPr>
            <p:cNvSpPr/>
            <p:nvPr/>
          </p:nvSpPr>
          <p:spPr>
            <a:xfrm>
              <a:off x="1582267" y="6417682"/>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57" name="object 956">
              <a:extLst>
                <a:ext uri="{FF2B5EF4-FFF2-40B4-BE49-F238E27FC236}">
                  <a16:creationId xmlns:a16="http://schemas.microsoft.com/office/drawing/2014/main" id="{D43D0974-C8BF-C3BD-1BAD-4057F1F95680}"/>
                </a:ext>
              </a:extLst>
            </p:cNvPr>
            <p:cNvSpPr/>
            <p:nvPr/>
          </p:nvSpPr>
          <p:spPr>
            <a:xfrm>
              <a:off x="2102446" y="6227500"/>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58" name="object 957">
              <a:extLst>
                <a:ext uri="{FF2B5EF4-FFF2-40B4-BE49-F238E27FC236}">
                  <a16:creationId xmlns:a16="http://schemas.microsoft.com/office/drawing/2014/main" id="{0562007F-E465-C2D9-7184-B8701506AC40}"/>
                </a:ext>
              </a:extLst>
            </p:cNvPr>
            <p:cNvSpPr/>
            <p:nvPr/>
          </p:nvSpPr>
          <p:spPr>
            <a:xfrm>
              <a:off x="2110168" y="6416780"/>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59" name="object 958">
              <a:extLst>
                <a:ext uri="{FF2B5EF4-FFF2-40B4-BE49-F238E27FC236}">
                  <a16:creationId xmlns:a16="http://schemas.microsoft.com/office/drawing/2014/main" id="{3D51E869-339C-C7DD-7511-B47AB7AB377A}"/>
                </a:ext>
              </a:extLst>
            </p:cNvPr>
            <p:cNvSpPr/>
            <p:nvPr/>
          </p:nvSpPr>
          <p:spPr>
            <a:xfrm>
              <a:off x="2632227" y="6227500"/>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60" name="object 959">
              <a:extLst>
                <a:ext uri="{FF2B5EF4-FFF2-40B4-BE49-F238E27FC236}">
                  <a16:creationId xmlns:a16="http://schemas.microsoft.com/office/drawing/2014/main" id="{1AEC6A88-78A1-CF45-4336-4187332B89F9}"/>
                </a:ext>
              </a:extLst>
            </p:cNvPr>
            <p:cNvSpPr/>
            <p:nvPr/>
          </p:nvSpPr>
          <p:spPr>
            <a:xfrm>
              <a:off x="2633675" y="6414355"/>
              <a:ext cx="392430" cy="111125"/>
            </a:xfrm>
            <a:custGeom>
              <a:avLst/>
              <a:gdLst/>
              <a:ahLst/>
              <a:cxnLst/>
              <a:rect l="l" t="t" r="r" b="b"/>
              <a:pathLst>
                <a:path w="392430" h="111125">
                  <a:moveTo>
                    <a:pt x="392341" y="110985"/>
                  </a:moveTo>
                  <a:lnTo>
                    <a:pt x="0" y="110985"/>
                  </a:lnTo>
                  <a:lnTo>
                    <a:pt x="0" y="0"/>
                  </a:lnTo>
                  <a:lnTo>
                    <a:pt x="392341" y="0"/>
                  </a:lnTo>
                  <a:lnTo>
                    <a:pt x="392341" y="110985"/>
                  </a:lnTo>
                  <a:close/>
                </a:path>
              </a:pathLst>
            </a:custGeom>
            <a:ln w="7594">
              <a:solidFill>
                <a:srgbClr val="000000"/>
              </a:solidFill>
            </a:ln>
          </p:spPr>
          <p:txBody>
            <a:bodyPr wrap="square" lIns="0" tIns="0" rIns="0" bIns="0" rtlCol="0"/>
            <a:lstStyle/>
            <a:p>
              <a:endParaRPr/>
            </a:p>
          </p:txBody>
        </p:sp>
        <p:sp>
          <p:nvSpPr>
            <p:cNvPr id="961" name="object 960">
              <a:extLst>
                <a:ext uri="{FF2B5EF4-FFF2-40B4-BE49-F238E27FC236}">
                  <a16:creationId xmlns:a16="http://schemas.microsoft.com/office/drawing/2014/main" id="{A03D5AC8-5CAA-AE6E-7DF4-CC860C600719}"/>
                </a:ext>
              </a:extLst>
            </p:cNvPr>
            <p:cNvSpPr/>
            <p:nvPr/>
          </p:nvSpPr>
          <p:spPr>
            <a:xfrm>
              <a:off x="1024280" y="6403585"/>
              <a:ext cx="425450" cy="111125"/>
            </a:xfrm>
            <a:custGeom>
              <a:avLst/>
              <a:gdLst/>
              <a:ahLst/>
              <a:cxnLst/>
              <a:rect l="l" t="t" r="r" b="b"/>
              <a:pathLst>
                <a:path w="425450" h="111125">
                  <a:moveTo>
                    <a:pt x="424992" y="110985"/>
                  </a:moveTo>
                  <a:lnTo>
                    <a:pt x="0" y="110985"/>
                  </a:lnTo>
                  <a:lnTo>
                    <a:pt x="0" y="0"/>
                  </a:lnTo>
                  <a:lnTo>
                    <a:pt x="424992" y="0"/>
                  </a:lnTo>
                  <a:lnTo>
                    <a:pt x="424992" y="110985"/>
                  </a:lnTo>
                  <a:close/>
                </a:path>
              </a:pathLst>
            </a:custGeom>
            <a:ln w="7594">
              <a:solidFill>
                <a:srgbClr val="000000"/>
              </a:solidFill>
            </a:ln>
          </p:spPr>
          <p:txBody>
            <a:bodyPr wrap="square" lIns="0" tIns="0" rIns="0" bIns="0" rtlCol="0"/>
            <a:lstStyle/>
            <a:p>
              <a:endParaRPr/>
            </a:p>
          </p:txBody>
        </p:sp>
      </p:grpSp>
      <p:sp>
        <p:nvSpPr>
          <p:cNvPr id="962" name="object 961">
            <a:extLst>
              <a:ext uri="{FF2B5EF4-FFF2-40B4-BE49-F238E27FC236}">
                <a16:creationId xmlns:a16="http://schemas.microsoft.com/office/drawing/2014/main" id="{4E48A08E-2580-9C24-18A9-23291B276C43}"/>
              </a:ext>
            </a:extLst>
          </p:cNvPr>
          <p:cNvSpPr txBox="1"/>
          <p:nvPr/>
        </p:nvSpPr>
        <p:spPr>
          <a:xfrm>
            <a:off x="541552" y="5818563"/>
            <a:ext cx="249554" cy="285750"/>
          </a:xfrm>
          <a:prstGeom prst="rect">
            <a:avLst/>
          </a:prstGeom>
        </p:spPr>
        <p:txBody>
          <a:bodyPr vert="horz" wrap="square" lIns="0" tIns="15240" rIns="0" bIns="0" rtlCol="0">
            <a:spAutoFit/>
          </a:bodyPr>
          <a:lstStyle/>
          <a:p>
            <a:pPr>
              <a:lnSpc>
                <a:spcPct val="100000"/>
              </a:lnSpc>
              <a:spcBef>
                <a:spcPts val="120"/>
              </a:spcBef>
            </a:pPr>
            <a:r>
              <a:rPr sz="500" spc="-10" dirty="0">
                <a:latin typeface="Lucida Sans"/>
                <a:cs typeface="Lucida Sans"/>
              </a:rPr>
              <a:t>Group1</a:t>
            </a:r>
            <a:endParaRPr sz="500">
              <a:latin typeface="Lucida Sans"/>
              <a:cs typeface="Lucida Sans"/>
            </a:endParaRPr>
          </a:p>
          <a:p>
            <a:pPr>
              <a:lnSpc>
                <a:spcPct val="100000"/>
              </a:lnSpc>
              <a:spcBef>
                <a:spcPts val="229"/>
              </a:spcBef>
            </a:pPr>
            <a:endParaRPr sz="500">
              <a:latin typeface="Lucida Sans"/>
              <a:cs typeface="Lucida Sans"/>
            </a:endParaRPr>
          </a:p>
          <a:p>
            <a:pPr>
              <a:lnSpc>
                <a:spcPct val="100000"/>
              </a:lnSpc>
              <a:spcBef>
                <a:spcPts val="5"/>
              </a:spcBef>
            </a:pPr>
            <a:r>
              <a:rPr sz="500" spc="-10" dirty="0">
                <a:latin typeface="Lucida Sans"/>
                <a:cs typeface="Lucida Sans"/>
              </a:rPr>
              <a:t>Group2</a:t>
            </a:r>
            <a:endParaRPr sz="500">
              <a:latin typeface="Lucida Sans"/>
              <a:cs typeface="Lucida Sans"/>
            </a:endParaRPr>
          </a:p>
        </p:txBody>
      </p:sp>
      <p:grpSp>
        <p:nvGrpSpPr>
          <p:cNvPr id="963" name="object 962">
            <a:extLst>
              <a:ext uri="{FF2B5EF4-FFF2-40B4-BE49-F238E27FC236}">
                <a16:creationId xmlns:a16="http://schemas.microsoft.com/office/drawing/2014/main" id="{D2216EED-F4D9-9B81-C0BA-B4B133601CA5}"/>
              </a:ext>
            </a:extLst>
          </p:cNvPr>
          <p:cNvGrpSpPr/>
          <p:nvPr/>
        </p:nvGrpSpPr>
        <p:grpSpPr>
          <a:xfrm>
            <a:off x="1523493" y="5837318"/>
            <a:ext cx="725805" cy="256540"/>
            <a:chOff x="1763125" y="6243383"/>
            <a:chExt cx="725805" cy="256540"/>
          </a:xfrm>
        </p:grpSpPr>
        <p:sp>
          <p:nvSpPr>
            <p:cNvPr id="964" name="object 963">
              <a:extLst>
                <a:ext uri="{FF2B5EF4-FFF2-40B4-BE49-F238E27FC236}">
                  <a16:creationId xmlns:a16="http://schemas.microsoft.com/office/drawing/2014/main" id="{63894885-8740-5A3B-CCF1-113F97C59064}"/>
                </a:ext>
              </a:extLst>
            </p:cNvPr>
            <p:cNvSpPr/>
            <p:nvPr/>
          </p:nvSpPr>
          <p:spPr>
            <a:xfrm>
              <a:off x="1768205" y="6287440"/>
              <a:ext cx="55880" cy="60960"/>
            </a:xfrm>
            <a:custGeom>
              <a:avLst/>
              <a:gdLst/>
              <a:ahLst/>
              <a:cxnLst/>
              <a:rect l="l" t="t" r="r" b="b"/>
              <a:pathLst>
                <a:path w="55880" h="60960">
                  <a:moveTo>
                    <a:pt x="0" y="0"/>
                  </a:moveTo>
                  <a:lnTo>
                    <a:pt x="55841" y="60667"/>
                  </a:lnTo>
                </a:path>
              </a:pathLst>
            </a:custGeom>
            <a:ln w="10134">
              <a:solidFill>
                <a:srgbClr val="D7242C"/>
              </a:solidFill>
            </a:ln>
          </p:spPr>
          <p:txBody>
            <a:bodyPr wrap="square" lIns="0" tIns="0" rIns="0" bIns="0" rtlCol="0"/>
            <a:lstStyle/>
            <a:p>
              <a:endParaRPr/>
            </a:p>
          </p:txBody>
        </p:sp>
        <p:sp>
          <p:nvSpPr>
            <p:cNvPr id="965" name="object 964">
              <a:extLst>
                <a:ext uri="{FF2B5EF4-FFF2-40B4-BE49-F238E27FC236}">
                  <a16:creationId xmlns:a16="http://schemas.microsoft.com/office/drawing/2014/main" id="{78E45275-8129-B1E8-A54E-3F30BC4CD714}"/>
                </a:ext>
              </a:extLst>
            </p:cNvPr>
            <p:cNvSpPr/>
            <p:nvPr/>
          </p:nvSpPr>
          <p:spPr>
            <a:xfrm>
              <a:off x="1769693" y="6286940"/>
              <a:ext cx="55880" cy="60960"/>
            </a:xfrm>
            <a:custGeom>
              <a:avLst/>
              <a:gdLst/>
              <a:ahLst/>
              <a:cxnLst/>
              <a:rect l="l" t="t" r="r" b="b"/>
              <a:pathLst>
                <a:path w="55880" h="60960">
                  <a:moveTo>
                    <a:pt x="55841" y="0"/>
                  </a:moveTo>
                  <a:lnTo>
                    <a:pt x="0" y="60667"/>
                  </a:lnTo>
                </a:path>
              </a:pathLst>
            </a:custGeom>
            <a:ln w="10134">
              <a:solidFill>
                <a:srgbClr val="D7242C"/>
              </a:solidFill>
            </a:ln>
          </p:spPr>
          <p:txBody>
            <a:bodyPr wrap="square" lIns="0" tIns="0" rIns="0" bIns="0" rtlCol="0"/>
            <a:lstStyle/>
            <a:p>
              <a:endParaRPr/>
            </a:p>
          </p:txBody>
        </p:sp>
        <p:sp>
          <p:nvSpPr>
            <p:cNvPr id="966" name="object 965">
              <a:extLst>
                <a:ext uri="{FF2B5EF4-FFF2-40B4-BE49-F238E27FC236}">
                  <a16:creationId xmlns:a16="http://schemas.microsoft.com/office/drawing/2014/main" id="{ECE9E24B-16F8-BAFF-3EAA-C49523BA4C42}"/>
                </a:ext>
              </a:extLst>
            </p:cNvPr>
            <p:cNvSpPr/>
            <p:nvPr/>
          </p:nvSpPr>
          <p:spPr>
            <a:xfrm>
              <a:off x="2108390" y="6243383"/>
              <a:ext cx="381000" cy="256540"/>
            </a:xfrm>
            <a:custGeom>
              <a:avLst/>
              <a:gdLst/>
              <a:ahLst/>
              <a:cxnLst/>
              <a:rect l="l" t="t" r="r" b="b"/>
              <a:pathLst>
                <a:path w="381000" h="256539">
                  <a:moveTo>
                    <a:pt x="263867" y="66675"/>
                  </a:moveTo>
                  <a:lnTo>
                    <a:pt x="99339" y="66675"/>
                  </a:lnTo>
                  <a:lnTo>
                    <a:pt x="99339" y="80492"/>
                  </a:lnTo>
                  <a:lnTo>
                    <a:pt x="263867" y="80492"/>
                  </a:lnTo>
                  <a:lnTo>
                    <a:pt x="263867" y="66675"/>
                  </a:lnTo>
                  <a:close/>
                </a:path>
                <a:path w="381000" h="256539">
                  <a:moveTo>
                    <a:pt x="277901" y="33337"/>
                  </a:moveTo>
                  <a:lnTo>
                    <a:pt x="0" y="33337"/>
                  </a:lnTo>
                  <a:lnTo>
                    <a:pt x="0" y="47155"/>
                  </a:lnTo>
                  <a:lnTo>
                    <a:pt x="277901" y="47155"/>
                  </a:lnTo>
                  <a:lnTo>
                    <a:pt x="277901" y="33337"/>
                  </a:lnTo>
                  <a:close/>
                </a:path>
                <a:path w="381000" h="256539">
                  <a:moveTo>
                    <a:pt x="327113" y="0"/>
                  </a:moveTo>
                  <a:lnTo>
                    <a:pt x="1181" y="0"/>
                  </a:lnTo>
                  <a:lnTo>
                    <a:pt x="1181" y="13817"/>
                  </a:lnTo>
                  <a:lnTo>
                    <a:pt x="327113" y="13817"/>
                  </a:lnTo>
                  <a:lnTo>
                    <a:pt x="327113" y="0"/>
                  </a:lnTo>
                  <a:close/>
                </a:path>
                <a:path w="381000" h="256539">
                  <a:moveTo>
                    <a:pt x="379780" y="242277"/>
                  </a:moveTo>
                  <a:lnTo>
                    <a:pt x="220243" y="242277"/>
                  </a:lnTo>
                  <a:lnTo>
                    <a:pt x="220243" y="256095"/>
                  </a:lnTo>
                  <a:lnTo>
                    <a:pt x="379780" y="256095"/>
                  </a:lnTo>
                  <a:lnTo>
                    <a:pt x="379780" y="242277"/>
                  </a:lnTo>
                  <a:close/>
                </a:path>
                <a:path w="381000" h="256539">
                  <a:moveTo>
                    <a:pt x="380453" y="203898"/>
                  </a:moveTo>
                  <a:lnTo>
                    <a:pt x="203441" y="203898"/>
                  </a:lnTo>
                  <a:lnTo>
                    <a:pt x="203441" y="217716"/>
                  </a:lnTo>
                  <a:lnTo>
                    <a:pt x="380453" y="217716"/>
                  </a:lnTo>
                  <a:lnTo>
                    <a:pt x="380453" y="203898"/>
                  </a:lnTo>
                  <a:close/>
                </a:path>
              </a:pathLst>
            </a:custGeom>
            <a:solidFill>
              <a:srgbClr val="4B4B9B"/>
            </a:solidFill>
          </p:spPr>
          <p:txBody>
            <a:bodyPr wrap="square" lIns="0" tIns="0" rIns="0" bIns="0" rtlCol="0"/>
            <a:lstStyle/>
            <a:p>
              <a:endParaRPr/>
            </a:p>
          </p:txBody>
        </p:sp>
        <p:sp>
          <p:nvSpPr>
            <p:cNvPr id="967" name="object 966">
              <a:extLst>
                <a:ext uri="{FF2B5EF4-FFF2-40B4-BE49-F238E27FC236}">
                  <a16:creationId xmlns:a16="http://schemas.microsoft.com/office/drawing/2014/main" id="{9192EFBD-3FD7-E9FB-3C99-2253CC162DAC}"/>
                </a:ext>
              </a:extLst>
            </p:cNvPr>
            <p:cNvSpPr/>
            <p:nvPr/>
          </p:nvSpPr>
          <p:spPr>
            <a:xfrm>
              <a:off x="2278971" y="6294888"/>
              <a:ext cx="55880" cy="60960"/>
            </a:xfrm>
            <a:custGeom>
              <a:avLst/>
              <a:gdLst/>
              <a:ahLst/>
              <a:cxnLst/>
              <a:rect l="l" t="t" r="r" b="b"/>
              <a:pathLst>
                <a:path w="55880" h="60960">
                  <a:moveTo>
                    <a:pt x="0" y="0"/>
                  </a:moveTo>
                  <a:lnTo>
                    <a:pt x="55841" y="60667"/>
                  </a:lnTo>
                </a:path>
              </a:pathLst>
            </a:custGeom>
            <a:ln w="10134">
              <a:solidFill>
                <a:srgbClr val="D7242C"/>
              </a:solidFill>
            </a:ln>
          </p:spPr>
          <p:txBody>
            <a:bodyPr wrap="square" lIns="0" tIns="0" rIns="0" bIns="0" rtlCol="0"/>
            <a:lstStyle/>
            <a:p>
              <a:endParaRPr/>
            </a:p>
          </p:txBody>
        </p:sp>
        <p:sp>
          <p:nvSpPr>
            <p:cNvPr id="968" name="object 967">
              <a:extLst>
                <a:ext uri="{FF2B5EF4-FFF2-40B4-BE49-F238E27FC236}">
                  <a16:creationId xmlns:a16="http://schemas.microsoft.com/office/drawing/2014/main" id="{73AF1EA8-22F3-48B5-5626-2A6943B5F952}"/>
                </a:ext>
              </a:extLst>
            </p:cNvPr>
            <p:cNvSpPr/>
            <p:nvPr/>
          </p:nvSpPr>
          <p:spPr>
            <a:xfrm>
              <a:off x="2280458" y="6294389"/>
              <a:ext cx="55880" cy="60960"/>
            </a:xfrm>
            <a:custGeom>
              <a:avLst/>
              <a:gdLst/>
              <a:ahLst/>
              <a:cxnLst/>
              <a:rect l="l" t="t" r="r" b="b"/>
              <a:pathLst>
                <a:path w="55880" h="60960">
                  <a:moveTo>
                    <a:pt x="55841" y="0"/>
                  </a:moveTo>
                  <a:lnTo>
                    <a:pt x="0" y="60667"/>
                  </a:lnTo>
                </a:path>
              </a:pathLst>
            </a:custGeom>
            <a:ln w="10134">
              <a:solidFill>
                <a:srgbClr val="D7242C"/>
              </a:solidFill>
            </a:ln>
          </p:spPr>
          <p:txBody>
            <a:bodyPr wrap="square" lIns="0" tIns="0" rIns="0" bIns="0" rtlCol="0"/>
            <a:lstStyle/>
            <a:p>
              <a:endParaRPr/>
            </a:p>
          </p:txBody>
        </p:sp>
      </p:grpSp>
      <p:sp>
        <p:nvSpPr>
          <p:cNvPr id="969" name="object 968">
            <a:extLst>
              <a:ext uri="{FF2B5EF4-FFF2-40B4-BE49-F238E27FC236}">
                <a16:creationId xmlns:a16="http://schemas.microsoft.com/office/drawing/2014/main" id="{C9724916-19F6-B928-3AC9-FBFB5F1F22F4}"/>
              </a:ext>
            </a:extLst>
          </p:cNvPr>
          <p:cNvSpPr txBox="1"/>
          <p:nvPr/>
        </p:nvSpPr>
        <p:spPr>
          <a:xfrm>
            <a:off x="2782802" y="5622869"/>
            <a:ext cx="117475" cy="617220"/>
          </a:xfrm>
          <a:prstGeom prst="rect">
            <a:avLst/>
          </a:prstGeom>
        </p:spPr>
        <p:txBody>
          <a:bodyPr vert="vert270" wrap="square" lIns="0" tIns="24130" rIns="0" bIns="0" rtlCol="0">
            <a:spAutoFit/>
          </a:bodyPr>
          <a:lstStyle/>
          <a:p>
            <a:pPr marL="12700">
              <a:lnSpc>
                <a:spcPct val="100000"/>
              </a:lnSpc>
              <a:spcBef>
                <a:spcPts val="190"/>
              </a:spcBef>
            </a:pPr>
            <a:r>
              <a:rPr sz="500" dirty="0">
                <a:latin typeface="Lucida Sans"/>
                <a:cs typeface="Lucida Sans"/>
              </a:rPr>
              <a:t>Similarity</a:t>
            </a:r>
            <a:r>
              <a:rPr sz="500" spc="-5" dirty="0">
                <a:latin typeface="Lucida Sans"/>
                <a:cs typeface="Lucida Sans"/>
              </a:rPr>
              <a:t> </a:t>
            </a:r>
            <a:r>
              <a:rPr sz="500" spc="-10" dirty="0">
                <a:latin typeface="Lucida Sans"/>
                <a:cs typeface="Lucida Sans"/>
              </a:rPr>
              <a:t>decrease</a:t>
            </a:r>
            <a:endParaRPr sz="500">
              <a:latin typeface="Lucida Sans"/>
              <a:cs typeface="Lucida Sans"/>
            </a:endParaRPr>
          </a:p>
        </p:txBody>
      </p:sp>
      <p:grpSp>
        <p:nvGrpSpPr>
          <p:cNvPr id="970" name="object 969">
            <a:extLst>
              <a:ext uri="{FF2B5EF4-FFF2-40B4-BE49-F238E27FC236}">
                <a16:creationId xmlns:a16="http://schemas.microsoft.com/office/drawing/2014/main" id="{17BEF8C0-EA47-B839-BCEC-6FFBC68E3AC8}"/>
              </a:ext>
            </a:extLst>
          </p:cNvPr>
          <p:cNvGrpSpPr/>
          <p:nvPr/>
        </p:nvGrpSpPr>
        <p:grpSpPr>
          <a:xfrm>
            <a:off x="778666" y="4862709"/>
            <a:ext cx="4763135" cy="1609725"/>
            <a:chOff x="1018298" y="5268774"/>
            <a:chExt cx="4763135" cy="1609725"/>
          </a:xfrm>
        </p:grpSpPr>
        <p:sp>
          <p:nvSpPr>
            <p:cNvPr id="971" name="object 970">
              <a:extLst>
                <a:ext uri="{FF2B5EF4-FFF2-40B4-BE49-F238E27FC236}">
                  <a16:creationId xmlns:a16="http://schemas.microsoft.com/office/drawing/2014/main" id="{4CADFCC6-5061-D008-BB82-0B8AF053AD59}"/>
                </a:ext>
              </a:extLst>
            </p:cNvPr>
            <p:cNvSpPr/>
            <p:nvPr/>
          </p:nvSpPr>
          <p:spPr>
            <a:xfrm>
              <a:off x="1041560" y="5846149"/>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72" name="object 971">
              <a:extLst>
                <a:ext uri="{FF2B5EF4-FFF2-40B4-BE49-F238E27FC236}">
                  <a16:creationId xmlns:a16="http://schemas.microsoft.com/office/drawing/2014/main" id="{8ECB89A2-8AF4-FD26-BEF6-C611F67637AB}"/>
                </a:ext>
              </a:extLst>
            </p:cNvPr>
            <p:cNvSpPr/>
            <p:nvPr/>
          </p:nvSpPr>
          <p:spPr>
            <a:xfrm>
              <a:off x="1088731" y="5846149"/>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973" name="object 972">
              <a:extLst>
                <a:ext uri="{FF2B5EF4-FFF2-40B4-BE49-F238E27FC236}">
                  <a16:creationId xmlns:a16="http://schemas.microsoft.com/office/drawing/2014/main" id="{21DC78FD-8AD2-E6D8-D997-C47FA5A63858}"/>
                </a:ext>
              </a:extLst>
            </p:cNvPr>
            <p:cNvSpPr/>
            <p:nvPr/>
          </p:nvSpPr>
          <p:spPr>
            <a:xfrm>
              <a:off x="1408452" y="5846149"/>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74" name="object 973">
              <a:extLst>
                <a:ext uri="{FF2B5EF4-FFF2-40B4-BE49-F238E27FC236}">
                  <a16:creationId xmlns:a16="http://schemas.microsoft.com/office/drawing/2014/main" id="{097621EE-2DAB-83E1-C921-F2311A624C1E}"/>
                </a:ext>
              </a:extLst>
            </p:cNvPr>
            <p:cNvSpPr/>
            <p:nvPr/>
          </p:nvSpPr>
          <p:spPr>
            <a:xfrm>
              <a:off x="1041560" y="5885095"/>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75" name="object 974">
              <a:extLst>
                <a:ext uri="{FF2B5EF4-FFF2-40B4-BE49-F238E27FC236}">
                  <a16:creationId xmlns:a16="http://schemas.microsoft.com/office/drawing/2014/main" id="{467830D5-E98C-58E2-3C03-E01A1C40C25D}"/>
                </a:ext>
              </a:extLst>
            </p:cNvPr>
            <p:cNvSpPr/>
            <p:nvPr/>
          </p:nvSpPr>
          <p:spPr>
            <a:xfrm>
              <a:off x="1088731" y="5885095"/>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976" name="object 975">
              <a:extLst>
                <a:ext uri="{FF2B5EF4-FFF2-40B4-BE49-F238E27FC236}">
                  <a16:creationId xmlns:a16="http://schemas.microsoft.com/office/drawing/2014/main" id="{02CB250A-692D-21F3-5ED9-ADD5567C822A}"/>
                </a:ext>
              </a:extLst>
            </p:cNvPr>
            <p:cNvSpPr/>
            <p:nvPr/>
          </p:nvSpPr>
          <p:spPr>
            <a:xfrm>
              <a:off x="1408452" y="5885095"/>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77" name="object 976">
              <a:extLst>
                <a:ext uri="{FF2B5EF4-FFF2-40B4-BE49-F238E27FC236}">
                  <a16:creationId xmlns:a16="http://schemas.microsoft.com/office/drawing/2014/main" id="{83709FD4-4DAF-F748-0E4F-24C6B9600260}"/>
                </a:ext>
              </a:extLst>
            </p:cNvPr>
            <p:cNvSpPr/>
            <p:nvPr/>
          </p:nvSpPr>
          <p:spPr>
            <a:xfrm>
              <a:off x="1041560" y="5918779"/>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78" name="object 977">
              <a:extLst>
                <a:ext uri="{FF2B5EF4-FFF2-40B4-BE49-F238E27FC236}">
                  <a16:creationId xmlns:a16="http://schemas.microsoft.com/office/drawing/2014/main" id="{B1C17712-F6BD-101E-D8A0-776FF09736D3}"/>
                </a:ext>
              </a:extLst>
            </p:cNvPr>
            <p:cNvSpPr/>
            <p:nvPr/>
          </p:nvSpPr>
          <p:spPr>
            <a:xfrm>
              <a:off x="1088731" y="5918779"/>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979" name="object 978">
              <a:extLst>
                <a:ext uri="{FF2B5EF4-FFF2-40B4-BE49-F238E27FC236}">
                  <a16:creationId xmlns:a16="http://schemas.microsoft.com/office/drawing/2014/main" id="{AF0DDD88-378E-FA9E-7ABF-3C293ACFCE1D}"/>
                </a:ext>
              </a:extLst>
            </p:cNvPr>
            <p:cNvSpPr/>
            <p:nvPr/>
          </p:nvSpPr>
          <p:spPr>
            <a:xfrm>
              <a:off x="1408452" y="5918779"/>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80" name="object 979">
              <a:extLst>
                <a:ext uri="{FF2B5EF4-FFF2-40B4-BE49-F238E27FC236}">
                  <a16:creationId xmlns:a16="http://schemas.microsoft.com/office/drawing/2014/main" id="{0962DBD6-C9D9-DD90-1877-395D7C344BD7}"/>
                </a:ext>
              </a:extLst>
            </p:cNvPr>
            <p:cNvSpPr/>
            <p:nvPr/>
          </p:nvSpPr>
          <p:spPr>
            <a:xfrm>
              <a:off x="1041560" y="5956673"/>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81" name="object 980">
              <a:extLst>
                <a:ext uri="{FF2B5EF4-FFF2-40B4-BE49-F238E27FC236}">
                  <a16:creationId xmlns:a16="http://schemas.microsoft.com/office/drawing/2014/main" id="{B09C0873-6785-7B1B-9938-2F012C20338F}"/>
                </a:ext>
              </a:extLst>
            </p:cNvPr>
            <p:cNvSpPr/>
            <p:nvPr/>
          </p:nvSpPr>
          <p:spPr>
            <a:xfrm>
              <a:off x="1088731" y="5956673"/>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982" name="object 981">
              <a:extLst>
                <a:ext uri="{FF2B5EF4-FFF2-40B4-BE49-F238E27FC236}">
                  <a16:creationId xmlns:a16="http://schemas.microsoft.com/office/drawing/2014/main" id="{2C7C2D4B-E51B-FC37-9AB1-DBF2E5536036}"/>
                </a:ext>
              </a:extLst>
            </p:cNvPr>
            <p:cNvSpPr/>
            <p:nvPr/>
          </p:nvSpPr>
          <p:spPr>
            <a:xfrm>
              <a:off x="1408452" y="5956673"/>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983" name="object 982">
              <a:extLst>
                <a:ext uri="{FF2B5EF4-FFF2-40B4-BE49-F238E27FC236}">
                  <a16:creationId xmlns:a16="http://schemas.microsoft.com/office/drawing/2014/main" id="{64D77839-46C8-C177-E0C7-AA240A4D4CA9}"/>
                </a:ext>
              </a:extLst>
            </p:cNvPr>
            <p:cNvSpPr/>
            <p:nvPr/>
          </p:nvSpPr>
          <p:spPr>
            <a:xfrm>
              <a:off x="1022108" y="5822840"/>
              <a:ext cx="425450" cy="165100"/>
            </a:xfrm>
            <a:custGeom>
              <a:avLst/>
              <a:gdLst/>
              <a:ahLst/>
              <a:cxnLst/>
              <a:rect l="l" t="t" r="r" b="b"/>
              <a:pathLst>
                <a:path w="425450" h="165100">
                  <a:moveTo>
                    <a:pt x="424992" y="164617"/>
                  </a:moveTo>
                  <a:lnTo>
                    <a:pt x="0" y="164617"/>
                  </a:lnTo>
                  <a:lnTo>
                    <a:pt x="0" y="0"/>
                  </a:lnTo>
                  <a:lnTo>
                    <a:pt x="424992" y="0"/>
                  </a:lnTo>
                  <a:lnTo>
                    <a:pt x="424992" y="164617"/>
                  </a:lnTo>
                  <a:close/>
                </a:path>
              </a:pathLst>
            </a:custGeom>
            <a:ln w="7594">
              <a:solidFill>
                <a:srgbClr val="000000"/>
              </a:solidFill>
            </a:ln>
          </p:spPr>
          <p:txBody>
            <a:bodyPr wrap="square" lIns="0" tIns="0" rIns="0" bIns="0" rtlCol="0"/>
            <a:lstStyle/>
            <a:p>
              <a:endParaRPr/>
            </a:p>
          </p:txBody>
        </p:sp>
        <p:sp>
          <p:nvSpPr>
            <p:cNvPr id="984" name="object 983">
              <a:extLst>
                <a:ext uri="{FF2B5EF4-FFF2-40B4-BE49-F238E27FC236}">
                  <a16:creationId xmlns:a16="http://schemas.microsoft.com/office/drawing/2014/main" id="{457D5C5F-701B-A4B0-6CB8-B295D8C11136}"/>
                </a:ext>
              </a:extLst>
            </p:cNvPr>
            <p:cNvSpPr/>
            <p:nvPr/>
          </p:nvSpPr>
          <p:spPr>
            <a:xfrm>
              <a:off x="1586691" y="5829584"/>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985" name="object 984">
              <a:extLst>
                <a:ext uri="{FF2B5EF4-FFF2-40B4-BE49-F238E27FC236}">
                  <a16:creationId xmlns:a16="http://schemas.microsoft.com/office/drawing/2014/main" id="{2782C369-B9AF-861C-0A77-DC9032AF3C70}"/>
                </a:ext>
              </a:extLst>
            </p:cNvPr>
            <p:cNvSpPr/>
            <p:nvPr/>
          </p:nvSpPr>
          <p:spPr>
            <a:xfrm>
              <a:off x="1632869" y="5829584"/>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986" name="object 985">
              <a:extLst>
                <a:ext uri="{FF2B5EF4-FFF2-40B4-BE49-F238E27FC236}">
                  <a16:creationId xmlns:a16="http://schemas.microsoft.com/office/drawing/2014/main" id="{0F17F860-ADB4-82F7-90EB-21A11D30192C}"/>
                </a:ext>
              </a:extLst>
            </p:cNvPr>
            <p:cNvSpPr/>
            <p:nvPr/>
          </p:nvSpPr>
          <p:spPr>
            <a:xfrm>
              <a:off x="1942659" y="582958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987" name="object 986">
              <a:extLst>
                <a:ext uri="{FF2B5EF4-FFF2-40B4-BE49-F238E27FC236}">
                  <a16:creationId xmlns:a16="http://schemas.microsoft.com/office/drawing/2014/main" id="{7E4AF33F-5072-93EF-3845-425EAB2AA9FD}"/>
                </a:ext>
              </a:extLst>
            </p:cNvPr>
            <p:cNvSpPr/>
            <p:nvPr/>
          </p:nvSpPr>
          <p:spPr>
            <a:xfrm>
              <a:off x="1586691" y="5867348"/>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988" name="object 987">
              <a:extLst>
                <a:ext uri="{FF2B5EF4-FFF2-40B4-BE49-F238E27FC236}">
                  <a16:creationId xmlns:a16="http://schemas.microsoft.com/office/drawing/2014/main" id="{765FF5FD-B5B5-9C7D-F9AB-E7245BFA92F0}"/>
                </a:ext>
              </a:extLst>
            </p:cNvPr>
            <p:cNvSpPr/>
            <p:nvPr/>
          </p:nvSpPr>
          <p:spPr>
            <a:xfrm>
              <a:off x="1632869" y="5867348"/>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989" name="object 988">
              <a:extLst>
                <a:ext uri="{FF2B5EF4-FFF2-40B4-BE49-F238E27FC236}">
                  <a16:creationId xmlns:a16="http://schemas.microsoft.com/office/drawing/2014/main" id="{093AB3AC-3927-FDAE-C235-C05A29FA029B}"/>
                </a:ext>
              </a:extLst>
            </p:cNvPr>
            <p:cNvSpPr/>
            <p:nvPr/>
          </p:nvSpPr>
          <p:spPr>
            <a:xfrm>
              <a:off x="1942659" y="58673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990" name="object 989">
              <a:extLst>
                <a:ext uri="{FF2B5EF4-FFF2-40B4-BE49-F238E27FC236}">
                  <a16:creationId xmlns:a16="http://schemas.microsoft.com/office/drawing/2014/main" id="{301D0361-4D1A-AE60-C67E-DA0244B45B45}"/>
                </a:ext>
              </a:extLst>
            </p:cNvPr>
            <p:cNvSpPr/>
            <p:nvPr/>
          </p:nvSpPr>
          <p:spPr>
            <a:xfrm>
              <a:off x="1586691" y="5900006"/>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991" name="object 990">
              <a:extLst>
                <a:ext uri="{FF2B5EF4-FFF2-40B4-BE49-F238E27FC236}">
                  <a16:creationId xmlns:a16="http://schemas.microsoft.com/office/drawing/2014/main" id="{909FB721-987F-B9F9-2336-BA127575C9A0}"/>
                </a:ext>
              </a:extLst>
            </p:cNvPr>
            <p:cNvSpPr/>
            <p:nvPr/>
          </p:nvSpPr>
          <p:spPr>
            <a:xfrm>
              <a:off x="1632869" y="5900006"/>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992" name="object 991">
              <a:extLst>
                <a:ext uri="{FF2B5EF4-FFF2-40B4-BE49-F238E27FC236}">
                  <a16:creationId xmlns:a16="http://schemas.microsoft.com/office/drawing/2014/main" id="{A9BAE2B9-955B-B839-C8F8-8641B9C97C2F}"/>
                </a:ext>
              </a:extLst>
            </p:cNvPr>
            <p:cNvSpPr/>
            <p:nvPr/>
          </p:nvSpPr>
          <p:spPr>
            <a:xfrm>
              <a:off x="1942659" y="590000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993" name="object 992">
              <a:extLst>
                <a:ext uri="{FF2B5EF4-FFF2-40B4-BE49-F238E27FC236}">
                  <a16:creationId xmlns:a16="http://schemas.microsoft.com/office/drawing/2014/main" id="{C1CD01A7-CDC9-884C-D7AC-C3BB424A9DDB}"/>
                </a:ext>
              </a:extLst>
            </p:cNvPr>
            <p:cNvSpPr/>
            <p:nvPr/>
          </p:nvSpPr>
          <p:spPr>
            <a:xfrm>
              <a:off x="1586691" y="5936748"/>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994" name="object 993">
              <a:extLst>
                <a:ext uri="{FF2B5EF4-FFF2-40B4-BE49-F238E27FC236}">
                  <a16:creationId xmlns:a16="http://schemas.microsoft.com/office/drawing/2014/main" id="{AEF8D45D-3972-6186-F370-E38E0E440FF0}"/>
                </a:ext>
              </a:extLst>
            </p:cNvPr>
            <p:cNvSpPr/>
            <p:nvPr/>
          </p:nvSpPr>
          <p:spPr>
            <a:xfrm>
              <a:off x="1632869" y="5936748"/>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995" name="object 994">
              <a:extLst>
                <a:ext uri="{FF2B5EF4-FFF2-40B4-BE49-F238E27FC236}">
                  <a16:creationId xmlns:a16="http://schemas.microsoft.com/office/drawing/2014/main" id="{1D5CDB13-6A08-6860-64B0-2436895018C1}"/>
                </a:ext>
              </a:extLst>
            </p:cNvPr>
            <p:cNvSpPr/>
            <p:nvPr/>
          </p:nvSpPr>
          <p:spPr>
            <a:xfrm>
              <a:off x="1942659" y="59367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996" name="object 995">
              <a:extLst>
                <a:ext uri="{FF2B5EF4-FFF2-40B4-BE49-F238E27FC236}">
                  <a16:creationId xmlns:a16="http://schemas.microsoft.com/office/drawing/2014/main" id="{D8AD0B63-D4E4-9CE0-4AE4-51F299953E2F}"/>
                </a:ext>
              </a:extLst>
            </p:cNvPr>
            <p:cNvSpPr/>
            <p:nvPr/>
          </p:nvSpPr>
          <p:spPr>
            <a:xfrm>
              <a:off x="1588325" y="5973790"/>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997" name="object 996">
              <a:extLst>
                <a:ext uri="{FF2B5EF4-FFF2-40B4-BE49-F238E27FC236}">
                  <a16:creationId xmlns:a16="http://schemas.microsoft.com/office/drawing/2014/main" id="{9108823A-E656-2699-0228-3BAC993FA7CD}"/>
                </a:ext>
              </a:extLst>
            </p:cNvPr>
            <p:cNvSpPr/>
            <p:nvPr/>
          </p:nvSpPr>
          <p:spPr>
            <a:xfrm>
              <a:off x="1634503" y="5973790"/>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998" name="object 997">
              <a:extLst>
                <a:ext uri="{FF2B5EF4-FFF2-40B4-BE49-F238E27FC236}">
                  <a16:creationId xmlns:a16="http://schemas.microsoft.com/office/drawing/2014/main" id="{DB6C5DDE-4698-D6D8-83FD-C07A20161027}"/>
                </a:ext>
              </a:extLst>
            </p:cNvPr>
            <p:cNvSpPr/>
            <p:nvPr/>
          </p:nvSpPr>
          <p:spPr>
            <a:xfrm>
              <a:off x="1944292" y="597379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999" name="object 998">
              <a:extLst>
                <a:ext uri="{FF2B5EF4-FFF2-40B4-BE49-F238E27FC236}">
                  <a16:creationId xmlns:a16="http://schemas.microsoft.com/office/drawing/2014/main" id="{3663D3A0-15B6-A524-4926-B590EE8959C6}"/>
                </a:ext>
              </a:extLst>
            </p:cNvPr>
            <p:cNvSpPr/>
            <p:nvPr/>
          </p:nvSpPr>
          <p:spPr>
            <a:xfrm>
              <a:off x="2105808" y="582958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0" name="object 999">
              <a:extLst>
                <a:ext uri="{FF2B5EF4-FFF2-40B4-BE49-F238E27FC236}">
                  <a16:creationId xmlns:a16="http://schemas.microsoft.com/office/drawing/2014/main" id="{BB224C64-A15C-6106-1FB4-4AE842FC1B5B}"/>
                </a:ext>
              </a:extLst>
            </p:cNvPr>
            <p:cNvSpPr/>
            <p:nvPr/>
          </p:nvSpPr>
          <p:spPr>
            <a:xfrm>
              <a:off x="2151987" y="5829584"/>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001" name="object 1000">
              <a:extLst>
                <a:ext uri="{FF2B5EF4-FFF2-40B4-BE49-F238E27FC236}">
                  <a16:creationId xmlns:a16="http://schemas.microsoft.com/office/drawing/2014/main" id="{2F809FCB-6391-4522-A559-2E914830803E}"/>
                </a:ext>
              </a:extLst>
            </p:cNvPr>
            <p:cNvSpPr/>
            <p:nvPr/>
          </p:nvSpPr>
          <p:spPr>
            <a:xfrm>
              <a:off x="2461775" y="582958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2" name="object 1001">
              <a:extLst>
                <a:ext uri="{FF2B5EF4-FFF2-40B4-BE49-F238E27FC236}">
                  <a16:creationId xmlns:a16="http://schemas.microsoft.com/office/drawing/2014/main" id="{B68FEBAF-5B80-6E67-22C8-67E9CCFF47C6}"/>
                </a:ext>
              </a:extLst>
            </p:cNvPr>
            <p:cNvSpPr/>
            <p:nvPr/>
          </p:nvSpPr>
          <p:spPr>
            <a:xfrm>
              <a:off x="2105808" y="586734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3" name="object 1002">
              <a:extLst>
                <a:ext uri="{FF2B5EF4-FFF2-40B4-BE49-F238E27FC236}">
                  <a16:creationId xmlns:a16="http://schemas.microsoft.com/office/drawing/2014/main" id="{DF7E278F-F714-E98A-0856-D73B6188621D}"/>
                </a:ext>
              </a:extLst>
            </p:cNvPr>
            <p:cNvSpPr/>
            <p:nvPr/>
          </p:nvSpPr>
          <p:spPr>
            <a:xfrm>
              <a:off x="2151987" y="5867346"/>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004" name="object 1003">
              <a:extLst>
                <a:ext uri="{FF2B5EF4-FFF2-40B4-BE49-F238E27FC236}">
                  <a16:creationId xmlns:a16="http://schemas.microsoft.com/office/drawing/2014/main" id="{E838CEFB-C477-1B9E-4264-09A1579168EB}"/>
                </a:ext>
              </a:extLst>
            </p:cNvPr>
            <p:cNvSpPr/>
            <p:nvPr/>
          </p:nvSpPr>
          <p:spPr>
            <a:xfrm>
              <a:off x="2461775" y="586734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5" name="object 1004">
              <a:extLst>
                <a:ext uri="{FF2B5EF4-FFF2-40B4-BE49-F238E27FC236}">
                  <a16:creationId xmlns:a16="http://schemas.microsoft.com/office/drawing/2014/main" id="{932F3B3C-3340-EB8C-27D6-CFEBAD2E4A78}"/>
                </a:ext>
              </a:extLst>
            </p:cNvPr>
            <p:cNvSpPr/>
            <p:nvPr/>
          </p:nvSpPr>
          <p:spPr>
            <a:xfrm>
              <a:off x="2105808" y="590000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6" name="object 1005">
              <a:extLst>
                <a:ext uri="{FF2B5EF4-FFF2-40B4-BE49-F238E27FC236}">
                  <a16:creationId xmlns:a16="http://schemas.microsoft.com/office/drawing/2014/main" id="{BBBA630F-DAA1-1B40-F28F-CA66C9FA061E}"/>
                </a:ext>
              </a:extLst>
            </p:cNvPr>
            <p:cNvSpPr/>
            <p:nvPr/>
          </p:nvSpPr>
          <p:spPr>
            <a:xfrm>
              <a:off x="2151987" y="5900006"/>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007" name="object 1006">
              <a:extLst>
                <a:ext uri="{FF2B5EF4-FFF2-40B4-BE49-F238E27FC236}">
                  <a16:creationId xmlns:a16="http://schemas.microsoft.com/office/drawing/2014/main" id="{B222B3CA-73B8-702A-C0A3-DEBC44D4C8E4}"/>
                </a:ext>
              </a:extLst>
            </p:cNvPr>
            <p:cNvSpPr/>
            <p:nvPr/>
          </p:nvSpPr>
          <p:spPr>
            <a:xfrm>
              <a:off x="2461775" y="590000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8" name="object 1007">
              <a:extLst>
                <a:ext uri="{FF2B5EF4-FFF2-40B4-BE49-F238E27FC236}">
                  <a16:creationId xmlns:a16="http://schemas.microsoft.com/office/drawing/2014/main" id="{CED1D684-533A-F499-323F-D266328A813F}"/>
                </a:ext>
              </a:extLst>
            </p:cNvPr>
            <p:cNvSpPr/>
            <p:nvPr/>
          </p:nvSpPr>
          <p:spPr>
            <a:xfrm>
              <a:off x="2105808" y="59367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09" name="object 1008">
              <a:extLst>
                <a:ext uri="{FF2B5EF4-FFF2-40B4-BE49-F238E27FC236}">
                  <a16:creationId xmlns:a16="http://schemas.microsoft.com/office/drawing/2014/main" id="{F7790E93-954C-9011-4B8A-F2127630130C}"/>
                </a:ext>
              </a:extLst>
            </p:cNvPr>
            <p:cNvSpPr/>
            <p:nvPr/>
          </p:nvSpPr>
          <p:spPr>
            <a:xfrm>
              <a:off x="2151987" y="5936748"/>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010" name="object 1009">
              <a:extLst>
                <a:ext uri="{FF2B5EF4-FFF2-40B4-BE49-F238E27FC236}">
                  <a16:creationId xmlns:a16="http://schemas.microsoft.com/office/drawing/2014/main" id="{ACE05CF0-C9B1-E0DF-EADC-0AABB7971E28}"/>
                </a:ext>
              </a:extLst>
            </p:cNvPr>
            <p:cNvSpPr/>
            <p:nvPr/>
          </p:nvSpPr>
          <p:spPr>
            <a:xfrm>
              <a:off x="2461775" y="59367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11" name="object 1010">
              <a:extLst>
                <a:ext uri="{FF2B5EF4-FFF2-40B4-BE49-F238E27FC236}">
                  <a16:creationId xmlns:a16="http://schemas.microsoft.com/office/drawing/2014/main" id="{DCFECCD4-7180-0594-295B-2A3E2703092B}"/>
                </a:ext>
              </a:extLst>
            </p:cNvPr>
            <p:cNvSpPr/>
            <p:nvPr/>
          </p:nvSpPr>
          <p:spPr>
            <a:xfrm>
              <a:off x="2107441" y="597379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12" name="object 1011">
              <a:extLst>
                <a:ext uri="{FF2B5EF4-FFF2-40B4-BE49-F238E27FC236}">
                  <a16:creationId xmlns:a16="http://schemas.microsoft.com/office/drawing/2014/main" id="{3182649A-6C2B-4ED5-655E-CEAFFFBFA47A}"/>
                </a:ext>
              </a:extLst>
            </p:cNvPr>
            <p:cNvSpPr/>
            <p:nvPr/>
          </p:nvSpPr>
          <p:spPr>
            <a:xfrm>
              <a:off x="2153620" y="5973790"/>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013" name="object 1012">
              <a:extLst>
                <a:ext uri="{FF2B5EF4-FFF2-40B4-BE49-F238E27FC236}">
                  <a16:creationId xmlns:a16="http://schemas.microsoft.com/office/drawing/2014/main" id="{57083F8C-E13D-CFCB-340A-F719B4D4B500}"/>
                </a:ext>
              </a:extLst>
            </p:cNvPr>
            <p:cNvSpPr/>
            <p:nvPr/>
          </p:nvSpPr>
          <p:spPr>
            <a:xfrm>
              <a:off x="2463410" y="597379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14" name="object 1013">
              <a:extLst>
                <a:ext uri="{FF2B5EF4-FFF2-40B4-BE49-F238E27FC236}">
                  <a16:creationId xmlns:a16="http://schemas.microsoft.com/office/drawing/2014/main" id="{3D103E46-9223-3574-CE7F-7907D15F86C7}"/>
                </a:ext>
              </a:extLst>
            </p:cNvPr>
            <p:cNvSpPr/>
            <p:nvPr/>
          </p:nvSpPr>
          <p:spPr>
            <a:xfrm>
              <a:off x="2650323" y="584968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15" name="object 1014">
              <a:extLst>
                <a:ext uri="{FF2B5EF4-FFF2-40B4-BE49-F238E27FC236}">
                  <a16:creationId xmlns:a16="http://schemas.microsoft.com/office/drawing/2014/main" id="{372FBD03-BB02-A3B0-6DB8-C5F39F2C074B}"/>
                </a:ext>
              </a:extLst>
            </p:cNvPr>
            <p:cNvSpPr/>
            <p:nvPr/>
          </p:nvSpPr>
          <p:spPr>
            <a:xfrm>
              <a:off x="2694304" y="5849684"/>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16" name="object 1015">
              <a:extLst>
                <a:ext uri="{FF2B5EF4-FFF2-40B4-BE49-F238E27FC236}">
                  <a16:creationId xmlns:a16="http://schemas.microsoft.com/office/drawing/2014/main" id="{2CDA5AC6-21E5-FF7A-DF6D-50B5CE93BF81}"/>
                </a:ext>
              </a:extLst>
            </p:cNvPr>
            <p:cNvSpPr/>
            <p:nvPr/>
          </p:nvSpPr>
          <p:spPr>
            <a:xfrm>
              <a:off x="2982123" y="584968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17" name="object 1016">
              <a:extLst>
                <a:ext uri="{FF2B5EF4-FFF2-40B4-BE49-F238E27FC236}">
                  <a16:creationId xmlns:a16="http://schemas.microsoft.com/office/drawing/2014/main" id="{037E0F4B-6D15-2398-5648-32DD253D714B}"/>
                </a:ext>
              </a:extLst>
            </p:cNvPr>
            <p:cNvSpPr/>
            <p:nvPr/>
          </p:nvSpPr>
          <p:spPr>
            <a:xfrm>
              <a:off x="2650323" y="589613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18" name="object 1017">
              <a:extLst>
                <a:ext uri="{FF2B5EF4-FFF2-40B4-BE49-F238E27FC236}">
                  <a16:creationId xmlns:a16="http://schemas.microsoft.com/office/drawing/2014/main" id="{62667622-6024-941A-1738-2AAA0D06364D}"/>
                </a:ext>
              </a:extLst>
            </p:cNvPr>
            <p:cNvSpPr/>
            <p:nvPr/>
          </p:nvSpPr>
          <p:spPr>
            <a:xfrm>
              <a:off x="2694304" y="5896134"/>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19" name="object 1018">
              <a:extLst>
                <a:ext uri="{FF2B5EF4-FFF2-40B4-BE49-F238E27FC236}">
                  <a16:creationId xmlns:a16="http://schemas.microsoft.com/office/drawing/2014/main" id="{C03208CE-B647-D598-C196-50F96050A37D}"/>
                </a:ext>
              </a:extLst>
            </p:cNvPr>
            <p:cNvSpPr/>
            <p:nvPr/>
          </p:nvSpPr>
          <p:spPr>
            <a:xfrm>
              <a:off x="2982123" y="589613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20" name="object 1019">
              <a:extLst>
                <a:ext uri="{FF2B5EF4-FFF2-40B4-BE49-F238E27FC236}">
                  <a16:creationId xmlns:a16="http://schemas.microsoft.com/office/drawing/2014/main" id="{00AD7B45-50B3-7BE8-B285-65DC9BB0F0EF}"/>
                </a:ext>
              </a:extLst>
            </p:cNvPr>
            <p:cNvSpPr/>
            <p:nvPr/>
          </p:nvSpPr>
          <p:spPr>
            <a:xfrm>
              <a:off x="2650323" y="5936308"/>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21" name="object 1020">
              <a:extLst>
                <a:ext uri="{FF2B5EF4-FFF2-40B4-BE49-F238E27FC236}">
                  <a16:creationId xmlns:a16="http://schemas.microsoft.com/office/drawing/2014/main" id="{916D5936-F4E8-CCC4-A412-570DBBA6BE4F}"/>
                </a:ext>
              </a:extLst>
            </p:cNvPr>
            <p:cNvSpPr/>
            <p:nvPr/>
          </p:nvSpPr>
          <p:spPr>
            <a:xfrm>
              <a:off x="2694304" y="5936308"/>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22" name="object 1021">
              <a:extLst>
                <a:ext uri="{FF2B5EF4-FFF2-40B4-BE49-F238E27FC236}">
                  <a16:creationId xmlns:a16="http://schemas.microsoft.com/office/drawing/2014/main" id="{3E1D26BC-8726-0C56-AE2B-C99211FE4B0C}"/>
                </a:ext>
              </a:extLst>
            </p:cNvPr>
            <p:cNvSpPr/>
            <p:nvPr/>
          </p:nvSpPr>
          <p:spPr>
            <a:xfrm>
              <a:off x="2982123" y="5936308"/>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23" name="object 1022">
              <a:extLst>
                <a:ext uri="{FF2B5EF4-FFF2-40B4-BE49-F238E27FC236}">
                  <a16:creationId xmlns:a16="http://schemas.microsoft.com/office/drawing/2014/main" id="{3AC5B8D4-8A99-256E-9A8B-A100D1C295AC}"/>
                </a:ext>
              </a:extLst>
            </p:cNvPr>
            <p:cNvSpPr/>
            <p:nvPr/>
          </p:nvSpPr>
          <p:spPr>
            <a:xfrm>
              <a:off x="2650323" y="598150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24" name="object 1023">
              <a:extLst>
                <a:ext uri="{FF2B5EF4-FFF2-40B4-BE49-F238E27FC236}">
                  <a16:creationId xmlns:a16="http://schemas.microsoft.com/office/drawing/2014/main" id="{D9EBD6A1-3E5F-10B4-1BFB-98E9EEB550E1}"/>
                </a:ext>
              </a:extLst>
            </p:cNvPr>
            <p:cNvSpPr/>
            <p:nvPr/>
          </p:nvSpPr>
          <p:spPr>
            <a:xfrm>
              <a:off x="2694304" y="5981504"/>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25" name="object 1024">
              <a:extLst>
                <a:ext uri="{FF2B5EF4-FFF2-40B4-BE49-F238E27FC236}">
                  <a16:creationId xmlns:a16="http://schemas.microsoft.com/office/drawing/2014/main" id="{5AD7657C-4AC8-BB71-7584-41F81CBF335C}"/>
                </a:ext>
              </a:extLst>
            </p:cNvPr>
            <p:cNvSpPr/>
            <p:nvPr/>
          </p:nvSpPr>
          <p:spPr>
            <a:xfrm>
              <a:off x="2982123" y="5981504"/>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26" name="object 1025">
              <a:extLst>
                <a:ext uri="{FF2B5EF4-FFF2-40B4-BE49-F238E27FC236}">
                  <a16:creationId xmlns:a16="http://schemas.microsoft.com/office/drawing/2014/main" id="{F7F5577A-607F-9F93-9C84-DCCD8EE6260B}"/>
                </a:ext>
              </a:extLst>
            </p:cNvPr>
            <p:cNvSpPr/>
            <p:nvPr/>
          </p:nvSpPr>
          <p:spPr>
            <a:xfrm>
              <a:off x="1575714" y="5809047"/>
              <a:ext cx="398780" cy="183515"/>
            </a:xfrm>
            <a:custGeom>
              <a:avLst/>
              <a:gdLst/>
              <a:ahLst/>
              <a:cxnLst/>
              <a:rect l="l" t="t" r="r" b="b"/>
              <a:pathLst>
                <a:path w="398780" h="183514">
                  <a:moveTo>
                    <a:pt x="398741" y="183197"/>
                  </a:moveTo>
                  <a:lnTo>
                    <a:pt x="0" y="183197"/>
                  </a:lnTo>
                  <a:lnTo>
                    <a:pt x="0" y="0"/>
                  </a:lnTo>
                  <a:lnTo>
                    <a:pt x="398741" y="0"/>
                  </a:lnTo>
                  <a:lnTo>
                    <a:pt x="398741" y="183197"/>
                  </a:lnTo>
                  <a:close/>
                </a:path>
              </a:pathLst>
            </a:custGeom>
            <a:ln w="7594">
              <a:solidFill>
                <a:srgbClr val="000000"/>
              </a:solidFill>
            </a:ln>
          </p:spPr>
          <p:txBody>
            <a:bodyPr wrap="square" lIns="0" tIns="0" rIns="0" bIns="0" rtlCol="0"/>
            <a:lstStyle/>
            <a:p>
              <a:endParaRPr/>
            </a:p>
          </p:txBody>
        </p:sp>
        <p:sp>
          <p:nvSpPr>
            <p:cNvPr id="1027" name="object 1026">
              <a:extLst>
                <a:ext uri="{FF2B5EF4-FFF2-40B4-BE49-F238E27FC236}">
                  <a16:creationId xmlns:a16="http://schemas.microsoft.com/office/drawing/2014/main" id="{161B9E6C-EDD0-E2CA-CC77-927F76417704}"/>
                </a:ext>
              </a:extLst>
            </p:cNvPr>
            <p:cNvSpPr/>
            <p:nvPr/>
          </p:nvSpPr>
          <p:spPr>
            <a:xfrm>
              <a:off x="2096935" y="5812819"/>
              <a:ext cx="398780" cy="183515"/>
            </a:xfrm>
            <a:custGeom>
              <a:avLst/>
              <a:gdLst/>
              <a:ahLst/>
              <a:cxnLst/>
              <a:rect l="l" t="t" r="r" b="b"/>
              <a:pathLst>
                <a:path w="398780" h="183514">
                  <a:moveTo>
                    <a:pt x="398741" y="183197"/>
                  </a:moveTo>
                  <a:lnTo>
                    <a:pt x="0" y="183197"/>
                  </a:lnTo>
                  <a:lnTo>
                    <a:pt x="0" y="0"/>
                  </a:lnTo>
                  <a:lnTo>
                    <a:pt x="398741" y="0"/>
                  </a:lnTo>
                  <a:lnTo>
                    <a:pt x="398741" y="183197"/>
                  </a:lnTo>
                  <a:close/>
                </a:path>
              </a:pathLst>
            </a:custGeom>
            <a:ln w="7594">
              <a:solidFill>
                <a:srgbClr val="000000"/>
              </a:solidFill>
            </a:ln>
          </p:spPr>
          <p:txBody>
            <a:bodyPr wrap="square" lIns="0" tIns="0" rIns="0" bIns="0" rtlCol="0"/>
            <a:lstStyle/>
            <a:p>
              <a:endParaRPr/>
            </a:p>
          </p:txBody>
        </p:sp>
        <p:sp>
          <p:nvSpPr>
            <p:cNvPr id="1028" name="object 1027">
              <a:extLst>
                <a:ext uri="{FF2B5EF4-FFF2-40B4-BE49-F238E27FC236}">
                  <a16:creationId xmlns:a16="http://schemas.microsoft.com/office/drawing/2014/main" id="{8D901434-FA4B-788A-9B6F-C13E51F7E2B2}"/>
                </a:ext>
              </a:extLst>
            </p:cNvPr>
            <p:cNvSpPr/>
            <p:nvPr/>
          </p:nvSpPr>
          <p:spPr>
            <a:xfrm>
              <a:off x="2628976" y="5820655"/>
              <a:ext cx="398780" cy="183515"/>
            </a:xfrm>
            <a:custGeom>
              <a:avLst/>
              <a:gdLst/>
              <a:ahLst/>
              <a:cxnLst/>
              <a:rect l="l" t="t" r="r" b="b"/>
              <a:pathLst>
                <a:path w="398780" h="183514">
                  <a:moveTo>
                    <a:pt x="398741" y="183197"/>
                  </a:moveTo>
                  <a:lnTo>
                    <a:pt x="0" y="183197"/>
                  </a:lnTo>
                  <a:lnTo>
                    <a:pt x="0" y="0"/>
                  </a:lnTo>
                  <a:lnTo>
                    <a:pt x="398741" y="0"/>
                  </a:lnTo>
                  <a:lnTo>
                    <a:pt x="398741" y="183197"/>
                  </a:lnTo>
                  <a:close/>
                </a:path>
              </a:pathLst>
            </a:custGeom>
            <a:ln w="7594">
              <a:solidFill>
                <a:srgbClr val="000000"/>
              </a:solidFill>
            </a:ln>
          </p:spPr>
          <p:txBody>
            <a:bodyPr wrap="square" lIns="0" tIns="0" rIns="0" bIns="0" rtlCol="0"/>
            <a:lstStyle/>
            <a:p>
              <a:endParaRPr/>
            </a:p>
          </p:txBody>
        </p:sp>
        <p:sp>
          <p:nvSpPr>
            <p:cNvPr id="1029" name="object 1028">
              <a:extLst>
                <a:ext uri="{FF2B5EF4-FFF2-40B4-BE49-F238E27FC236}">
                  <a16:creationId xmlns:a16="http://schemas.microsoft.com/office/drawing/2014/main" id="{CCBCBEF2-1BC2-8A6F-1F97-BFA145F28F7C}"/>
                </a:ext>
              </a:extLst>
            </p:cNvPr>
            <p:cNvSpPr/>
            <p:nvPr/>
          </p:nvSpPr>
          <p:spPr>
            <a:xfrm>
              <a:off x="1059803" y="6246144"/>
              <a:ext cx="15240" cy="0"/>
            </a:xfrm>
            <a:custGeom>
              <a:avLst/>
              <a:gdLst/>
              <a:ahLst/>
              <a:cxnLst/>
              <a:rect l="l" t="t" r="r" b="b"/>
              <a:pathLst>
                <a:path w="15240">
                  <a:moveTo>
                    <a:pt x="0" y="0"/>
                  </a:moveTo>
                  <a:lnTo>
                    <a:pt x="15201" y="0"/>
                  </a:lnTo>
                </a:path>
              </a:pathLst>
            </a:custGeom>
            <a:ln w="7594">
              <a:solidFill>
                <a:srgbClr val="E17B5F"/>
              </a:solidFill>
            </a:ln>
          </p:spPr>
          <p:txBody>
            <a:bodyPr wrap="square" lIns="0" tIns="0" rIns="0" bIns="0" rtlCol="0"/>
            <a:lstStyle/>
            <a:p>
              <a:endParaRPr/>
            </a:p>
          </p:txBody>
        </p:sp>
        <p:sp>
          <p:nvSpPr>
            <p:cNvPr id="1030" name="object 1029">
              <a:extLst>
                <a:ext uri="{FF2B5EF4-FFF2-40B4-BE49-F238E27FC236}">
                  <a16:creationId xmlns:a16="http://schemas.microsoft.com/office/drawing/2014/main" id="{2B7810C7-FCE8-263F-1FA5-C56FD3CA0D9C}"/>
                </a:ext>
              </a:extLst>
            </p:cNvPr>
            <p:cNvSpPr/>
            <p:nvPr/>
          </p:nvSpPr>
          <p:spPr>
            <a:xfrm>
              <a:off x="1106973" y="6246144"/>
              <a:ext cx="304165" cy="0"/>
            </a:xfrm>
            <a:custGeom>
              <a:avLst/>
              <a:gdLst/>
              <a:ahLst/>
              <a:cxnLst/>
              <a:rect l="l" t="t" r="r" b="b"/>
              <a:pathLst>
                <a:path w="304165">
                  <a:moveTo>
                    <a:pt x="0" y="0"/>
                  </a:moveTo>
                  <a:lnTo>
                    <a:pt x="303733" y="0"/>
                  </a:lnTo>
                </a:path>
              </a:pathLst>
            </a:custGeom>
            <a:ln w="7594">
              <a:solidFill>
                <a:srgbClr val="E17B5F"/>
              </a:solidFill>
              <a:prstDash val="dash"/>
            </a:ln>
          </p:spPr>
          <p:txBody>
            <a:bodyPr wrap="square" lIns="0" tIns="0" rIns="0" bIns="0" rtlCol="0"/>
            <a:lstStyle/>
            <a:p>
              <a:endParaRPr/>
            </a:p>
          </p:txBody>
        </p:sp>
        <p:sp>
          <p:nvSpPr>
            <p:cNvPr id="1031" name="object 1030">
              <a:extLst>
                <a:ext uri="{FF2B5EF4-FFF2-40B4-BE49-F238E27FC236}">
                  <a16:creationId xmlns:a16="http://schemas.microsoft.com/office/drawing/2014/main" id="{97FD9213-6590-4C91-B1D3-162AF6F54F71}"/>
                </a:ext>
              </a:extLst>
            </p:cNvPr>
            <p:cNvSpPr/>
            <p:nvPr/>
          </p:nvSpPr>
          <p:spPr>
            <a:xfrm>
              <a:off x="1426695" y="6246144"/>
              <a:ext cx="15240" cy="0"/>
            </a:xfrm>
            <a:custGeom>
              <a:avLst/>
              <a:gdLst/>
              <a:ahLst/>
              <a:cxnLst/>
              <a:rect l="l" t="t" r="r" b="b"/>
              <a:pathLst>
                <a:path w="15240">
                  <a:moveTo>
                    <a:pt x="0" y="0"/>
                  </a:moveTo>
                  <a:lnTo>
                    <a:pt x="15201" y="0"/>
                  </a:lnTo>
                </a:path>
              </a:pathLst>
            </a:custGeom>
            <a:ln w="7594">
              <a:solidFill>
                <a:srgbClr val="E17B5F"/>
              </a:solidFill>
            </a:ln>
          </p:spPr>
          <p:txBody>
            <a:bodyPr wrap="square" lIns="0" tIns="0" rIns="0" bIns="0" rtlCol="0"/>
            <a:lstStyle/>
            <a:p>
              <a:endParaRPr/>
            </a:p>
          </p:txBody>
        </p:sp>
        <p:sp>
          <p:nvSpPr>
            <p:cNvPr id="1032" name="object 1031">
              <a:extLst>
                <a:ext uri="{FF2B5EF4-FFF2-40B4-BE49-F238E27FC236}">
                  <a16:creationId xmlns:a16="http://schemas.microsoft.com/office/drawing/2014/main" id="{3321A752-13E8-20F5-93A1-BE3CBFFC0F34}"/>
                </a:ext>
              </a:extLst>
            </p:cNvPr>
            <p:cNvSpPr/>
            <p:nvPr/>
          </p:nvSpPr>
          <p:spPr>
            <a:xfrm>
              <a:off x="1059803" y="6285092"/>
              <a:ext cx="15240" cy="0"/>
            </a:xfrm>
            <a:custGeom>
              <a:avLst/>
              <a:gdLst/>
              <a:ahLst/>
              <a:cxnLst/>
              <a:rect l="l" t="t" r="r" b="b"/>
              <a:pathLst>
                <a:path w="15240">
                  <a:moveTo>
                    <a:pt x="0" y="0"/>
                  </a:moveTo>
                  <a:lnTo>
                    <a:pt x="15201" y="0"/>
                  </a:lnTo>
                </a:path>
              </a:pathLst>
            </a:custGeom>
            <a:ln w="7594">
              <a:solidFill>
                <a:srgbClr val="E17B5F"/>
              </a:solidFill>
            </a:ln>
          </p:spPr>
          <p:txBody>
            <a:bodyPr wrap="square" lIns="0" tIns="0" rIns="0" bIns="0" rtlCol="0"/>
            <a:lstStyle/>
            <a:p>
              <a:endParaRPr/>
            </a:p>
          </p:txBody>
        </p:sp>
        <p:sp>
          <p:nvSpPr>
            <p:cNvPr id="1033" name="object 1032">
              <a:extLst>
                <a:ext uri="{FF2B5EF4-FFF2-40B4-BE49-F238E27FC236}">
                  <a16:creationId xmlns:a16="http://schemas.microsoft.com/office/drawing/2014/main" id="{7086FDB4-F276-EBAD-EC4C-7BC13BC0C771}"/>
                </a:ext>
              </a:extLst>
            </p:cNvPr>
            <p:cNvSpPr/>
            <p:nvPr/>
          </p:nvSpPr>
          <p:spPr>
            <a:xfrm>
              <a:off x="1106973" y="6285092"/>
              <a:ext cx="304165" cy="0"/>
            </a:xfrm>
            <a:custGeom>
              <a:avLst/>
              <a:gdLst/>
              <a:ahLst/>
              <a:cxnLst/>
              <a:rect l="l" t="t" r="r" b="b"/>
              <a:pathLst>
                <a:path w="304165">
                  <a:moveTo>
                    <a:pt x="0" y="0"/>
                  </a:moveTo>
                  <a:lnTo>
                    <a:pt x="303733" y="0"/>
                  </a:lnTo>
                </a:path>
              </a:pathLst>
            </a:custGeom>
            <a:ln w="7594">
              <a:solidFill>
                <a:srgbClr val="E17B5F"/>
              </a:solidFill>
              <a:prstDash val="dash"/>
            </a:ln>
          </p:spPr>
          <p:txBody>
            <a:bodyPr wrap="square" lIns="0" tIns="0" rIns="0" bIns="0" rtlCol="0"/>
            <a:lstStyle/>
            <a:p>
              <a:endParaRPr/>
            </a:p>
          </p:txBody>
        </p:sp>
        <p:sp>
          <p:nvSpPr>
            <p:cNvPr id="1034" name="object 1033">
              <a:extLst>
                <a:ext uri="{FF2B5EF4-FFF2-40B4-BE49-F238E27FC236}">
                  <a16:creationId xmlns:a16="http://schemas.microsoft.com/office/drawing/2014/main" id="{A2125E94-7C10-343A-4A33-82FBCDBCAF6A}"/>
                </a:ext>
              </a:extLst>
            </p:cNvPr>
            <p:cNvSpPr/>
            <p:nvPr/>
          </p:nvSpPr>
          <p:spPr>
            <a:xfrm>
              <a:off x="1426695" y="6285092"/>
              <a:ext cx="15240" cy="0"/>
            </a:xfrm>
            <a:custGeom>
              <a:avLst/>
              <a:gdLst/>
              <a:ahLst/>
              <a:cxnLst/>
              <a:rect l="l" t="t" r="r" b="b"/>
              <a:pathLst>
                <a:path w="15240">
                  <a:moveTo>
                    <a:pt x="0" y="0"/>
                  </a:moveTo>
                  <a:lnTo>
                    <a:pt x="15201" y="0"/>
                  </a:lnTo>
                </a:path>
              </a:pathLst>
            </a:custGeom>
            <a:ln w="7594">
              <a:solidFill>
                <a:srgbClr val="E17B5F"/>
              </a:solidFill>
            </a:ln>
          </p:spPr>
          <p:txBody>
            <a:bodyPr wrap="square" lIns="0" tIns="0" rIns="0" bIns="0" rtlCol="0"/>
            <a:lstStyle/>
            <a:p>
              <a:endParaRPr/>
            </a:p>
          </p:txBody>
        </p:sp>
        <p:sp>
          <p:nvSpPr>
            <p:cNvPr id="1035" name="object 1034">
              <a:extLst>
                <a:ext uri="{FF2B5EF4-FFF2-40B4-BE49-F238E27FC236}">
                  <a16:creationId xmlns:a16="http://schemas.microsoft.com/office/drawing/2014/main" id="{DF8CAAF5-4592-E987-D18C-224020094870}"/>
                </a:ext>
              </a:extLst>
            </p:cNvPr>
            <p:cNvSpPr/>
            <p:nvPr/>
          </p:nvSpPr>
          <p:spPr>
            <a:xfrm>
              <a:off x="1583184" y="6245077"/>
              <a:ext cx="15240" cy="0"/>
            </a:xfrm>
            <a:custGeom>
              <a:avLst/>
              <a:gdLst/>
              <a:ahLst/>
              <a:cxnLst/>
              <a:rect l="l" t="t" r="r" b="b"/>
              <a:pathLst>
                <a:path w="15240">
                  <a:moveTo>
                    <a:pt x="0" y="0"/>
                  </a:moveTo>
                  <a:lnTo>
                    <a:pt x="15201" y="0"/>
                  </a:lnTo>
                </a:path>
              </a:pathLst>
            </a:custGeom>
            <a:ln w="7594">
              <a:solidFill>
                <a:srgbClr val="4B4B9B"/>
              </a:solidFill>
            </a:ln>
          </p:spPr>
          <p:txBody>
            <a:bodyPr wrap="square" lIns="0" tIns="0" rIns="0" bIns="0" rtlCol="0"/>
            <a:lstStyle/>
            <a:p>
              <a:endParaRPr/>
            </a:p>
          </p:txBody>
        </p:sp>
        <p:sp>
          <p:nvSpPr>
            <p:cNvPr id="1036" name="object 1035">
              <a:extLst>
                <a:ext uri="{FF2B5EF4-FFF2-40B4-BE49-F238E27FC236}">
                  <a16:creationId xmlns:a16="http://schemas.microsoft.com/office/drawing/2014/main" id="{A7CDB930-9DA3-9BD6-DE61-1F5FB2FC3438}"/>
                </a:ext>
              </a:extLst>
            </p:cNvPr>
            <p:cNvSpPr/>
            <p:nvPr/>
          </p:nvSpPr>
          <p:spPr>
            <a:xfrm>
              <a:off x="1629362" y="6245077"/>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37" name="object 1036">
              <a:extLst>
                <a:ext uri="{FF2B5EF4-FFF2-40B4-BE49-F238E27FC236}">
                  <a16:creationId xmlns:a16="http://schemas.microsoft.com/office/drawing/2014/main" id="{4770234C-1CC4-3BF0-E39F-9D087D5B332E}"/>
                </a:ext>
              </a:extLst>
            </p:cNvPr>
            <p:cNvSpPr/>
            <p:nvPr/>
          </p:nvSpPr>
          <p:spPr>
            <a:xfrm>
              <a:off x="1939152" y="6245077"/>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38" name="object 1037">
              <a:extLst>
                <a:ext uri="{FF2B5EF4-FFF2-40B4-BE49-F238E27FC236}">
                  <a16:creationId xmlns:a16="http://schemas.microsoft.com/office/drawing/2014/main" id="{5CA87B03-3307-6E03-CA13-8D7C42D8DE69}"/>
                </a:ext>
              </a:extLst>
            </p:cNvPr>
            <p:cNvSpPr/>
            <p:nvPr/>
          </p:nvSpPr>
          <p:spPr>
            <a:xfrm>
              <a:off x="1583184" y="6282839"/>
              <a:ext cx="15240" cy="0"/>
            </a:xfrm>
            <a:custGeom>
              <a:avLst/>
              <a:gdLst/>
              <a:ahLst/>
              <a:cxnLst/>
              <a:rect l="l" t="t" r="r" b="b"/>
              <a:pathLst>
                <a:path w="15240">
                  <a:moveTo>
                    <a:pt x="0" y="0"/>
                  </a:moveTo>
                  <a:lnTo>
                    <a:pt x="15201" y="0"/>
                  </a:lnTo>
                </a:path>
              </a:pathLst>
            </a:custGeom>
            <a:ln w="7594">
              <a:solidFill>
                <a:srgbClr val="4B4B9B"/>
              </a:solidFill>
            </a:ln>
          </p:spPr>
          <p:txBody>
            <a:bodyPr wrap="square" lIns="0" tIns="0" rIns="0" bIns="0" rtlCol="0"/>
            <a:lstStyle/>
            <a:p>
              <a:endParaRPr/>
            </a:p>
          </p:txBody>
        </p:sp>
        <p:sp>
          <p:nvSpPr>
            <p:cNvPr id="1039" name="object 1038">
              <a:extLst>
                <a:ext uri="{FF2B5EF4-FFF2-40B4-BE49-F238E27FC236}">
                  <a16:creationId xmlns:a16="http://schemas.microsoft.com/office/drawing/2014/main" id="{FA98A287-A9DD-0705-F1C9-BD6801E9FD14}"/>
                </a:ext>
              </a:extLst>
            </p:cNvPr>
            <p:cNvSpPr/>
            <p:nvPr/>
          </p:nvSpPr>
          <p:spPr>
            <a:xfrm>
              <a:off x="1629362" y="6282839"/>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40" name="object 1039">
              <a:extLst>
                <a:ext uri="{FF2B5EF4-FFF2-40B4-BE49-F238E27FC236}">
                  <a16:creationId xmlns:a16="http://schemas.microsoft.com/office/drawing/2014/main" id="{B42CA9E5-3A64-9D4D-E58E-CA10F5098CB2}"/>
                </a:ext>
              </a:extLst>
            </p:cNvPr>
            <p:cNvSpPr/>
            <p:nvPr/>
          </p:nvSpPr>
          <p:spPr>
            <a:xfrm>
              <a:off x="1939152" y="6282839"/>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41" name="object 1040">
              <a:extLst>
                <a:ext uri="{FF2B5EF4-FFF2-40B4-BE49-F238E27FC236}">
                  <a16:creationId xmlns:a16="http://schemas.microsoft.com/office/drawing/2014/main" id="{F383E399-416E-D185-4716-8B4DF50D20D6}"/>
                </a:ext>
              </a:extLst>
            </p:cNvPr>
            <p:cNvSpPr/>
            <p:nvPr/>
          </p:nvSpPr>
          <p:spPr>
            <a:xfrm>
              <a:off x="1583184" y="6315498"/>
              <a:ext cx="15240" cy="0"/>
            </a:xfrm>
            <a:custGeom>
              <a:avLst/>
              <a:gdLst/>
              <a:ahLst/>
              <a:cxnLst/>
              <a:rect l="l" t="t" r="r" b="b"/>
              <a:pathLst>
                <a:path w="15240">
                  <a:moveTo>
                    <a:pt x="0" y="0"/>
                  </a:moveTo>
                  <a:lnTo>
                    <a:pt x="15201" y="0"/>
                  </a:lnTo>
                </a:path>
              </a:pathLst>
            </a:custGeom>
            <a:ln w="7594">
              <a:solidFill>
                <a:srgbClr val="4B4B9B"/>
              </a:solidFill>
            </a:ln>
          </p:spPr>
          <p:txBody>
            <a:bodyPr wrap="square" lIns="0" tIns="0" rIns="0" bIns="0" rtlCol="0"/>
            <a:lstStyle/>
            <a:p>
              <a:endParaRPr/>
            </a:p>
          </p:txBody>
        </p:sp>
        <p:sp>
          <p:nvSpPr>
            <p:cNvPr id="1042" name="object 1041">
              <a:extLst>
                <a:ext uri="{FF2B5EF4-FFF2-40B4-BE49-F238E27FC236}">
                  <a16:creationId xmlns:a16="http://schemas.microsoft.com/office/drawing/2014/main" id="{AB4BE517-DCE3-26A0-6097-09AF458E105F}"/>
                </a:ext>
              </a:extLst>
            </p:cNvPr>
            <p:cNvSpPr/>
            <p:nvPr/>
          </p:nvSpPr>
          <p:spPr>
            <a:xfrm>
              <a:off x="1629362" y="6315498"/>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43" name="object 1042">
              <a:extLst>
                <a:ext uri="{FF2B5EF4-FFF2-40B4-BE49-F238E27FC236}">
                  <a16:creationId xmlns:a16="http://schemas.microsoft.com/office/drawing/2014/main" id="{FAE7B2B1-F19C-8B69-EC44-08F283788F56}"/>
                </a:ext>
              </a:extLst>
            </p:cNvPr>
            <p:cNvSpPr/>
            <p:nvPr/>
          </p:nvSpPr>
          <p:spPr>
            <a:xfrm>
              <a:off x="1939152" y="6315498"/>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44" name="object 1043">
              <a:extLst>
                <a:ext uri="{FF2B5EF4-FFF2-40B4-BE49-F238E27FC236}">
                  <a16:creationId xmlns:a16="http://schemas.microsoft.com/office/drawing/2014/main" id="{2D18E7C2-7683-EE86-BB92-A2C7534F967A}"/>
                </a:ext>
              </a:extLst>
            </p:cNvPr>
            <p:cNvSpPr/>
            <p:nvPr/>
          </p:nvSpPr>
          <p:spPr>
            <a:xfrm>
              <a:off x="2110304" y="624801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45" name="object 1044">
              <a:extLst>
                <a:ext uri="{FF2B5EF4-FFF2-40B4-BE49-F238E27FC236}">
                  <a16:creationId xmlns:a16="http://schemas.microsoft.com/office/drawing/2014/main" id="{7BB580F9-4913-611A-E12B-9E5E56E0CE1D}"/>
                </a:ext>
              </a:extLst>
            </p:cNvPr>
            <p:cNvSpPr/>
            <p:nvPr/>
          </p:nvSpPr>
          <p:spPr>
            <a:xfrm>
              <a:off x="2156482" y="6248015"/>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46" name="object 1045">
              <a:extLst>
                <a:ext uri="{FF2B5EF4-FFF2-40B4-BE49-F238E27FC236}">
                  <a16:creationId xmlns:a16="http://schemas.microsoft.com/office/drawing/2014/main" id="{0F921179-841C-50E2-24A4-FEB2A43D0233}"/>
                </a:ext>
              </a:extLst>
            </p:cNvPr>
            <p:cNvSpPr/>
            <p:nvPr/>
          </p:nvSpPr>
          <p:spPr>
            <a:xfrm>
              <a:off x="2466272" y="624801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47" name="object 1046">
              <a:extLst>
                <a:ext uri="{FF2B5EF4-FFF2-40B4-BE49-F238E27FC236}">
                  <a16:creationId xmlns:a16="http://schemas.microsoft.com/office/drawing/2014/main" id="{32D50F43-C8BB-EA4E-D708-02F353F49CE9}"/>
                </a:ext>
              </a:extLst>
            </p:cNvPr>
            <p:cNvSpPr/>
            <p:nvPr/>
          </p:nvSpPr>
          <p:spPr>
            <a:xfrm>
              <a:off x="2110304" y="6285777"/>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48" name="object 1047">
              <a:extLst>
                <a:ext uri="{FF2B5EF4-FFF2-40B4-BE49-F238E27FC236}">
                  <a16:creationId xmlns:a16="http://schemas.microsoft.com/office/drawing/2014/main" id="{CB41A8C0-DB9B-5503-9BE7-4DB1D862C458}"/>
                </a:ext>
              </a:extLst>
            </p:cNvPr>
            <p:cNvSpPr/>
            <p:nvPr/>
          </p:nvSpPr>
          <p:spPr>
            <a:xfrm>
              <a:off x="2156482" y="6285777"/>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49" name="object 1048">
              <a:extLst>
                <a:ext uri="{FF2B5EF4-FFF2-40B4-BE49-F238E27FC236}">
                  <a16:creationId xmlns:a16="http://schemas.microsoft.com/office/drawing/2014/main" id="{2A7010E4-A03E-9439-82E5-5267D9D3C531}"/>
                </a:ext>
              </a:extLst>
            </p:cNvPr>
            <p:cNvSpPr/>
            <p:nvPr/>
          </p:nvSpPr>
          <p:spPr>
            <a:xfrm>
              <a:off x="2466272" y="6285777"/>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50" name="object 1049">
              <a:extLst>
                <a:ext uri="{FF2B5EF4-FFF2-40B4-BE49-F238E27FC236}">
                  <a16:creationId xmlns:a16="http://schemas.microsoft.com/office/drawing/2014/main" id="{81648F81-0B92-13AF-5EC5-4C57537F8663}"/>
                </a:ext>
              </a:extLst>
            </p:cNvPr>
            <p:cNvSpPr/>
            <p:nvPr/>
          </p:nvSpPr>
          <p:spPr>
            <a:xfrm>
              <a:off x="2110304" y="6318437"/>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51" name="object 1050">
              <a:extLst>
                <a:ext uri="{FF2B5EF4-FFF2-40B4-BE49-F238E27FC236}">
                  <a16:creationId xmlns:a16="http://schemas.microsoft.com/office/drawing/2014/main" id="{066F8B1E-D7DA-2B79-211D-62AD924C41ED}"/>
                </a:ext>
              </a:extLst>
            </p:cNvPr>
            <p:cNvSpPr/>
            <p:nvPr/>
          </p:nvSpPr>
          <p:spPr>
            <a:xfrm>
              <a:off x="2156482" y="6318437"/>
              <a:ext cx="294640" cy="0"/>
            </a:xfrm>
            <a:custGeom>
              <a:avLst/>
              <a:gdLst/>
              <a:ahLst/>
              <a:cxnLst/>
              <a:rect l="l" t="t" r="r" b="b"/>
              <a:pathLst>
                <a:path w="294639">
                  <a:moveTo>
                    <a:pt x="0" y="0"/>
                  </a:moveTo>
                  <a:lnTo>
                    <a:pt x="294297" y="0"/>
                  </a:lnTo>
                </a:path>
              </a:pathLst>
            </a:custGeom>
            <a:ln w="7594">
              <a:solidFill>
                <a:srgbClr val="4B4B9B"/>
              </a:solidFill>
              <a:prstDash val="dash"/>
            </a:ln>
          </p:spPr>
          <p:txBody>
            <a:bodyPr wrap="square" lIns="0" tIns="0" rIns="0" bIns="0" rtlCol="0"/>
            <a:lstStyle/>
            <a:p>
              <a:endParaRPr/>
            </a:p>
          </p:txBody>
        </p:sp>
        <p:sp>
          <p:nvSpPr>
            <p:cNvPr id="1052" name="object 1051">
              <a:extLst>
                <a:ext uri="{FF2B5EF4-FFF2-40B4-BE49-F238E27FC236}">
                  <a16:creationId xmlns:a16="http://schemas.microsoft.com/office/drawing/2014/main" id="{9D100B53-9A6F-0603-79EA-6F2963EFBB4B}"/>
                </a:ext>
              </a:extLst>
            </p:cNvPr>
            <p:cNvSpPr/>
            <p:nvPr/>
          </p:nvSpPr>
          <p:spPr>
            <a:xfrm>
              <a:off x="2466272" y="6318437"/>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053" name="object 1052">
              <a:extLst>
                <a:ext uri="{FF2B5EF4-FFF2-40B4-BE49-F238E27FC236}">
                  <a16:creationId xmlns:a16="http://schemas.microsoft.com/office/drawing/2014/main" id="{1FAFB226-817B-BC42-BA59-25D09158BB86}"/>
                </a:ext>
              </a:extLst>
            </p:cNvPr>
            <p:cNvSpPr/>
            <p:nvPr/>
          </p:nvSpPr>
          <p:spPr>
            <a:xfrm>
              <a:off x="2658814" y="625106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54" name="object 1053">
              <a:extLst>
                <a:ext uri="{FF2B5EF4-FFF2-40B4-BE49-F238E27FC236}">
                  <a16:creationId xmlns:a16="http://schemas.microsoft.com/office/drawing/2014/main" id="{289A1A76-E7EF-EBBB-C34C-FF521F45A779}"/>
                </a:ext>
              </a:extLst>
            </p:cNvPr>
            <p:cNvSpPr/>
            <p:nvPr/>
          </p:nvSpPr>
          <p:spPr>
            <a:xfrm>
              <a:off x="2702796" y="6251066"/>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55" name="object 1054">
              <a:extLst>
                <a:ext uri="{FF2B5EF4-FFF2-40B4-BE49-F238E27FC236}">
                  <a16:creationId xmlns:a16="http://schemas.microsoft.com/office/drawing/2014/main" id="{16605582-104F-71F3-3F6C-2656699ED115}"/>
                </a:ext>
              </a:extLst>
            </p:cNvPr>
            <p:cNvSpPr/>
            <p:nvPr/>
          </p:nvSpPr>
          <p:spPr>
            <a:xfrm>
              <a:off x="2990616" y="625106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56" name="object 1055">
              <a:extLst>
                <a:ext uri="{FF2B5EF4-FFF2-40B4-BE49-F238E27FC236}">
                  <a16:creationId xmlns:a16="http://schemas.microsoft.com/office/drawing/2014/main" id="{796D34E4-75C8-F2CF-FAD2-F6A0390DFC57}"/>
                </a:ext>
              </a:extLst>
            </p:cNvPr>
            <p:cNvSpPr/>
            <p:nvPr/>
          </p:nvSpPr>
          <p:spPr>
            <a:xfrm>
              <a:off x="2658814" y="628743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57" name="object 1056">
              <a:extLst>
                <a:ext uri="{FF2B5EF4-FFF2-40B4-BE49-F238E27FC236}">
                  <a16:creationId xmlns:a16="http://schemas.microsoft.com/office/drawing/2014/main" id="{840F3D61-F160-A5D8-9DA5-A866BD083CAD}"/>
                </a:ext>
              </a:extLst>
            </p:cNvPr>
            <p:cNvSpPr/>
            <p:nvPr/>
          </p:nvSpPr>
          <p:spPr>
            <a:xfrm>
              <a:off x="2702796" y="6287433"/>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058" name="object 1057">
              <a:extLst>
                <a:ext uri="{FF2B5EF4-FFF2-40B4-BE49-F238E27FC236}">
                  <a16:creationId xmlns:a16="http://schemas.microsoft.com/office/drawing/2014/main" id="{24973D36-F0EF-FCC7-5AEF-CDF049C58169}"/>
                </a:ext>
              </a:extLst>
            </p:cNvPr>
            <p:cNvSpPr/>
            <p:nvPr/>
          </p:nvSpPr>
          <p:spPr>
            <a:xfrm>
              <a:off x="2990616" y="628743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59" name="object 1058">
              <a:extLst>
                <a:ext uri="{FF2B5EF4-FFF2-40B4-BE49-F238E27FC236}">
                  <a16:creationId xmlns:a16="http://schemas.microsoft.com/office/drawing/2014/main" id="{A31B15F4-53B9-ED5F-3B77-5A2F1CCF9F05}"/>
                </a:ext>
              </a:extLst>
            </p:cNvPr>
            <p:cNvSpPr/>
            <p:nvPr/>
          </p:nvSpPr>
          <p:spPr>
            <a:xfrm>
              <a:off x="2260282" y="6736524"/>
              <a:ext cx="380365" cy="123825"/>
            </a:xfrm>
            <a:custGeom>
              <a:avLst/>
              <a:gdLst/>
              <a:ahLst/>
              <a:cxnLst/>
              <a:rect l="l" t="t" r="r" b="b"/>
              <a:pathLst>
                <a:path w="380364" h="123825">
                  <a:moveTo>
                    <a:pt x="325932" y="0"/>
                  </a:moveTo>
                  <a:lnTo>
                    <a:pt x="0" y="0"/>
                  </a:lnTo>
                  <a:lnTo>
                    <a:pt x="0" y="13817"/>
                  </a:lnTo>
                  <a:lnTo>
                    <a:pt x="325932" y="13817"/>
                  </a:lnTo>
                  <a:lnTo>
                    <a:pt x="325932" y="0"/>
                  </a:lnTo>
                  <a:close/>
                </a:path>
                <a:path w="380364" h="123825">
                  <a:moveTo>
                    <a:pt x="327101" y="36626"/>
                  </a:moveTo>
                  <a:lnTo>
                    <a:pt x="1168" y="36626"/>
                  </a:lnTo>
                  <a:lnTo>
                    <a:pt x="1168" y="50444"/>
                  </a:lnTo>
                  <a:lnTo>
                    <a:pt x="327101" y="50444"/>
                  </a:lnTo>
                  <a:lnTo>
                    <a:pt x="327101" y="36626"/>
                  </a:lnTo>
                  <a:close/>
                </a:path>
                <a:path w="380364" h="123825">
                  <a:moveTo>
                    <a:pt x="378701" y="73240"/>
                  </a:moveTo>
                  <a:lnTo>
                    <a:pt x="99326" y="73240"/>
                  </a:lnTo>
                  <a:lnTo>
                    <a:pt x="99326" y="87058"/>
                  </a:lnTo>
                  <a:lnTo>
                    <a:pt x="378701" y="87058"/>
                  </a:lnTo>
                  <a:lnTo>
                    <a:pt x="378701" y="73240"/>
                  </a:lnTo>
                  <a:close/>
                </a:path>
                <a:path w="380364" h="123825">
                  <a:moveTo>
                    <a:pt x="379768" y="109893"/>
                  </a:moveTo>
                  <a:lnTo>
                    <a:pt x="100393" y="109893"/>
                  </a:lnTo>
                  <a:lnTo>
                    <a:pt x="100393" y="123710"/>
                  </a:lnTo>
                  <a:lnTo>
                    <a:pt x="379768" y="123710"/>
                  </a:lnTo>
                  <a:lnTo>
                    <a:pt x="379768" y="109893"/>
                  </a:lnTo>
                  <a:close/>
                </a:path>
              </a:pathLst>
            </a:custGeom>
            <a:solidFill>
              <a:srgbClr val="008741"/>
            </a:solidFill>
          </p:spPr>
          <p:txBody>
            <a:bodyPr wrap="square" lIns="0" tIns="0" rIns="0" bIns="0" rtlCol="0"/>
            <a:lstStyle/>
            <a:p>
              <a:endParaRPr/>
            </a:p>
          </p:txBody>
        </p:sp>
        <p:sp>
          <p:nvSpPr>
            <p:cNvPr id="1060" name="object 1059">
              <a:extLst>
                <a:ext uri="{FF2B5EF4-FFF2-40B4-BE49-F238E27FC236}">
                  <a16:creationId xmlns:a16="http://schemas.microsoft.com/office/drawing/2014/main" id="{A89C4692-0B92-BBBE-E528-F58034F2FF20}"/>
                </a:ext>
              </a:extLst>
            </p:cNvPr>
            <p:cNvSpPr/>
            <p:nvPr/>
          </p:nvSpPr>
          <p:spPr>
            <a:xfrm>
              <a:off x="1126451" y="6736042"/>
              <a:ext cx="379730" cy="118745"/>
            </a:xfrm>
            <a:custGeom>
              <a:avLst/>
              <a:gdLst/>
              <a:ahLst/>
              <a:cxnLst/>
              <a:rect l="l" t="t" r="r" b="b"/>
              <a:pathLst>
                <a:path w="379730" h="118745">
                  <a:moveTo>
                    <a:pt x="197548" y="0"/>
                  </a:moveTo>
                  <a:lnTo>
                    <a:pt x="0" y="0"/>
                  </a:lnTo>
                  <a:lnTo>
                    <a:pt x="0" y="13817"/>
                  </a:lnTo>
                  <a:lnTo>
                    <a:pt x="197548" y="13817"/>
                  </a:lnTo>
                  <a:lnTo>
                    <a:pt x="197548" y="0"/>
                  </a:lnTo>
                  <a:close/>
                </a:path>
                <a:path w="379730" h="118745">
                  <a:moveTo>
                    <a:pt x="306425" y="104648"/>
                  </a:moveTo>
                  <a:lnTo>
                    <a:pt x="99326" y="104648"/>
                  </a:lnTo>
                  <a:lnTo>
                    <a:pt x="99326" y="118465"/>
                  </a:lnTo>
                  <a:lnTo>
                    <a:pt x="306425" y="118465"/>
                  </a:lnTo>
                  <a:lnTo>
                    <a:pt x="306425" y="104648"/>
                  </a:lnTo>
                  <a:close/>
                </a:path>
                <a:path w="379730" h="118745">
                  <a:moveTo>
                    <a:pt x="316611" y="71374"/>
                  </a:moveTo>
                  <a:lnTo>
                    <a:pt x="37236" y="71374"/>
                  </a:lnTo>
                  <a:lnTo>
                    <a:pt x="37236" y="85191"/>
                  </a:lnTo>
                  <a:lnTo>
                    <a:pt x="316611" y="85191"/>
                  </a:lnTo>
                  <a:lnTo>
                    <a:pt x="316611" y="71374"/>
                  </a:lnTo>
                  <a:close/>
                </a:path>
                <a:path w="379730" h="118745">
                  <a:moveTo>
                    <a:pt x="379514" y="36779"/>
                  </a:moveTo>
                  <a:lnTo>
                    <a:pt x="187667" y="36779"/>
                  </a:lnTo>
                  <a:lnTo>
                    <a:pt x="187667" y="50596"/>
                  </a:lnTo>
                  <a:lnTo>
                    <a:pt x="379514" y="50596"/>
                  </a:lnTo>
                  <a:lnTo>
                    <a:pt x="379514" y="36779"/>
                  </a:lnTo>
                  <a:close/>
                </a:path>
              </a:pathLst>
            </a:custGeom>
            <a:solidFill>
              <a:srgbClr val="E17B5F"/>
            </a:solidFill>
          </p:spPr>
          <p:txBody>
            <a:bodyPr wrap="square" lIns="0" tIns="0" rIns="0" bIns="0" rtlCol="0"/>
            <a:lstStyle/>
            <a:p>
              <a:endParaRPr/>
            </a:p>
          </p:txBody>
        </p:sp>
        <p:sp>
          <p:nvSpPr>
            <p:cNvPr id="1061" name="object 1060">
              <a:extLst>
                <a:ext uri="{FF2B5EF4-FFF2-40B4-BE49-F238E27FC236}">
                  <a16:creationId xmlns:a16="http://schemas.microsoft.com/office/drawing/2014/main" id="{421A29B6-A656-21C9-630A-BE2E30AA6E60}"/>
                </a:ext>
              </a:extLst>
            </p:cNvPr>
            <p:cNvSpPr/>
            <p:nvPr/>
          </p:nvSpPr>
          <p:spPr>
            <a:xfrm>
              <a:off x="1503261" y="6738620"/>
              <a:ext cx="758825" cy="120650"/>
            </a:xfrm>
            <a:custGeom>
              <a:avLst/>
              <a:gdLst/>
              <a:ahLst/>
              <a:cxnLst/>
              <a:rect l="l" t="t" r="r" b="b"/>
              <a:pathLst>
                <a:path w="758825" h="120650">
                  <a:moveTo>
                    <a:pt x="277888" y="33756"/>
                  </a:moveTo>
                  <a:lnTo>
                    <a:pt x="0" y="33756"/>
                  </a:lnTo>
                  <a:lnTo>
                    <a:pt x="0" y="47574"/>
                  </a:lnTo>
                  <a:lnTo>
                    <a:pt x="277888" y="47574"/>
                  </a:lnTo>
                  <a:lnTo>
                    <a:pt x="277888" y="33756"/>
                  </a:lnTo>
                  <a:close/>
                </a:path>
                <a:path w="758825" h="120650">
                  <a:moveTo>
                    <a:pt x="327101" y="431"/>
                  </a:moveTo>
                  <a:lnTo>
                    <a:pt x="1168" y="431"/>
                  </a:lnTo>
                  <a:lnTo>
                    <a:pt x="1168" y="14249"/>
                  </a:lnTo>
                  <a:lnTo>
                    <a:pt x="327101" y="14249"/>
                  </a:lnTo>
                  <a:lnTo>
                    <a:pt x="327101" y="431"/>
                  </a:lnTo>
                  <a:close/>
                </a:path>
                <a:path w="758825" h="120650">
                  <a:moveTo>
                    <a:pt x="379768" y="106514"/>
                  </a:moveTo>
                  <a:lnTo>
                    <a:pt x="220230" y="106514"/>
                  </a:lnTo>
                  <a:lnTo>
                    <a:pt x="220230" y="120332"/>
                  </a:lnTo>
                  <a:lnTo>
                    <a:pt x="379768" y="120332"/>
                  </a:lnTo>
                  <a:lnTo>
                    <a:pt x="379768" y="106514"/>
                  </a:lnTo>
                  <a:close/>
                </a:path>
                <a:path w="758825" h="120650">
                  <a:moveTo>
                    <a:pt x="380428" y="68160"/>
                  </a:moveTo>
                  <a:lnTo>
                    <a:pt x="203415" y="68160"/>
                  </a:lnTo>
                  <a:lnTo>
                    <a:pt x="203415" y="81978"/>
                  </a:lnTo>
                  <a:lnTo>
                    <a:pt x="380428" y="81978"/>
                  </a:lnTo>
                  <a:lnTo>
                    <a:pt x="380428" y="68160"/>
                  </a:lnTo>
                  <a:close/>
                </a:path>
                <a:path w="758825" h="120650">
                  <a:moveTo>
                    <a:pt x="656132" y="33337"/>
                  </a:moveTo>
                  <a:lnTo>
                    <a:pt x="378231" y="33337"/>
                  </a:lnTo>
                  <a:lnTo>
                    <a:pt x="378231" y="47155"/>
                  </a:lnTo>
                  <a:lnTo>
                    <a:pt x="656132" y="47155"/>
                  </a:lnTo>
                  <a:lnTo>
                    <a:pt x="656132" y="33337"/>
                  </a:lnTo>
                  <a:close/>
                </a:path>
                <a:path w="758825" h="120650">
                  <a:moveTo>
                    <a:pt x="705345" y="0"/>
                  </a:moveTo>
                  <a:lnTo>
                    <a:pt x="379412" y="0"/>
                  </a:lnTo>
                  <a:lnTo>
                    <a:pt x="379412" y="13817"/>
                  </a:lnTo>
                  <a:lnTo>
                    <a:pt x="705345" y="13817"/>
                  </a:lnTo>
                  <a:lnTo>
                    <a:pt x="705345" y="0"/>
                  </a:lnTo>
                  <a:close/>
                </a:path>
                <a:path w="758825" h="120650">
                  <a:moveTo>
                    <a:pt x="757999" y="106095"/>
                  </a:moveTo>
                  <a:lnTo>
                    <a:pt x="598462" y="106095"/>
                  </a:lnTo>
                  <a:lnTo>
                    <a:pt x="598462" y="119913"/>
                  </a:lnTo>
                  <a:lnTo>
                    <a:pt x="757999" y="119913"/>
                  </a:lnTo>
                  <a:lnTo>
                    <a:pt x="757999" y="106095"/>
                  </a:lnTo>
                  <a:close/>
                </a:path>
                <a:path w="758825" h="120650">
                  <a:moveTo>
                    <a:pt x="758659" y="67729"/>
                  </a:moveTo>
                  <a:lnTo>
                    <a:pt x="581647" y="67729"/>
                  </a:lnTo>
                  <a:lnTo>
                    <a:pt x="581647" y="81546"/>
                  </a:lnTo>
                  <a:lnTo>
                    <a:pt x="758659" y="81546"/>
                  </a:lnTo>
                  <a:lnTo>
                    <a:pt x="758659" y="67729"/>
                  </a:lnTo>
                  <a:close/>
                </a:path>
              </a:pathLst>
            </a:custGeom>
            <a:solidFill>
              <a:srgbClr val="4B4B9B"/>
            </a:solidFill>
          </p:spPr>
          <p:txBody>
            <a:bodyPr wrap="square" lIns="0" tIns="0" rIns="0" bIns="0" rtlCol="0"/>
            <a:lstStyle/>
            <a:p>
              <a:endParaRPr/>
            </a:p>
          </p:txBody>
        </p:sp>
        <p:sp>
          <p:nvSpPr>
            <p:cNvPr id="1062" name="object 1061">
              <a:extLst>
                <a:ext uri="{FF2B5EF4-FFF2-40B4-BE49-F238E27FC236}">
                  <a16:creationId xmlns:a16="http://schemas.microsoft.com/office/drawing/2014/main" id="{0474B3AF-CC4C-9856-D4BC-01C6F20340EA}"/>
                </a:ext>
              </a:extLst>
            </p:cNvPr>
            <p:cNvSpPr/>
            <p:nvPr/>
          </p:nvSpPr>
          <p:spPr>
            <a:xfrm>
              <a:off x="1503415" y="6745622"/>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063" name="object 1062">
              <a:extLst>
                <a:ext uri="{FF2B5EF4-FFF2-40B4-BE49-F238E27FC236}">
                  <a16:creationId xmlns:a16="http://schemas.microsoft.com/office/drawing/2014/main" id="{24714B2D-80CF-9C63-C18A-AE3B2AFB76BC}"/>
                </a:ext>
              </a:extLst>
            </p:cNvPr>
            <p:cNvSpPr/>
            <p:nvPr/>
          </p:nvSpPr>
          <p:spPr>
            <a:xfrm>
              <a:off x="1550272" y="6745622"/>
              <a:ext cx="680720" cy="0"/>
            </a:xfrm>
            <a:custGeom>
              <a:avLst/>
              <a:gdLst/>
              <a:ahLst/>
              <a:cxnLst/>
              <a:rect l="l" t="t" r="r" b="b"/>
              <a:pathLst>
                <a:path w="680719">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064" name="object 1063">
              <a:extLst>
                <a:ext uri="{FF2B5EF4-FFF2-40B4-BE49-F238E27FC236}">
                  <a16:creationId xmlns:a16="http://schemas.microsoft.com/office/drawing/2014/main" id="{52A43A4F-5E6B-0817-4BE5-F2EFE05E440F}"/>
                </a:ext>
              </a:extLst>
            </p:cNvPr>
            <p:cNvSpPr/>
            <p:nvPr/>
          </p:nvSpPr>
          <p:spPr>
            <a:xfrm>
              <a:off x="2246734" y="674562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65" name="object 1064">
              <a:extLst>
                <a:ext uri="{FF2B5EF4-FFF2-40B4-BE49-F238E27FC236}">
                  <a16:creationId xmlns:a16="http://schemas.microsoft.com/office/drawing/2014/main" id="{B506C5B7-DC83-40A6-5EBC-F9E45D3C6F86}"/>
                </a:ext>
              </a:extLst>
            </p:cNvPr>
            <p:cNvSpPr/>
            <p:nvPr/>
          </p:nvSpPr>
          <p:spPr>
            <a:xfrm>
              <a:off x="1503415" y="6780874"/>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066" name="object 1065">
              <a:extLst>
                <a:ext uri="{FF2B5EF4-FFF2-40B4-BE49-F238E27FC236}">
                  <a16:creationId xmlns:a16="http://schemas.microsoft.com/office/drawing/2014/main" id="{BD5DD7BD-6781-A27D-E791-A642FC658C7A}"/>
                </a:ext>
              </a:extLst>
            </p:cNvPr>
            <p:cNvSpPr/>
            <p:nvPr/>
          </p:nvSpPr>
          <p:spPr>
            <a:xfrm>
              <a:off x="1550272" y="6780874"/>
              <a:ext cx="680720" cy="0"/>
            </a:xfrm>
            <a:custGeom>
              <a:avLst/>
              <a:gdLst/>
              <a:ahLst/>
              <a:cxnLst/>
              <a:rect l="l" t="t" r="r" b="b"/>
              <a:pathLst>
                <a:path w="680719">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067" name="object 1066">
              <a:extLst>
                <a:ext uri="{FF2B5EF4-FFF2-40B4-BE49-F238E27FC236}">
                  <a16:creationId xmlns:a16="http://schemas.microsoft.com/office/drawing/2014/main" id="{4C7DC679-3D1E-215C-C4B0-F6EE1C096AAB}"/>
                </a:ext>
              </a:extLst>
            </p:cNvPr>
            <p:cNvSpPr/>
            <p:nvPr/>
          </p:nvSpPr>
          <p:spPr>
            <a:xfrm>
              <a:off x="2246734" y="678087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68" name="object 1067">
              <a:extLst>
                <a:ext uri="{FF2B5EF4-FFF2-40B4-BE49-F238E27FC236}">
                  <a16:creationId xmlns:a16="http://schemas.microsoft.com/office/drawing/2014/main" id="{66018C39-D93B-7CF8-FFED-DE64BF46B36B}"/>
                </a:ext>
              </a:extLst>
            </p:cNvPr>
            <p:cNvSpPr/>
            <p:nvPr/>
          </p:nvSpPr>
          <p:spPr>
            <a:xfrm>
              <a:off x="1503415" y="6816043"/>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069" name="object 1068">
              <a:extLst>
                <a:ext uri="{FF2B5EF4-FFF2-40B4-BE49-F238E27FC236}">
                  <a16:creationId xmlns:a16="http://schemas.microsoft.com/office/drawing/2014/main" id="{6A6F9706-1854-3D84-D017-3FCE5F9CF043}"/>
                </a:ext>
              </a:extLst>
            </p:cNvPr>
            <p:cNvSpPr/>
            <p:nvPr/>
          </p:nvSpPr>
          <p:spPr>
            <a:xfrm>
              <a:off x="1550272" y="6816043"/>
              <a:ext cx="680720" cy="0"/>
            </a:xfrm>
            <a:custGeom>
              <a:avLst/>
              <a:gdLst/>
              <a:ahLst/>
              <a:cxnLst/>
              <a:rect l="l" t="t" r="r" b="b"/>
              <a:pathLst>
                <a:path w="680719">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070" name="object 1069">
              <a:extLst>
                <a:ext uri="{FF2B5EF4-FFF2-40B4-BE49-F238E27FC236}">
                  <a16:creationId xmlns:a16="http://schemas.microsoft.com/office/drawing/2014/main" id="{6B0505FB-1309-9CFC-AA18-AF0A69911E37}"/>
                </a:ext>
              </a:extLst>
            </p:cNvPr>
            <p:cNvSpPr/>
            <p:nvPr/>
          </p:nvSpPr>
          <p:spPr>
            <a:xfrm>
              <a:off x="2246734" y="6816043"/>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71" name="object 1070">
              <a:extLst>
                <a:ext uri="{FF2B5EF4-FFF2-40B4-BE49-F238E27FC236}">
                  <a16:creationId xmlns:a16="http://schemas.microsoft.com/office/drawing/2014/main" id="{41809931-5DCF-AF73-88B0-93E220B0D119}"/>
                </a:ext>
              </a:extLst>
            </p:cNvPr>
            <p:cNvSpPr/>
            <p:nvPr/>
          </p:nvSpPr>
          <p:spPr>
            <a:xfrm>
              <a:off x="1503415" y="6852785"/>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072" name="object 1071">
              <a:extLst>
                <a:ext uri="{FF2B5EF4-FFF2-40B4-BE49-F238E27FC236}">
                  <a16:creationId xmlns:a16="http://schemas.microsoft.com/office/drawing/2014/main" id="{D89AB0B2-B982-033E-C019-C06CE2D88E84}"/>
                </a:ext>
              </a:extLst>
            </p:cNvPr>
            <p:cNvSpPr/>
            <p:nvPr/>
          </p:nvSpPr>
          <p:spPr>
            <a:xfrm>
              <a:off x="1550272" y="6852785"/>
              <a:ext cx="680720" cy="0"/>
            </a:xfrm>
            <a:custGeom>
              <a:avLst/>
              <a:gdLst/>
              <a:ahLst/>
              <a:cxnLst/>
              <a:rect l="l" t="t" r="r" b="b"/>
              <a:pathLst>
                <a:path w="680719">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073" name="object 1072">
              <a:extLst>
                <a:ext uri="{FF2B5EF4-FFF2-40B4-BE49-F238E27FC236}">
                  <a16:creationId xmlns:a16="http://schemas.microsoft.com/office/drawing/2014/main" id="{9713D23A-815F-DB62-A5EE-B015B05D6386}"/>
                </a:ext>
              </a:extLst>
            </p:cNvPr>
            <p:cNvSpPr/>
            <p:nvPr/>
          </p:nvSpPr>
          <p:spPr>
            <a:xfrm>
              <a:off x="2246734" y="685278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074" name="object 1073">
              <a:extLst>
                <a:ext uri="{FF2B5EF4-FFF2-40B4-BE49-F238E27FC236}">
                  <a16:creationId xmlns:a16="http://schemas.microsoft.com/office/drawing/2014/main" id="{80B38551-1977-4552-EDA6-033A1FFA595E}"/>
                </a:ext>
              </a:extLst>
            </p:cNvPr>
            <p:cNvSpPr/>
            <p:nvPr/>
          </p:nvSpPr>
          <p:spPr>
            <a:xfrm>
              <a:off x="2259097" y="674387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75" name="object 1074">
              <a:extLst>
                <a:ext uri="{FF2B5EF4-FFF2-40B4-BE49-F238E27FC236}">
                  <a16:creationId xmlns:a16="http://schemas.microsoft.com/office/drawing/2014/main" id="{68FEEE18-E0D1-A16F-F51F-5D804DA0C634}"/>
                </a:ext>
              </a:extLst>
            </p:cNvPr>
            <p:cNvSpPr/>
            <p:nvPr/>
          </p:nvSpPr>
          <p:spPr>
            <a:xfrm>
              <a:off x="2306067" y="6743876"/>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076" name="object 1075">
              <a:extLst>
                <a:ext uri="{FF2B5EF4-FFF2-40B4-BE49-F238E27FC236}">
                  <a16:creationId xmlns:a16="http://schemas.microsoft.com/office/drawing/2014/main" id="{33BAF9B2-F606-0FD7-624F-7BD4CB7641CC}"/>
                </a:ext>
              </a:extLst>
            </p:cNvPr>
            <p:cNvSpPr/>
            <p:nvPr/>
          </p:nvSpPr>
          <p:spPr>
            <a:xfrm>
              <a:off x="2623781" y="674387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77" name="object 1076">
              <a:extLst>
                <a:ext uri="{FF2B5EF4-FFF2-40B4-BE49-F238E27FC236}">
                  <a16:creationId xmlns:a16="http://schemas.microsoft.com/office/drawing/2014/main" id="{26C9809A-C6D4-12EB-A58A-ED819E053DCE}"/>
                </a:ext>
              </a:extLst>
            </p:cNvPr>
            <p:cNvSpPr/>
            <p:nvPr/>
          </p:nvSpPr>
          <p:spPr>
            <a:xfrm>
              <a:off x="2259097" y="677956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78" name="object 1077">
              <a:extLst>
                <a:ext uri="{FF2B5EF4-FFF2-40B4-BE49-F238E27FC236}">
                  <a16:creationId xmlns:a16="http://schemas.microsoft.com/office/drawing/2014/main" id="{21A30AA4-06E9-DA3F-23E4-25094C5ADCDD}"/>
                </a:ext>
              </a:extLst>
            </p:cNvPr>
            <p:cNvSpPr/>
            <p:nvPr/>
          </p:nvSpPr>
          <p:spPr>
            <a:xfrm>
              <a:off x="2306067" y="6779569"/>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079" name="object 1078">
              <a:extLst>
                <a:ext uri="{FF2B5EF4-FFF2-40B4-BE49-F238E27FC236}">
                  <a16:creationId xmlns:a16="http://schemas.microsoft.com/office/drawing/2014/main" id="{8E14712C-A154-5682-2C8E-5AB5D19100D1}"/>
                </a:ext>
              </a:extLst>
            </p:cNvPr>
            <p:cNvSpPr/>
            <p:nvPr/>
          </p:nvSpPr>
          <p:spPr>
            <a:xfrm>
              <a:off x="2623781" y="677956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80" name="object 1079">
              <a:extLst>
                <a:ext uri="{FF2B5EF4-FFF2-40B4-BE49-F238E27FC236}">
                  <a16:creationId xmlns:a16="http://schemas.microsoft.com/office/drawing/2014/main" id="{3F369957-0BD5-885B-7CD7-FDD9BBBF922F}"/>
                </a:ext>
              </a:extLst>
            </p:cNvPr>
            <p:cNvSpPr/>
            <p:nvPr/>
          </p:nvSpPr>
          <p:spPr>
            <a:xfrm>
              <a:off x="2259097" y="681477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81" name="object 1080">
              <a:extLst>
                <a:ext uri="{FF2B5EF4-FFF2-40B4-BE49-F238E27FC236}">
                  <a16:creationId xmlns:a16="http://schemas.microsoft.com/office/drawing/2014/main" id="{C0E4EDEC-A98F-D1A7-FA83-7064FD526575}"/>
                </a:ext>
              </a:extLst>
            </p:cNvPr>
            <p:cNvSpPr/>
            <p:nvPr/>
          </p:nvSpPr>
          <p:spPr>
            <a:xfrm>
              <a:off x="2306067" y="6814779"/>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082" name="object 1081">
              <a:extLst>
                <a:ext uri="{FF2B5EF4-FFF2-40B4-BE49-F238E27FC236}">
                  <a16:creationId xmlns:a16="http://schemas.microsoft.com/office/drawing/2014/main" id="{ED1E4E40-06EE-D43F-B961-E98B5FB55A04}"/>
                </a:ext>
              </a:extLst>
            </p:cNvPr>
            <p:cNvSpPr/>
            <p:nvPr/>
          </p:nvSpPr>
          <p:spPr>
            <a:xfrm>
              <a:off x="2623781" y="681477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83" name="object 1082">
              <a:extLst>
                <a:ext uri="{FF2B5EF4-FFF2-40B4-BE49-F238E27FC236}">
                  <a16:creationId xmlns:a16="http://schemas.microsoft.com/office/drawing/2014/main" id="{884C3916-9D5C-2FBB-8647-0DAE3C4951D2}"/>
                </a:ext>
              </a:extLst>
            </p:cNvPr>
            <p:cNvSpPr/>
            <p:nvPr/>
          </p:nvSpPr>
          <p:spPr>
            <a:xfrm>
              <a:off x="2259097" y="685439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84" name="object 1083">
              <a:extLst>
                <a:ext uri="{FF2B5EF4-FFF2-40B4-BE49-F238E27FC236}">
                  <a16:creationId xmlns:a16="http://schemas.microsoft.com/office/drawing/2014/main" id="{BE342938-4E5C-2A9E-FA06-F88EF809D51D}"/>
                </a:ext>
              </a:extLst>
            </p:cNvPr>
            <p:cNvSpPr/>
            <p:nvPr/>
          </p:nvSpPr>
          <p:spPr>
            <a:xfrm>
              <a:off x="2306067" y="6854391"/>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085" name="object 1084">
              <a:extLst>
                <a:ext uri="{FF2B5EF4-FFF2-40B4-BE49-F238E27FC236}">
                  <a16:creationId xmlns:a16="http://schemas.microsoft.com/office/drawing/2014/main" id="{3779F7EF-E51D-2967-E1D1-84F52DFE98E7}"/>
                </a:ext>
              </a:extLst>
            </p:cNvPr>
            <p:cNvSpPr/>
            <p:nvPr/>
          </p:nvSpPr>
          <p:spPr>
            <a:xfrm>
              <a:off x="2623781" y="685439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086" name="object 1085">
              <a:extLst>
                <a:ext uri="{FF2B5EF4-FFF2-40B4-BE49-F238E27FC236}">
                  <a16:creationId xmlns:a16="http://schemas.microsoft.com/office/drawing/2014/main" id="{DB623DCA-8BFA-401F-5E0A-815F1A30BA9F}"/>
                </a:ext>
              </a:extLst>
            </p:cNvPr>
            <p:cNvSpPr/>
            <p:nvPr/>
          </p:nvSpPr>
          <p:spPr>
            <a:xfrm>
              <a:off x="1127196" y="674398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87" name="object 1086">
              <a:extLst>
                <a:ext uri="{FF2B5EF4-FFF2-40B4-BE49-F238E27FC236}">
                  <a16:creationId xmlns:a16="http://schemas.microsoft.com/office/drawing/2014/main" id="{33296ACE-E9D7-DB4D-1F8A-61D423A84BAD}"/>
                </a:ext>
              </a:extLst>
            </p:cNvPr>
            <p:cNvSpPr/>
            <p:nvPr/>
          </p:nvSpPr>
          <p:spPr>
            <a:xfrm>
              <a:off x="1173961" y="6743987"/>
              <a:ext cx="300355" cy="0"/>
            </a:xfrm>
            <a:custGeom>
              <a:avLst/>
              <a:gdLst/>
              <a:ahLst/>
              <a:cxnLst/>
              <a:rect l="l" t="t" r="r" b="b"/>
              <a:pathLst>
                <a:path w="300355">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088" name="object 1087">
              <a:extLst>
                <a:ext uri="{FF2B5EF4-FFF2-40B4-BE49-F238E27FC236}">
                  <a16:creationId xmlns:a16="http://schemas.microsoft.com/office/drawing/2014/main" id="{8DFFA112-9B6C-2C48-26F9-6ACF92C6DBFD}"/>
                </a:ext>
              </a:extLst>
            </p:cNvPr>
            <p:cNvSpPr/>
            <p:nvPr/>
          </p:nvSpPr>
          <p:spPr>
            <a:xfrm>
              <a:off x="1489631" y="674398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89" name="object 1088">
              <a:extLst>
                <a:ext uri="{FF2B5EF4-FFF2-40B4-BE49-F238E27FC236}">
                  <a16:creationId xmlns:a16="http://schemas.microsoft.com/office/drawing/2014/main" id="{B7A09DFD-8F40-E2A7-C100-49A116F6EE3C}"/>
                </a:ext>
              </a:extLst>
            </p:cNvPr>
            <p:cNvSpPr/>
            <p:nvPr/>
          </p:nvSpPr>
          <p:spPr>
            <a:xfrm>
              <a:off x="1127196" y="678094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0" name="object 1089">
              <a:extLst>
                <a:ext uri="{FF2B5EF4-FFF2-40B4-BE49-F238E27FC236}">
                  <a16:creationId xmlns:a16="http://schemas.microsoft.com/office/drawing/2014/main" id="{34DCA427-519E-DB3E-E3FD-A648192FF0D3}"/>
                </a:ext>
              </a:extLst>
            </p:cNvPr>
            <p:cNvSpPr/>
            <p:nvPr/>
          </p:nvSpPr>
          <p:spPr>
            <a:xfrm>
              <a:off x="1173961" y="6780947"/>
              <a:ext cx="300355" cy="0"/>
            </a:xfrm>
            <a:custGeom>
              <a:avLst/>
              <a:gdLst/>
              <a:ahLst/>
              <a:cxnLst/>
              <a:rect l="l" t="t" r="r" b="b"/>
              <a:pathLst>
                <a:path w="300355">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091" name="object 1090">
              <a:extLst>
                <a:ext uri="{FF2B5EF4-FFF2-40B4-BE49-F238E27FC236}">
                  <a16:creationId xmlns:a16="http://schemas.microsoft.com/office/drawing/2014/main" id="{18FB19C9-83EE-A251-CF07-C9A1DAB00351}"/>
                </a:ext>
              </a:extLst>
            </p:cNvPr>
            <p:cNvSpPr/>
            <p:nvPr/>
          </p:nvSpPr>
          <p:spPr>
            <a:xfrm>
              <a:off x="1489631" y="678094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2" name="object 1091">
              <a:extLst>
                <a:ext uri="{FF2B5EF4-FFF2-40B4-BE49-F238E27FC236}">
                  <a16:creationId xmlns:a16="http://schemas.microsoft.com/office/drawing/2014/main" id="{658AE87D-D39B-80B5-E8EA-0EBD70E10AF4}"/>
                </a:ext>
              </a:extLst>
            </p:cNvPr>
            <p:cNvSpPr/>
            <p:nvPr/>
          </p:nvSpPr>
          <p:spPr>
            <a:xfrm>
              <a:off x="1127196" y="6812911"/>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3" name="object 1092">
              <a:extLst>
                <a:ext uri="{FF2B5EF4-FFF2-40B4-BE49-F238E27FC236}">
                  <a16:creationId xmlns:a16="http://schemas.microsoft.com/office/drawing/2014/main" id="{AADA6525-6270-069D-7F19-9AFE976BD5EF}"/>
                </a:ext>
              </a:extLst>
            </p:cNvPr>
            <p:cNvSpPr/>
            <p:nvPr/>
          </p:nvSpPr>
          <p:spPr>
            <a:xfrm>
              <a:off x="1173961" y="6812911"/>
              <a:ext cx="300355" cy="0"/>
            </a:xfrm>
            <a:custGeom>
              <a:avLst/>
              <a:gdLst/>
              <a:ahLst/>
              <a:cxnLst/>
              <a:rect l="l" t="t" r="r" b="b"/>
              <a:pathLst>
                <a:path w="300355">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094" name="object 1093">
              <a:extLst>
                <a:ext uri="{FF2B5EF4-FFF2-40B4-BE49-F238E27FC236}">
                  <a16:creationId xmlns:a16="http://schemas.microsoft.com/office/drawing/2014/main" id="{C8B2F859-6D7F-1024-2667-6A5146A00D8C}"/>
                </a:ext>
              </a:extLst>
            </p:cNvPr>
            <p:cNvSpPr/>
            <p:nvPr/>
          </p:nvSpPr>
          <p:spPr>
            <a:xfrm>
              <a:off x="1489631" y="6812911"/>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5" name="object 1094">
              <a:extLst>
                <a:ext uri="{FF2B5EF4-FFF2-40B4-BE49-F238E27FC236}">
                  <a16:creationId xmlns:a16="http://schemas.microsoft.com/office/drawing/2014/main" id="{86E6F4A6-55D6-C840-162C-29E18F326810}"/>
                </a:ext>
              </a:extLst>
            </p:cNvPr>
            <p:cNvSpPr/>
            <p:nvPr/>
          </p:nvSpPr>
          <p:spPr>
            <a:xfrm>
              <a:off x="1127196" y="6848872"/>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6" name="object 1095">
              <a:extLst>
                <a:ext uri="{FF2B5EF4-FFF2-40B4-BE49-F238E27FC236}">
                  <a16:creationId xmlns:a16="http://schemas.microsoft.com/office/drawing/2014/main" id="{434F6045-2497-8CC5-AACB-5430AAF44044}"/>
                </a:ext>
              </a:extLst>
            </p:cNvPr>
            <p:cNvSpPr/>
            <p:nvPr/>
          </p:nvSpPr>
          <p:spPr>
            <a:xfrm>
              <a:off x="1173961" y="6848872"/>
              <a:ext cx="300355" cy="0"/>
            </a:xfrm>
            <a:custGeom>
              <a:avLst/>
              <a:gdLst/>
              <a:ahLst/>
              <a:cxnLst/>
              <a:rect l="l" t="t" r="r" b="b"/>
              <a:pathLst>
                <a:path w="300355">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097" name="object 1096">
              <a:extLst>
                <a:ext uri="{FF2B5EF4-FFF2-40B4-BE49-F238E27FC236}">
                  <a16:creationId xmlns:a16="http://schemas.microsoft.com/office/drawing/2014/main" id="{74A96070-0BC2-C71E-57DF-3A29899AAC72}"/>
                </a:ext>
              </a:extLst>
            </p:cNvPr>
            <p:cNvSpPr/>
            <p:nvPr/>
          </p:nvSpPr>
          <p:spPr>
            <a:xfrm>
              <a:off x="1489631" y="6848872"/>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098" name="object 1097">
              <a:extLst>
                <a:ext uri="{FF2B5EF4-FFF2-40B4-BE49-F238E27FC236}">
                  <a16:creationId xmlns:a16="http://schemas.microsoft.com/office/drawing/2014/main" id="{11FDF1F1-2F32-10B0-8E00-5772DEEC0AC1}"/>
                </a:ext>
              </a:extLst>
            </p:cNvPr>
            <p:cNvSpPr/>
            <p:nvPr/>
          </p:nvSpPr>
          <p:spPr>
            <a:xfrm>
              <a:off x="1111694" y="6720323"/>
              <a:ext cx="1555115" cy="154305"/>
            </a:xfrm>
            <a:custGeom>
              <a:avLst/>
              <a:gdLst/>
              <a:ahLst/>
              <a:cxnLst/>
              <a:rect l="l" t="t" r="r" b="b"/>
              <a:pathLst>
                <a:path w="1555114" h="154304">
                  <a:moveTo>
                    <a:pt x="1554657" y="153758"/>
                  </a:moveTo>
                  <a:lnTo>
                    <a:pt x="0" y="153758"/>
                  </a:lnTo>
                  <a:lnTo>
                    <a:pt x="0" y="0"/>
                  </a:lnTo>
                  <a:lnTo>
                    <a:pt x="1554657" y="0"/>
                  </a:lnTo>
                  <a:lnTo>
                    <a:pt x="1554657" y="153758"/>
                  </a:lnTo>
                  <a:close/>
                </a:path>
              </a:pathLst>
            </a:custGeom>
            <a:ln w="7594">
              <a:solidFill>
                <a:srgbClr val="000000"/>
              </a:solidFill>
            </a:ln>
          </p:spPr>
          <p:txBody>
            <a:bodyPr wrap="square" lIns="0" tIns="0" rIns="0" bIns="0" rtlCol="0"/>
            <a:lstStyle/>
            <a:p>
              <a:endParaRPr/>
            </a:p>
          </p:txBody>
        </p:sp>
        <p:sp>
          <p:nvSpPr>
            <p:cNvPr id="1099" name="object 1098">
              <a:extLst>
                <a:ext uri="{FF2B5EF4-FFF2-40B4-BE49-F238E27FC236}">
                  <a16:creationId xmlns:a16="http://schemas.microsoft.com/office/drawing/2014/main" id="{03EC6AFF-AA77-5F70-0C19-211D0973DD9F}"/>
                </a:ext>
              </a:extLst>
            </p:cNvPr>
            <p:cNvSpPr/>
            <p:nvPr/>
          </p:nvSpPr>
          <p:spPr>
            <a:xfrm>
              <a:off x="1773279" y="5518828"/>
              <a:ext cx="3997960" cy="0"/>
            </a:xfrm>
            <a:custGeom>
              <a:avLst/>
              <a:gdLst/>
              <a:ahLst/>
              <a:cxnLst/>
              <a:rect l="l" t="t" r="r" b="b"/>
              <a:pathLst>
                <a:path w="3997960">
                  <a:moveTo>
                    <a:pt x="0" y="0"/>
                  </a:moveTo>
                  <a:lnTo>
                    <a:pt x="3997426" y="0"/>
                  </a:lnTo>
                </a:path>
              </a:pathLst>
            </a:custGeom>
            <a:ln w="20269">
              <a:solidFill>
                <a:srgbClr val="000000"/>
              </a:solidFill>
            </a:ln>
          </p:spPr>
          <p:txBody>
            <a:bodyPr wrap="square" lIns="0" tIns="0" rIns="0" bIns="0" rtlCol="0"/>
            <a:lstStyle/>
            <a:p>
              <a:endParaRPr/>
            </a:p>
          </p:txBody>
        </p:sp>
        <p:sp>
          <p:nvSpPr>
            <p:cNvPr id="1100" name="object 1099">
              <a:extLst>
                <a:ext uri="{FF2B5EF4-FFF2-40B4-BE49-F238E27FC236}">
                  <a16:creationId xmlns:a16="http://schemas.microsoft.com/office/drawing/2014/main" id="{E521694D-E9F1-14EA-5B03-B59C3E239EA8}"/>
                </a:ext>
              </a:extLst>
            </p:cNvPr>
            <p:cNvSpPr/>
            <p:nvPr/>
          </p:nvSpPr>
          <p:spPr>
            <a:xfrm>
              <a:off x="5770707" y="5278934"/>
              <a:ext cx="0" cy="244475"/>
            </a:xfrm>
            <a:custGeom>
              <a:avLst/>
              <a:gdLst/>
              <a:ahLst/>
              <a:cxnLst/>
              <a:rect l="l" t="t" r="r" b="b"/>
              <a:pathLst>
                <a:path h="244475">
                  <a:moveTo>
                    <a:pt x="0" y="244322"/>
                  </a:moveTo>
                  <a:lnTo>
                    <a:pt x="0" y="0"/>
                  </a:lnTo>
                </a:path>
              </a:pathLst>
            </a:custGeom>
            <a:ln w="20269">
              <a:solidFill>
                <a:srgbClr val="000000"/>
              </a:solidFill>
            </a:ln>
          </p:spPr>
          <p:txBody>
            <a:bodyPr wrap="square" lIns="0" tIns="0" rIns="0" bIns="0" rtlCol="0"/>
            <a:lstStyle/>
            <a:p>
              <a:endParaRPr/>
            </a:p>
          </p:txBody>
        </p:sp>
        <p:sp>
          <p:nvSpPr>
            <p:cNvPr id="1101" name="object 1100">
              <a:extLst>
                <a:ext uri="{FF2B5EF4-FFF2-40B4-BE49-F238E27FC236}">
                  <a16:creationId xmlns:a16="http://schemas.microsoft.com/office/drawing/2014/main" id="{40198694-B70E-B9B6-F929-4BAB2F3959C9}"/>
                </a:ext>
              </a:extLst>
            </p:cNvPr>
            <p:cNvSpPr/>
            <p:nvPr/>
          </p:nvSpPr>
          <p:spPr>
            <a:xfrm>
              <a:off x="1773279" y="5508150"/>
              <a:ext cx="0" cy="151130"/>
            </a:xfrm>
            <a:custGeom>
              <a:avLst/>
              <a:gdLst/>
              <a:ahLst/>
              <a:cxnLst/>
              <a:rect l="l" t="t" r="r" b="b"/>
              <a:pathLst>
                <a:path h="151129">
                  <a:moveTo>
                    <a:pt x="0" y="0"/>
                  </a:moveTo>
                  <a:lnTo>
                    <a:pt x="0" y="150914"/>
                  </a:lnTo>
                </a:path>
              </a:pathLst>
            </a:custGeom>
            <a:ln w="20269">
              <a:solidFill>
                <a:srgbClr val="000000"/>
              </a:solidFill>
            </a:ln>
          </p:spPr>
          <p:txBody>
            <a:bodyPr wrap="square" lIns="0" tIns="0" rIns="0" bIns="0" rtlCol="0"/>
            <a:lstStyle/>
            <a:p>
              <a:endParaRPr/>
            </a:p>
          </p:txBody>
        </p:sp>
        <p:sp>
          <p:nvSpPr>
            <p:cNvPr id="1102" name="object 1101">
              <a:extLst>
                <a:ext uri="{FF2B5EF4-FFF2-40B4-BE49-F238E27FC236}">
                  <a16:creationId xmlns:a16="http://schemas.microsoft.com/office/drawing/2014/main" id="{B1917DD0-D70E-2945-13E0-FA43B9E42547}"/>
                </a:ext>
              </a:extLst>
            </p:cNvPr>
            <p:cNvSpPr/>
            <p:nvPr/>
          </p:nvSpPr>
          <p:spPr>
            <a:xfrm>
              <a:off x="1744361" y="5643782"/>
              <a:ext cx="58419" cy="52069"/>
            </a:xfrm>
            <a:custGeom>
              <a:avLst/>
              <a:gdLst/>
              <a:ahLst/>
              <a:cxnLst/>
              <a:rect l="l" t="t" r="r" b="b"/>
              <a:pathLst>
                <a:path w="58419" h="52070">
                  <a:moveTo>
                    <a:pt x="57823" y="0"/>
                  </a:moveTo>
                  <a:lnTo>
                    <a:pt x="28917" y="10464"/>
                  </a:lnTo>
                  <a:lnTo>
                    <a:pt x="0" y="0"/>
                  </a:lnTo>
                  <a:lnTo>
                    <a:pt x="8504" y="11297"/>
                  </a:lnTo>
                  <a:lnTo>
                    <a:pt x="16402" y="24493"/>
                  </a:lnTo>
                  <a:lnTo>
                    <a:pt x="23327" y="38435"/>
                  </a:lnTo>
                  <a:lnTo>
                    <a:pt x="28917" y="51968"/>
                  </a:lnTo>
                  <a:lnTo>
                    <a:pt x="34507" y="38435"/>
                  </a:lnTo>
                  <a:lnTo>
                    <a:pt x="41432" y="24493"/>
                  </a:lnTo>
                  <a:lnTo>
                    <a:pt x="49325" y="11297"/>
                  </a:lnTo>
                  <a:lnTo>
                    <a:pt x="57823" y="0"/>
                  </a:lnTo>
                  <a:close/>
                </a:path>
              </a:pathLst>
            </a:custGeom>
            <a:solidFill>
              <a:srgbClr val="000000"/>
            </a:solidFill>
          </p:spPr>
          <p:txBody>
            <a:bodyPr wrap="square" lIns="0" tIns="0" rIns="0" bIns="0" rtlCol="0"/>
            <a:lstStyle/>
            <a:p>
              <a:endParaRPr/>
            </a:p>
          </p:txBody>
        </p:sp>
      </p:grpSp>
      <p:sp>
        <p:nvSpPr>
          <p:cNvPr id="1103" name="object 1102">
            <a:extLst>
              <a:ext uri="{FF2B5EF4-FFF2-40B4-BE49-F238E27FC236}">
                <a16:creationId xmlns:a16="http://schemas.microsoft.com/office/drawing/2014/main" id="{6944E221-7B7F-2D2F-DDCB-8E53B99478FC}"/>
              </a:ext>
            </a:extLst>
          </p:cNvPr>
          <p:cNvSpPr txBox="1"/>
          <p:nvPr/>
        </p:nvSpPr>
        <p:spPr>
          <a:xfrm>
            <a:off x="3020935" y="5358102"/>
            <a:ext cx="461009" cy="342900"/>
          </a:xfrm>
          <a:prstGeom prst="rect">
            <a:avLst/>
          </a:prstGeom>
        </p:spPr>
        <p:txBody>
          <a:bodyPr vert="horz" wrap="square" lIns="0" tIns="12065" rIns="0" bIns="0" rtlCol="0">
            <a:spAutoFit/>
          </a:bodyPr>
          <a:lstStyle/>
          <a:p>
            <a:pPr marL="12700" marR="17780" algn="ctr">
              <a:lnSpc>
                <a:spcPct val="104200"/>
              </a:lnSpc>
              <a:spcBef>
                <a:spcPts val="95"/>
              </a:spcBef>
            </a:pPr>
            <a:r>
              <a:rPr sz="500" spc="-10" dirty="0">
                <a:latin typeface="Lucida Sans"/>
                <a:cs typeface="Lucida Sans"/>
              </a:rPr>
              <a:t>Concatenated</a:t>
            </a:r>
            <a:r>
              <a:rPr sz="500" spc="500" dirty="0">
                <a:latin typeface="Lucida Sans"/>
                <a:cs typeface="Lucida Sans"/>
              </a:rPr>
              <a:t> </a:t>
            </a:r>
            <a:r>
              <a:rPr sz="500" spc="-10" dirty="0">
                <a:latin typeface="Lucida Sans"/>
                <a:cs typeface="Lucida Sans"/>
              </a:rPr>
              <a:t>MSA-</a:t>
            </a:r>
            <a:r>
              <a:rPr sz="500" spc="-125" dirty="0">
                <a:latin typeface="Lucida Sans"/>
                <a:cs typeface="Lucida Sans"/>
              </a:rPr>
              <a:t>1</a:t>
            </a:r>
            <a:r>
              <a:rPr sz="500" dirty="0">
                <a:latin typeface="Lucida Sans"/>
                <a:cs typeface="Lucida Sans"/>
              </a:rPr>
              <a:t> </a:t>
            </a:r>
            <a:r>
              <a:rPr sz="500" spc="-25" dirty="0">
                <a:latin typeface="Lucida Sans"/>
                <a:cs typeface="Lucida Sans"/>
              </a:rPr>
              <a:t>and</a:t>
            </a:r>
            <a:endParaRPr sz="500">
              <a:latin typeface="Lucida Sans"/>
              <a:cs typeface="Lucida Sans"/>
            </a:endParaRPr>
          </a:p>
          <a:p>
            <a:pPr marL="16510" marR="5080" algn="ctr">
              <a:lnSpc>
                <a:spcPct val="104200"/>
              </a:lnSpc>
            </a:pPr>
            <a:r>
              <a:rPr sz="500" spc="-20" dirty="0">
                <a:latin typeface="Lucida Sans"/>
                <a:cs typeface="Lucida Sans"/>
              </a:rPr>
              <a:t>its </a:t>
            </a:r>
            <a:r>
              <a:rPr sz="500" spc="-10" dirty="0">
                <a:latin typeface="Lucida Sans"/>
                <a:cs typeface="Lucida Sans"/>
              </a:rPr>
              <a:t>component</a:t>
            </a:r>
            <a:r>
              <a:rPr sz="500" spc="500" dirty="0">
                <a:latin typeface="Lucida Sans"/>
                <a:cs typeface="Lucida Sans"/>
              </a:rPr>
              <a:t> </a:t>
            </a:r>
            <a:r>
              <a:rPr sz="500" spc="-20" dirty="0">
                <a:latin typeface="Lucida Sans"/>
                <a:cs typeface="Lucida Sans"/>
              </a:rPr>
              <a:t>MSAs</a:t>
            </a:r>
            <a:endParaRPr sz="500">
              <a:latin typeface="Lucida Sans"/>
              <a:cs typeface="Lucida Sans"/>
            </a:endParaRPr>
          </a:p>
        </p:txBody>
      </p:sp>
      <p:grpSp>
        <p:nvGrpSpPr>
          <p:cNvPr id="1104" name="object 1103">
            <a:extLst>
              <a:ext uri="{FF2B5EF4-FFF2-40B4-BE49-F238E27FC236}">
                <a16:creationId xmlns:a16="http://schemas.microsoft.com/office/drawing/2014/main" id="{579D1462-D338-4351-1494-39D8196A1A97}"/>
              </a:ext>
            </a:extLst>
          </p:cNvPr>
          <p:cNvGrpSpPr/>
          <p:nvPr/>
        </p:nvGrpSpPr>
        <p:grpSpPr>
          <a:xfrm>
            <a:off x="5039083" y="5558848"/>
            <a:ext cx="10160" cy="661035"/>
            <a:chOff x="5278715" y="5964913"/>
            <a:chExt cx="10160" cy="661035"/>
          </a:xfrm>
        </p:grpSpPr>
        <p:sp>
          <p:nvSpPr>
            <p:cNvPr id="1105" name="object 1104">
              <a:extLst>
                <a:ext uri="{FF2B5EF4-FFF2-40B4-BE49-F238E27FC236}">
                  <a16:creationId xmlns:a16="http://schemas.microsoft.com/office/drawing/2014/main" id="{E58A1763-359C-07B9-7C93-D5E8591EA00E}"/>
                </a:ext>
              </a:extLst>
            </p:cNvPr>
            <p:cNvSpPr/>
            <p:nvPr/>
          </p:nvSpPr>
          <p:spPr>
            <a:xfrm>
              <a:off x="5283780" y="5964914"/>
              <a:ext cx="0" cy="661035"/>
            </a:xfrm>
            <a:custGeom>
              <a:avLst/>
              <a:gdLst/>
              <a:ahLst/>
              <a:cxnLst/>
              <a:rect l="l" t="t" r="r" b="b"/>
              <a:pathLst>
                <a:path h="661034">
                  <a:moveTo>
                    <a:pt x="0" y="0"/>
                  </a:moveTo>
                  <a:lnTo>
                    <a:pt x="0" y="661022"/>
                  </a:lnTo>
                </a:path>
              </a:pathLst>
            </a:custGeom>
            <a:solidFill>
              <a:srgbClr val="000000"/>
            </a:solidFill>
          </p:spPr>
          <p:txBody>
            <a:bodyPr wrap="square" lIns="0" tIns="0" rIns="0" bIns="0" rtlCol="0"/>
            <a:lstStyle/>
            <a:p>
              <a:endParaRPr/>
            </a:p>
          </p:txBody>
        </p:sp>
        <p:sp>
          <p:nvSpPr>
            <p:cNvPr id="1106" name="object 1105">
              <a:extLst>
                <a:ext uri="{FF2B5EF4-FFF2-40B4-BE49-F238E27FC236}">
                  <a16:creationId xmlns:a16="http://schemas.microsoft.com/office/drawing/2014/main" id="{0993AEE9-05B9-296E-FD86-2042054E7BB3}"/>
                </a:ext>
              </a:extLst>
            </p:cNvPr>
            <p:cNvSpPr/>
            <p:nvPr/>
          </p:nvSpPr>
          <p:spPr>
            <a:xfrm>
              <a:off x="5283783" y="5964913"/>
              <a:ext cx="0" cy="632460"/>
            </a:xfrm>
            <a:custGeom>
              <a:avLst/>
              <a:gdLst/>
              <a:ahLst/>
              <a:cxnLst/>
              <a:rect l="l" t="t" r="r" b="b"/>
              <a:pathLst>
                <a:path h="632459">
                  <a:moveTo>
                    <a:pt x="0" y="0"/>
                  </a:moveTo>
                  <a:lnTo>
                    <a:pt x="0" y="632409"/>
                  </a:lnTo>
                </a:path>
              </a:pathLst>
            </a:custGeom>
            <a:ln w="10134">
              <a:solidFill>
                <a:srgbClr val="000000"/>
              </a:solidFill>
            </a:ln>
          </p:spPr>
          <p:txBody>
            <a:bodyPr wrap="square" lIns="0" tIns="0" rIns="0" bIns="0" rtlCol="0"/>
            <a:lstStyle/>
            <a:p>
              <a:endParaRPr/>
            </a:p>
          </p:txBody>
        </p:sp>
      </p:grpSp>
      <p:grpSp>
        <p:nvGrpSpPr>
          <p:cNvPr id="1107" name="object 1106">
            <a:extLst>
              <a:ext uri="{FF2B5EF4-FFF2-40B4-BE49-F238E27FC236}">
                <a16:creationId xmlns:a16="http://schemas.microsoft.com/office/drawing/2014/main" id="{5F2BE68C-452E-C792-9988-76DC47B83C4C}"/>
              </a:ext>
            </a:extLst>
          </p:cNvPr>
          <p:cNvGrpSpPr/>
          <p:nvPr/>
        </p:nvGrpSpPr>
        <p:grpSpPr>
          <a:xfrm>
            <a:off x="3482611" y="6018039"/>
            <a:ext cx="1578610" cy="201930"/>
            <a:chOff x="3722243" y="6424104"/>
            <a:chExt cx="1578610" cy="201930"/>
          </a:xfrm>
        </p:grpSpPr>
        <p:sp>
          <p:nvSpPr>
            <p:cNvPr id="1108" name="object 1107">
              <a:extLst>
                <a:ext uri="{FF2B5EF4-FFF2-40B4-BE49-F238E27FC236}">
                  <a16:creationId xmlns:a16="http://schemas.microsoft.com/office/drawing/2014/main" id="{E4F380DF-5341-0A26-0562-78EB9E7E477C}"/>
                </a:ext>
              </a:extLst>
            </p:cNvPr>
            <p:cNvSpPr/>
            <p:nvPr/>
          </p:nvSpPr>
          <p:spPr>
            <a:xfrm>
              <a:off x="4852365" y="6424561"/>
              <a:ext cx="382270" cy="123825"/>
            </a:xfrm>
            <a:custGeom>
              <a:avLst/>
              <a:gdLst/>
              <a:ahLst/>
              <a:cxnLst/>
              <a:rect l="l" t="t" r="r" b="b"/>
              <a:pathLst>
                <a:path w="382270" h="123825">
                  <a:moveTo>
                    <a:pt x="279374" y="74333"/>
                  </a:moveTo>
                  <a:lnTo>
                    <a:pt x="0" y="74333"/>
                  </a:lnTo>
                  <a:lnTo>
                    <a:pt x="0" y="88150"/>
                  </a:lnTo>
                  <a:lnTo>
                    <a:pt x="279374" y="88150"/>
                  </a:lnTo>
                  <a:lnTo>
                    <a:pt x="279374" y="74333"/>
                  </a:lnTo>
                  <a:close/>
                </a:path>
                <a:path w="382270" h="123825">
                  <a:moveTo>
                    <a:pt x="328053" y="0"/>
                  </a:moveTo>
                  <a:lnTo>
                    <a:pt x="2120" y="0"/>
                  </a:lnTo>
                  <a:lnTo>
                    <a:pt x="2120" y="13817"/>
                  </a:lnTo>
                  <a:lnTo>
                    <a:pt x="328053" y="13817"/>
                  </a:lnTo>
                  <a:lnTo>
                    <a:pt x="328053" y="0"/>
                  </a:lnTo>
                  <a:close/>
                </a:path>
                <a:path w="382270" h="123825">
                  <a:moveTo>
                    <a:pt x="329234" y="36639"/>
                  </a:moveTo>
                  <a:lnTo>
                    <a:pt x="3302" y="36639"/>
                  </a:lnTo>
                  <a:lnTo>
                    <a:pt x="3302" y="50457"/>
                  </a:lnTo>
                  <a:lnTo>
                    <a:pt x="329234" y="50457"/>
                  </a:lnTo>
                  <a:lnTo>
                    <a:pt x="329234" y="36639"/>
                  </a:lnTo>
                  <a:close/>
                </a:path>
                <a:path w="382270" h="123825">
                  <a:moveTo>
                    <a:pt x="381901" y="109905"/>
                  </a:moveTo>
                  <a:lnTo>
                    <a:pt x="102527" y="109905"/>
                  </a:lnTo>
                  <a:lnTo>
                    <a:pt x="102527" y="123723"/>
                  </a:lnTo>
                  <a:lnTo>
                    <a:pt x="381901" y="123723"/>
                  </a:lnTo>
                  <a:lnTo>
                    <a:pt x="381901" y="109905"/>
                  </a:lnTo>
                  <a:close/>
                </a:path>
              </a:pathLst>
            </a:custGeom>
            <a:solidFill>
              <a:srgbClr val="008741"/>
            </a:solidFill>
          </p:spPr>
          <p:txBody>
            <a:bodyPr wrap="square" lIns="0" tIns="0" rIns="0" bIns="0" rtlCol="0"/>
            <a:lstStyle/>
            <a:p>
              <a:endParaRPr/>
            </a:p>
          </p:txBody>
        </p:sp>
        <p:sp>
          <p:nvSpPr>
            <p:cNvPr id="1109" name="object 1108">
              <a:extLst>
                <a:ext uri="{FF2B5EF4-FFF2-40B4-BE49-F238E27FC236}">
                  <a16:creationId xmlns:a16="http://schemas.microsoft.com/office/drawing/2014/main" id="{6F5DA7AC-F604-8523-D800-E8163E88A1DB}"/>
                </a:ext>
              </a:extLst>
            </p:cNvPr>
            <p:cNvSpPr/>
            <p:nvPr/>
          </p:nvSpPr>
          <p:spPr>
            <a:xfrm>
              <a:off x="3722243" y="6424117"/>
              <a:ext cx="382270" cy="118745"/>
            </a:xfrm>
            <a:custGeom>
              <a:avLst/>
              <a:gdLst/>
              <a:ahLst/>
              <a:cxnLst/>
              <a:rect l="l" t="t" r="r" b="b"/>
              <a:pathLst>
                <a:path w="382270" h="118745">
                  <a:moveTo>
                    <a:pt x="279374" y="71374"/>
                  </a:moveTo>
                  <a:lnTo>
                    <a:pt x="0" y="71374"/>
                  </a:lnTo>
                  <a:lnTo>
                    <a:pt x="0" y="85191"/>
                  </a:lnTo>
                  <a:lnTo>
                    <a:pt x="279374" y="85191"/>
                  </a:lnTo>
                  <a:lnTo>
                    <a:pt x="279374" y="71374"/>
                  </a:lnTo>
                  <a:close/>
                </a:path>
                <a:path w="382270" h="118745">
                  <a:moveTo>
                    <a:pt x="304838" y="104635"/>
                  </a:moveTo>
                  <a:lnTo>
                    <a:pt x="97739" y="104635"/>
                  </a:lnTo>
                  <a:lnTo>
                    <a:pt x="97739" y="118452"/>
                  </a:lnTo>
                  <a:lnTo>
                    <a:pt x="304838" y="118452"/>
                  </a:lnTo>
                  <a:lnTo>
                    <a:pt x="304838" y="104635"/>
                  </a:lnTo>
                  <a:close/>
                </a:path>
                <a:path w="382270" h="118745">
                  <a:moveTo>
                    <a:pt x="377913" y="36741"/>
                  </a:moveTo>
                  <a:lnTo>
                    <a:pt x="186067" y="36741"/>
                  </a:lnTo>
                  <a:lnTo>
                    <a:pt x="186067" y="50558"/>
                  </a:lnTo>
                  <a:lnTo>
                    <a:pt x="377913" y="50558"/>
                  </a:lnTo>
                  <a:lnTo>
                    <a:pt x="377913" y="36741"/>
                  </a:lnTo>
                  <a:close/>
                </a:path>
                <a:path w="382270" h="118745">
                  <a:moveTo>
                    <a:pt x="382231" y="0"/>
                  </a:moveTo>
                  <a:lnTo>
                    <a:pt x="184683" y="0"/>
                  </a:lnTo>
                  <a:lnTo>
                    <a:pt x="184683" y="13817"/>
                  </a:lnTo>
                  <a:lnTo>
                    <a:pt x="382231" y="13817"/>
                  </a:lnTo>
                  <a:lnTo>
                    <a:pt x="382231" y="0"/>
                  </a:lnTo>
                  <a:close/>
                </a:path>
              </a:pathLst>
            </a:custGeom>
            <a:solidFill>
              <a:srgbClr val="E17B5F"/>
            </a:solidFill>
          </p:spPr>
          <p:txBody>
            <a:bodyPr wrap="square" lIns="0" tIns="0" rIns="0" bIns="0" rtlCol="0"/>
            <a:lstStyle/>
            <a:p>
              <a:endParaRPr/>
            </a:p>
          </p:txBody>
        </p:sp>
        <p:sp>
          <p:nvSpPr>
            <p:cNvPr id="1110" name="object 1109">
              <a:extLst>
                <a:ext uri="{FF2B5EF4-FFF2-40B4-BE49-F238E27FC236}">
                  <a16:creationId xmlns:a16="http://schemas.microsoft.com/office/drawing/2014/main" id="{490F132E-5266-5703-2674-4099D46EA246}"/>
                </a:ext>
              </a:extLst>
            </p:cNvPr>
            <p:cNvSpPr/>
            <p:nvPr/>
          </p:nvSpPr>
          <p:spPr>
            <a:xfrm>
              <a:off x="4105973" y="6425399"/>
              <a:ext cx="746760" cy="120650"/>
            </a:xfrm>
            <a:custGeom>
              <a:avLst/>
              <a:gdLst/>
              <a:ahLst/>
              <a:cxnLst/>
              <a:rect l="l" t="t" r="r" b="b"/>
              <a:pathLst>
                <a:path w="746760" h="120650">
                  <a:moveTo>
                    <a:pt x="160756" y="106667"/>
                  </a:moveTo>
                  <a:lnTo>
                    <a:pt x="1219" y="106667"/>
                  </a:lnTo>
                  <a:lnTo>
                    <a:pt x="1219" y="120484"/>
                  </a:lnTo>
                  <a:lnTo>
                    <a:pt x="160756" y="120484"/>
                  </a:lnTo>
                  <a:lnTo>
                    <a:pt x="160756" y="106667"/>
                  </a:lnTo>
                  <a:close/>
                </a:path>
                <a:path w="746760" h="120650">
                  <a:moveTo>
                    <a:pt x="177012" y="72174"/>
                  </a:moveTo>
                  <a:lnTo>
                    <a:pt x="0" y="72174"/>
                  </a:lnTo>
                  <a:lnTo>
                    <a:pt x="0" y="85991"/>
                  </a:lnTo>
                  <a:lnTo>
                    <a:pt x="177012" y="85991"/>
                  </a:lnTo>
                  <a:lnTo>
                    <a:pt x="177012" y="72174"/>
                  </a:lnTo>
                  <a:close/>
                </a:path>
                <a:path w="746760" h="120650">
                  <a:moveTo>
                    <a:pt x="368782" y="1663"/>
                  </a:moveTo>
                  <a:lnTo>
                    <a:pt x="42849" y="1663"/>
                  </a:lnTo>
                  <a:lnTo>
                    <a:pt x="42849" y="15481"/>
                  </a:lnTo>
                  <a:lnTo>
                    <a:pt x="368782" y="15481"/>
                  </a:lnTo>
                  <a:lnTo>
                    <a:pt x="368782" y="1663"/>
                  </a:lnTo>
                  <a:close/>
                </a:path>
                <a:path w="746760" h="120650">
                  <a:moveTo>
                    <a:pt x="369722" y="34620"/>
                  </a:moveTo>
                  <a:lnTo>
                    <a:pt x="91821" y="34620"/>
                  </a:lnTo>
                  <a:lnTo>
                    <a:pt x="91821" y="48437"/>
                  </a:lnTo>
                  <a:lnTo>
                    <a:pt x="369722" y="48437"/>
                  </a:lnTo>
                  <a:lnTo>
                    <a:pt x="369722" y="34620"/>
                  </a:lnTo>
                  <a:close/>
                </a:path>
                <a:path w="746760" h="120650">
                  <a:moveTo>
                    <a:pt x="537591" y="105016"/>
                  </a:moveTo>
                  <a:lnTo>
                    <a:pt x="378053" y="105016"/>
                  </a:lnTo>
                  <a:lnTo>
                    <a:pt x="378053" y="118833"/>
                  </a:lnTo>
                  <a:lnTo>
                    <a:pt x="537591" y="118833"/>
                  </a:lnTo>
                  <a:lnTo>
                    <a:pt x="537591" y="105016"/>
                  </a:lnTo>
                  <a:close/>
                </a:path>
                <a:path w="746760" h="120650">
                  <a:moveTo>
                    <a:pt x="553847" y="70510"/>
                  </a:moveTo>
                  <a:lnTo>
                    <a:pt x="376834" y="70510"/>
                  </a:lnTo>
                  <a:lnTo>
                    <a:pt x="376834" y="84328"/>
                  </a:lnTo>
                  <a:lnTo>
                    <a:pt x="553847" y="84328"/>
                  </a:lnTo>
                  <a:lnTo>
                    <a:pt x="553847" y="70510"/>
                  </a:lnTo>
                  <a:close/>
                </a:path>
                <a:path w="746760" h="120650">
                  <a:moveTo>
                    <a:pt x="745617" y="0"/>
                  </a:moveTo>
                  <a:lnTo>
                    <a:pt x="419684" y="0"/>
                  </a:lnTo>
                  <a:lnTo>
                    <a:pt x="419684" y="13817"/>
                  </a:lnTo>
                  <a:lnTo>
                    <a:pt x="745617" y="13817"/>
                  </a:lnTo>
                  <a:lnTo>
                    <a:pt x="745617" y="0"/>
                  </a:lnTo>
                  <a:close/>
                </a:path>
                <a:path w="746760" h="120650">
                  <a:moveTo>
                    <a:pt x="746556" y="32956"/>
                  </a:moveTo>
                  <a:lnTo>
                    <a:pt x="468655" y="32956"/>
                  </a:lnTo>
                  <a:lnTo>
                    <a:pt x="468655" y="46774"/>
                  </a:lnTo>
                  <a:lnTo>
                    <a:pt x="746556" y="46774"/>
                  </a:lnTo>
                  <a:lnTo>
                    <a:pt x="746556" y="32956"/>
                  </a:lnTo>
                  <a:close/>
                </a:path>
              </a:pathLst>
            </a:custGeom>
            <a:solidFill>
              <a:srgbClr val="4B4B9B"/>
            </a:solidFill>
          </p:spPr>
          <p:txBody>
            <a:bodyPr wrap="square" lIns="0" tIns="0" rIns="0" bIns="0" rtlCol="0"/>
            <a:lstStyle/>
            <a:p>
              <a:endParaRPr/>
            </a:p>
          </p:txBody>
        </p:sp>
        <p:sp>
          <p:nvSpPr>
            <p:cNvPr id="1111" name="object 1110">
              <a:extLst>
                <a:ext uri="{FF2B5EF4-FFF2-40B4-BE49-F238E27FC236}">
                  <a16:creationId xmlns:a16="http://schemas.microsoft.com/office/drawing/2014/main" id="{B24BC349-A1EF-8915-DAEC-BADE5594AB0E}"/>
                </a:ext>
              </a:extLst>
            </p:cNvPr>
            <p:cNvSpPr/>
            <p:nvPr/>
          </p:nvSpPr>
          <p:spPr>
            <a:xfrm>
              <a:off x="5267311" y="6585619"/>
              <a:ext cx="33020" cy="40640"/>
            </a:xfrm>
            <a:custGeom>
              <a:avLst/>
              <a:gdLst/>
              <a:ahLst/>
              <a:cxnLst/>
              <a:rect l="l" t="t" r="r" b="b"/>
              <a:pathLst>
                <a:path w="33020" h="40640">
                  <a:moveTo>
                    <a:pt x="32943" y="0"/>
                  </a:moveTo>
                  <a:lnTo>
                    <a:pt x="16471" y="9563"/>
                  </a:lnTo>
                  <a:lnTo>
                    <a:pt x="0" y="0"/>
                  </a:lnTo>
                  <a:lnTo>
                    <a:pt x="16471" y="40322"/>
                  </a:lnTo>
                  <a:lnTo>
                    <a:pt x="32943" y="0"/>
                  </a:lnTo>
                  <a:close/>
                </a:path>
              </a:pathLst>
            </a:custGeom>
            <a:solidFill>
              <a:srgbClr val="000000"/>
            </a:solidFill>
          </p:spPr>
          <p:txBody>
            <a:bodyPr wrap="square" lIns="0" tIns="0" rIns="0" bIns="0" rtlCol="0"/>
            <a:lstStyle/>
            <a:p>
              <a:endParaRPr/>
            </a:p>
          </p:txBody>
        </p:sp>
      </p:grpSp>
      <p:sp>
        <p:nvSpPr>
          <p:cNvPr id="1112" name="object 1111">
            <a:extLst>
              <a:ext uri="{FF2B5EF4-FFF2-40B4-BE49-F238E27FC236}">
                <a16:creationId xmlns:a16="http://schemas.microsoft.com/office/drawing/2014/main" id="{0AAA85C3-6BFF-1390-42FB-B5218278934E}"/>
              </a:ext>
            </a:extLst>
          </p:cNvPr>
          <p:cNvSpPr txBox="1"/>
          <p:nvPr/>
        </p:nvSpPr>
        <p:spPr>
          <a:xfrm rot="16320000">
            <a:off x="4937673" y="5824110"/>
            <a:ext cx="298661" cy="67310"/>
          </a:xfrm>
          <a:prstGeom prst="rect">
            <a:avLst/>
          </a:prstGeom>
        </p:spPr>
        <p:txBody>
          <a:bodyPr vert="horz" wrap="square" lIns="0" tIns="0" rIns="0" bIns="0" rtlCol="0">
            <a:spAutoFit/>
          </a:bodyPr>
          <a:lstStyle/>
          <a:p>
            <a:pPr>
              <a:lnSpc>
                <a:spcPts val="530"/>
              </a:lnSpc>
            </a:pPr>
            <a:r>
              <a:rPr sz="500" spc="-10" dirty="0">
                <a:latin typeface="Lucida Sans"/>
                <a:cs typeface="Lucida Sans"/>
              </a:rPr>
              <a:t>Reranked</a:t>
            </a:r>
            <a:endParaRPr sz="500">
              <a:latin typeface="Lucida Sans"/>
              <a:cs typeface="Lucida Sans"/>
            </a:endParaRPr>
          </a:p>
        </p:txBody>
      </p:sp>
      <p:grpSp>
        <p:nvGrpSpPr>
          <p:cNvPr id="1113" name="object 1112">
            <a:extLst>
              <a:ext uri="{FF2B5EF4-FFF2-40B4-BE49-F238E27FC236}">
                <a16:creationId xmlns:a16="http://schemas.microsoft.com/office/drawing/2014/main" id="{D21BE57D-4C4A-686B-ECEC-E44D29C5ECE6}"/>
              </a:ext>
            </a:extLst>
          </p:cNvPr>
          <p:cNvGrpSpPr/>
          <p:nvPr/>
        </p:nvGrpSpPr>
        <p:grpSpPr>
          <a:xfrm>
            <a:off x="2906519" y="5283361"/>
            <a:ext cx="2228215" cy="1231265"/>
            <a:chOff x="3146151" y="5689426"/>
            <a:chExt cx="2228215" cy="1231265"/>
          </a:xfrm>
        </p:grpSpPr>
        <p:sp>
          <p:nvSpPr>
            <p:cNvPr id="1114" name="object 1113">
              <a:extLst>
                <a:ext uri="{FF2B5EF4-FFF2-40B4-BE49-F238E27FC236}">
                  <a16:creationId xmlns:a16="http://schemas.microsoft.com/office/drawing/2014/main" id="{44AFA4EC-9CD4-4E44-AA98-5B3E29F3C43F}"/>
                </a:ext>
              </a:extLst>
            </p:cNvPr>
            <p:cNvSpPr/>
            <p:nvPr/>
          </p:nvSpPr>
          <p:spPr>
            <a:xfrm>
              <a:off x="3254679" y="5694506"/>
              <a:ext cx="2114550" cy="1221105"/>
            </a:xfrm>
            <a:custGeom>
              <a:avLst/>
              <a:gdLst/>
              <a:ahLst/>
              <a:cxnLst/>
              <a:rect l="l" t="t" r="r" b="b"/>
              <a:pathLst>
                <a:path w="2114550" h="1221104">
                  <a:moveTo>
                    <a:pt x="2114423" y="1221016"/>
                  </a:moveTo>
                  <a:lnTo>
                    <a:pt x="0" y="1221016"/>
                  </a:lnTo>
                  <a:lnTo>
                    <a:pt x="0" y="0"/>
                  </a:lnTo>
                  <a:lnTo>
                    <a:pt x="2114423" y="0"/>
                  </a:lnTo>
                  <a:lnTo>
                    <a:pt x="2114423" y="1221016"/>
                  </a:lnTo>
                  <a:close/>
                </a:path>
              </a:pathLst>
            </a:custGeom>
            <a:ln w="10134">
              <a:solidFill>
                <a:srgbClr val="000000"/>
              </a:solidFill>
            </a:ln>
          </p:spPr>
          <p:txBody>
            <a:bodyPr wrap="square" lIns="0" tIns="0" rIns="0" bIns="0" rtlCol="0"/>
            <a:lstStyle/>
            <a:p>
              <a:endParaRPr/>
            </a:p>
          </p:txBody>
        </p:sp>
        <p:sp>
          <p:nvSpPr>
            <p:cNvPr id="1115" name="object 1114">
              <a:extLst>
                <a:ext uri="{FF2B5EF4-FFF2-40B4-BE49-F238E27FC236}">
                  <a16:creationId xmlns:a16="http://schemas.microsoft.com/office/drawing/2014/main" id="{4122EF1E-2F6C-1F35-8717-C595C32CC56B}"/>
                </a:ext>
              </a:extLst>
            </p:cNvPr>
            <p:cNvSpPr/>
            <p:nvPr/>
          </p:nvSpPr>
          <p:spPr>
            <a:xfrm>
              <a:off x="3156311" y="6306163"/>
              <a:ext cx="61594" cy="0"/>
            </a:xfrm>
            <a:custGeom>
              <a:avLst/>
              <a:gdLst/>
              <a:ahLst/>
              <a:cxnLst/>
              <a:rect l="l" t="t" r="r" b="b"/>
              <a:pathLst>
                <a:path w="61594">
                  <a:moveTo>
                    <a:pt x="0" y="0"/>
                  </a:moveTo>
                  <a:lnTo>
                    <a:pt x="61226" y="0"/>
                  </a:lnTo>
                </a:path>
              </a:pathLst>
            </a:custGeom>
            <a:ln w="20269">
              <a:solidFill>
                <a:srgbClr val="000000"/>
              </a:solidFill>
            </a:ln>
          </p:spPr>
          <p:txBody>
            <a:bodyPr wrap="square" lIns="0" tIns="0" rIns="0" bIns="0" rtlCol="0"/>
            <a:lstStyle/>
            <a:p>
              <a:endParaRPr/>
            </a:p>
          </p:txBody>
        </p:sp>
        <p:sp>
          <p:nvSpPr>
            <p:cNvPr id="1116" name="object 1115">
              <a:extLst>
                <a:ext uri="{FF2B5EF4-FFF2-40B4-BE49-F238E27FC236}">
                  <a16:creationId xmlns:a16="http://schemas.microsoft.com/office/drawing/2014/main" id="{A84D4307-F9FC-BBD0-4961-E786782118E8}"/>
                </a:ext>
              </a:extLst>
            </p:cNvPr>
            <p:cNvSpPr/>
            <p:nvPr/>
          </p:nvSpPr>
          <p:spPr>
            <a:xfrm>
              <a:off x="3202261" y="6277258"/>
              <a:ext cx="52069" cy="58419"/>
            </a:xfrm>
            <a:custGeom>
              <a:avLst/>
              <a:gdLst/>
              <a:ahLst/>
              <a:cxnLst/>
              <a:rect l="l" t="t" r="r" b="b"/>
              <a:pathLst>
                <a:path w="52070" h="58420">
                  <a:moveTo>
                    <a:pt x="0" y="0"/>
                  </a:moveTo>
                  <a:lnTo>
                    <a:pt x="10464" y="28905"/>
                  </a:lnTo>
                  <a:lnTo>
                    <a:pt x="0" y="57823"/>
                  </a:lnTo>
                  <a:lnTo>
                    <a:pt x="11297" y="49318"/>
                  </a:lnTo>
                  <a:lnTo>
                    <a:pt x="24493" y="41421"/>
                  </a:lnTo>
                  <a:lnTo>
                    <a:pt x="38435" y="34495"/>
                  </a:lnTo>
                  <a:lnTo>
                    <a:pt x="51968" y="28905"/>
                  </a:lnTo>
                  <a:lnTo>
                    <a:pt x="38435" y="23315"/>
                  </a:lnTo>
                  <a:lnTo>
                    <a:pt x="24493" y="16390"/>
                  </a:lnTo>
                  <a:lnTo>
                    <a:pt x="11297" y="8497"/>
                  </a:lnTo>
                  <a:lnTo>
                    <a:pt x="0" y="0"/>
                  </a:lnTo>
                  <a:close/>
                </a:path>
              </a:pathLst>
            </a:custGeom>
            <a:solidFill>
              <a:srgbClr val="000000"/>
            </a:solidFill>
          </p:spPr>
          <p:txBody>
            <a:bodyPr wrap="square" lIns="0" tIns="0" rIns="0" bIns="0" rtlCol="0"/>
            <a:lstStyle/>
            <a:p>
              <a:endParaRPr/>
            </a:p>
          </p:txBody>
        </p:sp>
      </p:grpSp>
      <p:sp>
        <p:nvSpPr>
          <p:cNvPr id="1117" name="object 1116">
            <a:extLst>
              <a:ext uri="{FF2B5EF4-FFF2-40B4-BE49-F238E27FC236}">
                <a16:creationId xmlns:a16="http://schemas.microsoft.com/office/drawing/2014/main" id="{1A0129DF-5F50-79B6-9454-8C66B19CFE61}"/>
              </a:ext>
            </a:extLst>
          </p:cNvPr>
          <p:cNvSpPr txBox="1"/>
          <p:nvPr/>
        </p:nvSpPr>
        <p:spPr>
          <a:xfrm>
            <a:off x="3018407" y="6039988"/>
            <a:ext cx="461009" cy="263525"/>
          </a:xfrm>
          <a:prstGeom prst="rect">
            <a:avLst/>
          </a:prstGeom>
        </p:spPr>
        <p:txBody>
          <a:bodyPr vert="horz" wrap="square" lIns="0" tIns="12065" rIns="0" bIns="0" rtlCol="0">
            <a:spAutoFit/>
          </a:bodyPr>
          <a:lstStyle/>
          <a:p>
            <a:pPr marL="12700" marR="5080" indent="-12700" algn="ctr">
              <a:lnSpc>
                <a:spcPct val="104200"/>
              </a:lnSpc>
              <a:spcBef>
                <a:spcPts val="95"/>
              </a:spcBef>
            </a:pPr>
            <a:r>
              <a:rPr sz="500" spc="-10" dirty="0">
                <a:latin typeface="Lucida Sans"/>
                <a:cs typeface="Lucida Sans"/>
              </a:rPr>
              <a:t>Concatenated</a:t>
            </a:r>
            <a:r>
              <a:rPr sz="500" spc="500" dirty="0">
                <a:latin typeface="Lucida Sans"/>
                <a:cs typeface="Lucida Sans"/>
              </a:rPr>
              <a:t> </a:t>
            </a:r>
            <a:r>
              <a:rPr sz="500" spc="-10" dirty="0">
                <a:latin typeface="Lucida Sans"/>
                <a:cs typeface="Lucida Sans"/>
              </a:rPr>
              <a:t>MSA-</a:t>
            </a:r>
            <a:r>
              <a:rPr sz="500" spc="-30" dirty="0">
                <a:latin typeface="Lucida Sans"/>
                <a:cs typeface="Lucida Sans"/>
              </a:rPr>
              <a:t>25</a:t>
            </a:r>
            <a:r>
              <a:rPr sz="500" spc="-5" dirty="0">
                <a:latin typeface="Lucida Sans"/>
                <a:cs typeface="Lucida Sans"/>
              </a:rPr>
              <a:t> </a:t>
            </a:r>
            <a:r>
              <a:rPr sz="500" spc="-25" dirty="0">
                <a:latin typeface="Lucida Sans"/>
                <a:cs typeface="Lucida Sans"/>
              </a:rPr>
              <a:t>and</a:t>
            </a:r>
            <a:r>
              <a:rPr sz="500" spc="500" dirty="0">
                <a:latin typeface="Lucida Sans"/>
                <a:cs typeface="Lucida Sans"/>
              </a:rPr>
              <a:t> </a:t>
            </a:r>
            <a:r>
              <a:rPr sz="500" spc="-20" dirty="0">
                <a:latin typeface="Lucida Sans"/>
                <a:cs typeface="Lucida Sans"/>
              </a:rPr>
              <a:t>its </a:t>
            </a:r>
            <a:r>
              <a:rPr sz="500" spc="-10" dirty="0">
                <a:latin typeface="Lucida Sans"/>
                <a:cs typeface="Lucida Sans"/>
              </a:rPr>
              <a:t>component</a:t>
            </a:r>
            <a:endParaRPr sz="500">
              <a:latin typeface="Lucida Sans"/>
              <a:cs typeface="Lucida Sans"/>
            </a:endParaRPr>
          </a:p>
        </p:txBody>
      </p:sp>
      <p:sp>
        <p:nvSpPr>
          <p:cNvPr id="1118" name="object 1117">
            <a:extLst>
              <a:ext uri="{FF2B5EF4-FFF2-40B4-BE49-F238E27FC236}">
                <a16:creationId xmlns:a16="http://schemas.microsoft.com/office/drawing/2014/main" id="{C748C48C-73CB-A3FD-254C-25F33E6C1826}"/>
              </a:ext>
            </a:extLst>
          </p:cNvPr>
          <p:cNvSpPr txBox="1"/>
          <p:nvPr/>
        </p:nvSpPr>
        <p:spPr>
          <a:xfrm>
            <a:off x="3155078" y="6278098"/>
            <a:ext cx="191770" cy="104775"/>
          </a:xfrm>
          <a:prstGeom prst="rect">
            <a:avLst/>
          </a:prstGeom>
        </p:spPr>
        <p:txBody>
          <a:bodyPr vert="horz" wrap="square" lIns="0" tIns="15240" rIns="0" bIns="0" rtlCol="0">
            <a:spAutoFit/>
          </a:bodyPr>
          <a:lstStyle/>
          <a:p>
            <a:pPr marL="12700">
              <a:lnSpc>
                <a:spcPct val="100000"/>
              </a:lnSpc>
              <a:spcBef>
                <a:spcPts val="120"/>
              </a:spcBef>
            </a:pPr>
            <a:r>
              <a:rPr sz="500" spc="-20" dirty="0">
                <a:latin typeface="Lucida Sans"/>
                <a:cs typeface="Lucida Sans"/>
              </a:rPr>
              <a:t>MSAs</a:t>
            </a:r>
            <a:endParaRPr sz="500">
              <a:latin typeface="Lucida Sans"/>
              <a:cs typeface="Lucida Sans"/>
            </a:endParaRPr>
          </a:p>
        </p:txBody>
      </p:sp>
      <p:grpSp>
        <p:nvGrpSpPr>
          <p:cNvPr id="1119" name="object 1118">
            <a:extLst>
              <a:ext uri="{FF2B5EF4-FFF2-40B4-BE49-F238E27FC236}">
                <a16:creationId xmlns:a16="http://schemas.microsoft.com/office/drawing/2014/main" id="{4B3DE4EB-E56A-6B76-C041-5014C187CF37}"/>
              </a:ext>
            </a:extLst>
          </p:cNvPr>
          <p:cNvGrpSpPr/>
          <p:nvPr/>
        </p:nvGrpSpPr>
        <p:grpSpPr>
          <a:xfrm>
            <a:off x="806869" y="3800759"/>
            <a:ext cx="5495561" cy="2668731"/>
            <a:chOff x="1046501" y="4206824"/>
            <a:chExt cx="5495561" cy="2668731"/>
          </a:xfrm>
        </p:grpSpPr>
        <p:sp>
          <p:nvSpPr>
            <p:cNvPr id="1120" name="object 1119">
              <a:extLst>
                <a:ext uri="{FF2B5EF4-FFF2-40B4-BE49-F238E27FC236}">
                  <a16:creationId xmlns:a16="http://schemas.microsoft.com/office/drawing/2014/main" id="{C2058036-FAE1-C8DF-0BD1-D501DFBA4278}"/>
                </a:ext>
              </a:extLst>
            </p:cNvPr>
            <p:cNvSpPr/>
            <p:nvPr/>
          </p:nvSpPr>
          <p:spPr>
            <a:xfrm>
              <a:off x="4908092" y="6708660"/>
              <a:ext cx="368935" cy="156845"/>
            </a:xfrm>
            <a:custGeom>
              <a:avLst/>
              <a:gdLst/>
              <a:ahLst/>
              <a:cxnLst/>
              <a:rect l="l" t="t" r="r" b="b"/>
              <a:pathLst>
                <a:path w="368935" h="156845">
                  <a:moveTo>
                    <a:pt x="269519" y="74091"/>
                  </a:moveTo>
                  <a:lnTo>
                    <a:pt x="0" y="74091"/>
                  </a:lnTo>
                  <a:lnTo>
                    <a:pt x="0" y="87414"/>
                  </a:lnTo>
                  <a:lnTo>
                    <a:pt x="269519" y="87414"/>
                  </a:lnTo>
                  <a:lnTo>
                    <a:pt x="269519" y="74091"/>
                  </a:lnTo>
                  <a:close/>
                </a:path>
                <a:path w="368935" h="156845">
                  <a:moveTo>
                    <a:pt x="316496" y="0"/>
                  </a:moveTo>
                  <a:lnTo>
                    <a:pt x="2057" y="0"/>
                  </a:lnTo>
                  <a:lnTo>
                    <a:pt x="2057" y="13322"/>
                  </a:lnTo>
                  <a:lnTo>
                    <a:pt x="316496" y="13322"/>
                  </a:lnTo>
                  <a:lnTo>
                    <a:pt x="316496" y="0"/>
                  </a:lnTo>
                  <a:close/>
                </a:path>
                <a:path w="368935" h="156845">
                  <a:moveTo>
                    <a:pt x="317614" y="37744"/>
                  </a:moveTo>
                  <a:lnTo>
                    <a:pt x="3187" y="37744"/>
                  </a:lnTo>
                  <a:lnTo>
                    <a:pt x="3187" y="51066"/>
                  </a:lnTo>
                  <a:lnTo>
                    <a:pt x="317614" y="51066"/>
                  </a:lnTo>
                  <a:lnTo>
                    <a:pt x="317614" y="37744"/>
                  </a:lnTo>
                  <a:close/>
                </a:path>
                <a:path w="368935" h="156845">
                  <a:moveTo>
                    <a:pt x="345617" y="142951"/>
                  </a:moveTo>
                  <a:lnTo>
                    <a:pt x="134442" y="142951"/>
                  </a:lnTo>
                  <a:lnTo>
                    <a:pt x="134442" y="156273"/>
                  </a:lnTo>
                  <a:lnTo>
                    <a:pt x="345617" y="156273"/>
                  </a:lnTo>
                  <a:lnTo>
                    <a:pt x="345617" y="142951"/>
                  </a:lnTo>
                  <a:close/>
                </a:path>
                <a:path w="368935" h="156845">
                  <a:moveTo>
                    <a:pt x="368414" y="106006"/>
                  </a:moveTo>
                  <a:lnTo>
                    <a:pt x="98894" y="106006"/>
                  </a:lnTo>
                  <a:lnTo>
                    <a:pt x="98894" y="119329"/>
                  </a:lnTo>
                  <a:lnTo>
                    <a:pt x="368414" y="119329"/>
                  </a:lnTo>
                  <a:lnTo>
                    <a:pt x="368414" y="106006"/>
                  </a:lnTo>
                  <a:close/>
                </a:path>
              </a:pathLst>
            </a:custGeom>
            <a:solidFill>
              <a:srgbClr val="008741"/>
            </a:solidFill>
          </p:spPr>
          <p:txBody>
            <a:bodyPr wrap="square" lIns="0" tIns="0" rIns="0" bIns="0" rtlCol="0"/>
            <a:lstStyle/>
            <a:p>
              <a:endParaRPr/>
            </a:p>
          </p:txBody>
        </p:sp>
        <p:sp>
          <p:nvSpPr>
            <p:cNvPr id="1121" name="object 1120">
              <a:extLst>
                <a:ext uri="{FF2B5EF4-FFF2-40B4-BE49-F238E27FC236}">
                  <a16:creationId xmlns:a16="http://schemas.microsoft.com/office/drawing/2014/main" id="{5A13F999-227C-6B66-78B3-7FBF4E5DBFC0}"/>
                </a:ext>
              </a:extLst>
            </p:cNvPr>
            <p:cNvSpPr/>
            <p:nvPr/>
          </p:nvSpPr>
          <p:spPr>
            <a:xfrm>
              <a:off x="4118394" y="6719379"/>
              <a:ext cx="349250" cy="102870"/>
            </a:xfrm>
            <a:custGeom>
              <a:avLst/>
              <a:gdLst/>
              <a:ahLst/>
              <a:cxnLst/>
              <a:rect l="l" t="t" r="r" b="b"/>
              <a:pathLst>
                <a:path w="349250" h="102870">
                  <a:moveTo>
                    <a:pt x="151599" y="90449"/>
                  </a:moveTo>
                  <a:lnTo>
                    <a:pt x="1143" y="90449"/>
                  </a:lnTo>
                  <a:lnTo>
                    <a:pt x="1143" y="102349"/>
                  </a:lnTo>
                  <a:lnTo>
                    <a:pt x="151599" y="102349"/>
                  </a:lnTo>
                  <a:lnTo>
                    <a:pt x="151599" y="90449"/>
                  </a:lnTo>
                  <a:close/>
                </a:path>
                <a:path w="349250" h="102870">
                  <a:moveTo>
                    <a:pt x="166941" y="60731"/>
                  </a:moveTo>
                  <a:lnTo>
                    <a:pt x="0" y="60731"/>
                  </a:lnTo>
                  <a:lnTo>
                    <a:pt x="0" y="72631"/>
                  </a:lnTo>
                  <a:lnTo>
                    <a:pt x="166941" y="72631"/>
                  </a:lnTo>
                  <a:lnTo>
                    <a:pt x="166941" y="60731"/>
                  </a:lnTo>
                  <a:close/>
                </a:path>
                <a:path w="349250" h="102870">
                  <a:moveTo>
                    <a:pt x="347802" y="0"/>
                  </a:moveTo>
                  <a:lnTo>
                    <a:pt x="40424" y="0"/>
                  </a:lnTo>
                  <a:lnTo>
                    <a:pt x="40424" y="11912"/>
                  </a:lnTo>
                  <a:lnTo>
                    <a:pt x="347802" y="11912"/>
                  </a:lnTo>
                  <a:lnTo>
                    <a:pt x="347802" y="0"/>
                  </a:lnTo>
                  <a:close/>
                </a:path>
                <a:path w="349250" h="102870">
                  <a:moveTo>
                    <a:pt x="348678" y="28384"/>
                  </a:moveTo>
                  <a:lnTo>
                    <a:pt x="86601" y="28384"/>
                  </a:lnTo>
                  <a:lnTo>
                    <a:pt x="86601" y="40284"/>
                  </a:lnTo>
                  <a:lnTo>
                    <a:pt x="348678" y="40284"/>
                  </a:lnTo>
                  <a:lnTo>
                    <a:pt x="348678" y="28384"/>
                  </a:lnTo>
                  <a:close/>
                </a:path>
              </a:pathLst>
            </a:custGeom>
            <a:solidFill>
              <a:srgbClr val="4B4B9B"/>
            </a:solidFill>
          </p:spPr>
          <p:txBody>
            <a:bodyPr wrap="square" lIns="0" tIns="0" rIns="0" bIns="0" rtlCol="0"/>
            <a:lstStyle/>
            <a:p>
              <a:endParaRPr/>
            </a:p>
          </p:txBody>
        </p:sp>
        <p:sp>
          <p:nvSpPr>
            <p:cNvPr id="1122" name="object 1121">
              <a:extLst>
                <a:ext uri="{FF2B5EF4-FFF2-40B4-BE49-F238E27FC236}">
                  <a16:creationId xmlns:a16="http://schemas.microsoft.com/office/drawing/2014/main" id="{D6A08276-B99D-4608-50A9-B3A5D5867B13}"/>
                </a:ext>
              </a:extLst>
            </p:cNvPr>
            <p:cNvSpPr/>
            <p:nvPr/>
          </p:nvSpPr>
          <p:spPr>
            <a:xfrm>
              <a:off x="3709073" y="6708457"/>
              <a:ext cx="370840" cy="144145"/>
            </a:xfrm>
            <a:custGeom>
              <a:avLst/>
              <a:gdLst/>
              <a:ahLst/>
              <a:cxnLst/>
              <a:rect l="l" t="t" r="r" b="b"/>
              <a:pathLst>
                <a:path w="370839" h="144145">
                  <a:moveTo>
                    <a:pt x="271018" y="69303"/>
                  </a:moveTo>
                  <a:lnTo>
                    <a:pt x="0" y="69303"/>
                  </a:lnTo>
                  <a:lnTo>
                    <a:pt x="0" y="82715"/>
                  </a:lnTo>
                  <a:lnTo>
                    <a:pt x="271018" y="82715"/>
                  </a:lnTo>
                  <a:lnTo>
                    <a:pt x="271018" y="69303"/>
                  </a:lnTo>
                  <a:close/>
                </a:path>
                <a:path w="370839" h="144145">
                  <a:moveTo>
                    <a:pt x="295719" y="101600"/>
                  </a:moveTo>
                  <a:lnTo>
                    <a:pt x="94818" y="101600"/>
                  </a:lnTo>
                  <a:lnTo>
                    <a:pt x="94818" y="115011"/>
                  </a:lnTo>
                  <a:lnTo>
                    <a:pt x="295719" y="115011"/>
                  </a:lnTo>
                  <a:lnTo>
                    <a:pt x="295719" y="101600"/>
                  </a:lnTo>
                  <a:close/>
                </a:path>
                <a:path w="370839" h="144145">
                  <a:moveTo>
                    <a:pt x="334098" y="130378"/>
                  </a:moveTo>
                  <a:lnTo>
                    <a:pt x="147980" y="130378"/>
                  </a:lnTo>
                  <a:lnTo>
                    <a:pt x="147980" y="143789"/>
                  </a:lnTo>
                  <a:lnTo>
                    <a:pt x="334098" y="143789"/>
                  </a:lnTo>
                  <a:lnTo>
                    <a:pt x="334098" y="130378"/>
                  </a:lnTo>
                  <a:close/>
                </a:path>
                <a:path w="370839" h="144145">
                  <a:moveTo>
                    <a:pt x="366623" y="35699"/>
                  </a:moveTo>
                  <a:lnTo>
                    <a:pt x="180505" y="35699"/>
                  </a:lnTo>
                  <a:lnTo>
                    <a:pt x="180505" y="49110"/>
                  </a:lnTo>
                  <a:lnTo>
                    <a:pt x="366623" y="49110"/>
                  </a:lnTo>
                  <a:lnTo>
                    <a:pt x="366623" y="35699"/>
                  </a:lnTo>
                  <a:close/>
                </a:path>
                <a:path w="370839" h="144145">
                  <a:moveTo>
                    <a:pt x="370801" y="0"/>
                  </a:moveTo>
                  <a:lnTo>
                    <a:pt x="179146" y="0"/>
                  </a:lnTo>
                  <a:lnTo>
                    <a:pt x="179146" y="13411"/>
                  </a:lnTo>
                  <a:lnTo>
                    <a:pt x="370801" y="13411"/>
                  </a:lnTo>
                  <a:lnTo>
                    <a:pt x="370801" y="0"/>
                  </a:lnTo>
                  <a:close/>
                </a:path>
              </a:pathLst>
            </a:custGeom>
            <a:solidFill>
              <a:srgbClr val="E17B5F"/>
            </a:solidFill>
          </p:spPr>
          <p:txBody>
            <a:bodyPr wrap="square" lIns="0" tIns="0" rIns="0" bIns="0" rtlCol="0"/>
            <a:lstStyle/>
            <a:p>
              <a:endParaRPr/>
            </a:p>
          </p:txBody>
        </p:sp>
        <p:sp>
          <p:nvSpPr>
            <p:cNvPr id="1125" name="object 1124">
              <a:extLst>
                <a:ext uri="{FF2B5EF4-FFF2-40B4-BE49-F238E27FC236}">
                  <a16:creationId xmlns:a16="http://schemas.microsoft.com/office/drawing/2014/main" id="{28FC7CAF-6F8C-A91A-3123-21D797CA3070}"/>
                </a:ext>
              </a:extLst>
            </p:cNvPr>
            <p:cNvSpPr/>
            <p:nvPr/>
          </p:nvSpPr>
          <p:spPr>
            <a:xfrm>
              <a:off x="1046501" y="6433943"/>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126" name="object 1125">
              <a:extLst>
                <a:ext uri="{FF2B5EF4-FFF2-40B4-BE49-F238E27FC236}">
                  <a16:creationId xmlns:a16="http://schemas.microsoft.com/office/drawing/2014/main" id="{AE6F0B0B-6F2E-E65D-5A93-6C0387AE0EE2}"/>
                </a:ext>
              </a:extLst>
            </p:cNvPr>
            <p:cNvSpPr/>
            <p:nvPr/>
          </p:nvSpPr>
          <p:spPr>
            <a:xfrm>
              <a:off x="1093673" y="6433943"/>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1127" name="object 1126">
              <a:extLst>
                <a:ext uri="{FF2B5EF4-FFF2-40B4-BE49-F238E27FC236}">
                  <a16:creationId xmlns:a16="http://schemas.microsoft.com/office/drawing/2014/main" id="{754BD59B-BB40-D73B-D6C5-DF747E3EFDB7}"/>
                </a:ext>
              </a:extLst>
            </p:cNvPr>
            <p:cNvSpPr/>
            <p:nvPr/>
          </p:nvSpPr>
          <p:spPr>
            <a:xfrm>
              <a:off x="1413393" y="6433943"/>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128" name="object 1127">
              <a:extLst>
                <a:ext uri="{FF2B5EF4-FFF2-40B4-BE49-F238E27FC236}">
                  <a16:creationId xmlns:a16="http://schemas.microsoft.com/office/drawing/2014/main" id="{F1BAB877-5B88-5299-777D-FF50D16005CA}"/>
                </a:ext>
              </a:extLst>
            </p:cNvPr>
            <p:cNvSpPr/>
            <p:nvPr/>
          </p:nvSpPr>
          <p:spPr>
            <a:xfrm>
              <a:off x="1046501" y="647183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129" name="object 1128">
              <a:extLst>
                <a:ext uri="{FF2B5EF4-FFF2-40B4-BE49-F238E27FC236}">
                  <a16:creationId xmlns:a16="http://schemas.microsoft.com/office/drawing/2014/main" id="{96622667-543C-C1E9-9753-633B634CED07}"/>
                </a:ext>
              </a:extLst>
            </p:cNvPr>
            <p:cNvSpPr/>
            <p:nvPr/>
          </p:nvSpPr>
          <p:spPr>
            <a:xfrm>
              <a:off x="1093673" y="6471837"/>
              <a:ext cx="304165" cy="0"/>
            </a:xfrm>
            <a:custGeom>
              <a:avLst/>
              <a:gdLst/>
              <a:ahLst/>
              <a:cxnLst/>
              <a:rect l="l" t="t" r="r" b="b"/>
              <a:pathLst>
                <a:path w="304165">
                  <a:moveTo>
                    <a:pt x="0" y="0"/>
                  </a:moveTo>
                  <a:lnTo>
                    <a:pt x="303733" y="0"/>
                  </a:lnTo>
                </a:path>
              </a:pathLst>
            </a:custGeom>
            <a:ln w="10134">
              <a:solidFill>
                <a:srgbClr val="E17B5F"/>
              </a:solidFill>
              <a:prstDash val="dash"/>
            </a:ln>
          </p:spPr>
          <p:txBody>
            <a:bodyPr wrap="square" lIns="0" tIns="0" rIns="0" bIns="0" rtlCol="0"/>
            <a:lstStyle/>
            <a:p>
              <a:endParaRPr/>
            </a:p>
          </p:txBody>
        </p:sp>
        <p:sp>
          <p:nvSpPr>
            <p:cNvPr id="1130" name="object 1129">
              <a:extLst>
                <a:ext uri="{FF2B5EF4-FFF2-40B4-BE49-F238E27FC236}">
                  <a16:creationId xmlns:a16="http://schemas.microsoft.com/office/drawing/2014/main" id="{15252F0A-7289-9E35-FAA0-4007E15F7CAE}"/>
                </a:ext>
              </a:extLst>
            </p:cNvPr>
            <p:cNvSpPr/>
            <p:nvPr/>
          </p:nvSpPr>
          <p:spPr>
            <a:xfrm>
              <a:off x="1413393" y="6471837"/>
              <a:ext cx="15240" cy="0"/>
            </a:xfrm>
            <a:custGeom>
              <a:avLst/>
              <a:gdLst/>
              <a:ahLst/>
              <a:cxnLst/>
              <a:rect l="l" t="t" r="r" b="b"/>
              <a:pathLst>
                <a:path w="15240">
                  <a:moveTo>
                    <a:pt x="0" y="0"/>
                  </a:moveTo>
                  <a:lnTo>
                    <a:pt x="15201" y="0"/>
                  </a:lnTo>
                </a:path>
              </a:pathLst>
            </a:custGeom>
            <a:ln w="10134">
              <a:solidFill>
                <a:srgbClr val="E17B5F"/>
              </a:solidFill>
            </a:ln>
          </p:spPr>
          <p:txBody>
            <a:bodyPr wrap="square" lIns="0" tIns="0" rIns="0" bIns="0" rtlCol="0"/>
            <a:lstStyle/>
            <a:p>
              <a:endParaRPr/>
            </a:p>
          </p:txBody>
        </p:sp>
        <p:sp>
          <p:nvSpPr>
            <p:cNvPr id="1131" name="object 1130">
              <a:extLst>
                <a:ext uri="{FF2B5EF4-FFF2-40B4-BE49-F238E27FC236}">
                  <a16:creationId xmlns:a16="http://schemas.microsoft.com/office/drawing/2014/main" id="{19F04A31-42E4-29CD-B0AD-D5B23BCFF6A4}"/>
                </a:ext>
              </a:extLst>
            </p:cNvPr>
            <p:cNvSpPr/>
            <p:nvPr/>
          </p:nvSpPr>
          <p:spPr>
            <a:xfrm>
              <a:off x="1591163" y="6452550"/>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132" name="object 1131">
              <a:extLst>
                <a:ext uri="{FF2B5EF4-FFF2-40B4-BE49-F238E27FC236}">
                  <a16:creationId xmlns:a16="http://schemas.microsoft.com/office/drawing/2014/main" id="{41C1F2F1-299B-BFCA-6B49-19510A11B4E1}"/>
                </a:ext>
              </a:extLst>
            </p:cNvPr>
            <p:cNvSpPr/>
            <p:nvPr/>
          </p:nvSpPr>
          <p:spPr>
            <a:xfrm>
              <a:off x="1637342" y="6452550"/>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133" name="object 1132">
              <a:extLst>
                <a:ext uri="{FF2B5EF4-FFF2-40B4-BE49-F238E27FC236}">
                  <a16:creationId xmlns:a16="http://schemas.microsoft.com/office/drawing/2014/main" id="{EE6F6B6A-AE6C-5471-8F2D-D8C52F29C9F4}"/>
                </a:ext>
              </a:extLst>
            </p:cNvPr>
            <p:cNvSpPr/>
            <p:nvPr/>
          </p:nvSpPr>
          <p:spPr>
            <a:xfrm>
              <a:off x="1947133" y="645255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34" name="object 1133">
              <a:extLst>
                <a:ext uri="{FF2B5EF4-FFF2-40B4-BE49-F238E27FC236}">
                  <a16:creationId xmlns:a16="http://schemas.microsoft.com/office/drawing/2014/main" id="{6F9E7226-C198-25A3-FECA-514C02F2A622}"/>
                </a:ext>
              </a:extLst>
            </p:cNvPr>
            <p:cNvSpPr/>
            <p:nvPr/>
          </p:nvSpPr>
          <p:spPr>
            <a:xfrm>
              <a:off x="1592798" y="6489592"/>
              <a:ext cx="15240" cy="0"/>
            </a:xfrm>
            <a:custGeom>
              <a:avLst/>
              <a:gdLst/>
              <a:ahLst/>
              <a:cxnLst/>
              <a:rect l="l" t="t" r="r" b="b"/>
              <a:pathLst>
                <a:path w="15240">
                  <a:moveTo>
                    <a:pt x="0" y="0"/>
                  </a:moveTo>
                  <a:lnTo>
                    <a:pt x="15201" y="0"/>
                  </a:lnTo>
                </a:path>
              </a:pathLst>
            </a:custGeom>
            <a:ln w="10134">
              <a:solidFill>
                <a:srgbClr val="4B4B9B"/>
              </a:solidFill>
            </a:ln>
          </p:spPr>
          <p:txBody>
            <a:bodyPr wrap="square" lIns="0" tIns="0" rIns="0" bIns="0" rtlCol="0"/>
            <a:lstStyle/>
            <a:p>
              <a:endParaRPr/>
            </a:p>
          </p:txBody>
        </p:sp>
        <p:sp>
          <p:nvSpPr>
            <p:cNvPr id="1135" name="object 1134">
              <a:extLst>
                <a:ext uri="{FF2B5EF4-FFF2-40B4-BE49-F238E27FC236}">
                  <a16:creationId xmlns:a16="http://schemas.microsoft.com/office/drawing/2014/main" id="{0DB35C0B-5C55-C95F-7BBE-3EFEE46685CD}"/>
                </a:ext>
              </a:extLst>
            </p:cNvPr>
            <p:cNvSpPr/>
            <p:nvPr/>
          </p:nvSpPr>
          <p:spPr>
            <a:xfrm>
              <a:off x="1638976" y="6489592"/>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136" name="object 1135">
              <a:extLst>
                <a:ext uri="{FF2B5EF4-FFF2-40B4-BE49-F238E27FC236}">
                  <a16:creationId xmlns:a16="http://schemas.microsoft.com/office/drawing/2014/main" id="{6DCA9123-9327-BC7C-2CCE-307AA5F88F16}"/>
                </a:ext>
              </a:extLst>
            </p:cNvPr>
            <p:cNvSpPr/>
            <p:nvPr/>
          </p:nvSpPr>
          <p:spPr>
            <a:xfrm>
              <a:off x="1948766" y="648959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37" name="object 1136">
              <a:extLst>
                <a:ext uri="{FF2B5EF4-FFF2-40B4-BE49-F238E27FC236}">
                  <a16:creationId xmlns:a16="http://schemas.microsoft.com/office/drawing/2014/main" id="{5F919157-62A0-D2DC-88E0-F92BD42F9E20}"/>
                </a:ext>
              </a:extLst>
            </p:cNvPr>
            <p:cNvSpPr/>
            <p:nvPr/>
          </p:nvSpPr>
          <p:spPr>
            <a:xfrm>
              <a:off x="2117467" y="645526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38" name="object 1137">
              <a:extLst>
                <a:ext uri="{FF2B5EF4-FFF2-40B4-BE49-F238E27FC236}">
                  <a16:creationId xmlns:a16="http://schemas.microsoft.com/office/drawing/2014/main" id="{247AF7BD-98D1-1AF4-4107-518B97FEFC2E}"/>
                </a:ext>
              </a:extLst>
            </p:cNvPr>
            <p:cNvSpPr/>
            <p:nvPr/>
          </p:nvSpPr>
          <p:spPr>
            <a:xfrm>
              <a:off x="2163647" y="6455264"/>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139" name="object 1138">
              <a:extLst>
                <a:ext uri="{FF2B5EF4-FFF2-40B4-BE49-F238E27FC236}">
                  <a16:creationId xmlns:a16="http://schemas.microsoft.com/office/drawing/2014/main" id="{FBCC68AE-0182-9560-2E16-EDCD146F4358}"/>
                </a:ext>
              </a:extLst>
            </p:cNvPr>
            <p:cNvSpPr/>
            <p:nvPr/>
          </p:nvSpPr>
          <p:spPr>
            <a:xfrm>
              <a:off x="2473436" y="645526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40" name="object 1139">
              <a:extLst>
                <a:ext uri="{FF2B5EF4-FFF2-40B4-BE49-F238E27FC236}">
                  <a16:creationId xmlns:a16="http://schemas.microsoft.com/office/drawing/2014/main" id="{4EFD783B-7B6D-81AE-279D-5A20C8EF79A3}"/>
                </a:ext>
              </a:extLst>
            </p:cNvPr>
            <p:cNvSpPr/>
            <p:nvPr/>
          </p:nvSpPr>
          <p:spPr>
            <a:xfrm>
              <a:off x="2119101" y="649230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41" name="object 1140">
              <a:extLst>
                <a:ext uri="{FF2B5EF4-FFF2-40B4-BE49-F238E27FC236}">
                  <a16:creationId xmlns:a16="http://schemas.microsoft.com/office/drawing/2014/main" id="{D6FDB406-0A4B-D95D-56EA-7E1CF596DD7A}"/>
                </a:ext>
              </a:extLst>
            </p:cNvPr>
            <p:cNvSpPr/>
            <p:nvPr/>
          </p:nvSpPr>
          <p:spPr>
            <a:xfrm>
              <a:off x="2165280" y="6492306"/>
              <a:ext cx="294640" cy="0"/>
            </a:xfrm>
            <a:custGeom>
              <a:avLst/>
              <a:gdLst/>
              <a:ahLst/>
              <a:cxnLst/>
              <a:rect l="l" t="t" r="r" b="b"/>
              <a:pathLst>
                <a:path w="294639">
                  <a:moveTo>
                    <a:pt x="0" y="0"/>
                  </a:moveTo>
                  <a:lnTo>
                    <a:pt x="294297" y="0"/>
                  </a:lnTo>
                </a:path>
              </a:pathLst>
            </a:custGeom>
            <a:ln w="10134">
              <a:solidFill>
                <a:srgbClr val="4B4B9B"/>
              </a:solidFill>
              <a:prstDash val="dash"/>
            </a:ln>
          </p:spPr>
          <p:txBody>
            <a:bodyPr wrap="square" lIns="0" tIns="0" rIns="0" bIns="0" rtlCol="0"/>
            <a:lstStyle/>
            <a:p>
              <a:endParaRPr/>
            </a:p>
          </p:txBody>
        </p:sp>
        <p:sp>
          <p:nvSpPr>
            <p:cNvPr id="1142" name="object 1141">
              <a:extLst>
                <a:ext uri="{FF2B5EF4-FFF2-40B4-BE49-F238E27FC236}">
                  <a16:creationId xmlns:a16="http://schemas.microsoft.com/office/drawing/2014/main" id="{AB98F7BB-1BCD-663A-0DBB-015394875DCE}"/>
                </a:ext>
              </a:extLst>
            </p:cNvPr>
            <p:cNvSpPr/>
            <p:nvPr/>
          </p:nvSpPr>
          <p:spPr>
            <a:xfrm>
              <a:off x="2475071" y="6492306"/>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43" name="object 1142">
              <a:extLst>
                <a:ext uri="{FF2B5EF4-FFF2-40B4-BE49-F238E27FC236}">
                  <a16:creationId xmlns:a16="http://schemas.microsoft.com/office/drawing/2014/main" id="{82C077D3-6524-8D6F-4088-B7568FA2099D}"/>
                </a:ext>
              </a:extLst>
            </p:cNvPr>
            <p:cNvSpPr/>
            <p:nvPr/>
          </p:nvSpPr>
          <p:spPr>
            <a:xfrm>
              <a:off x="2656258" y="644074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44" name="object 1143">
              <a:extLst>
                <a:ext uri="{FF2B5EF4-FFF2-40B4-BE49-F238E27FC236}">
                  <a16:creationId xmlns:a16="http://schemas.microsoft.com/office/drawing/2014/main" id="{A34DF467-0929-9BBE-FAFB-DAA3D47A9E66}"/>
                </a:ext>
              </a:extLst>
            </p:cNvPr>
            <p:cNvSpPr/>
            <p:nvPr/>
          </p:nvSpPr>
          <p:spPr>
            <a:xfrm>
              <a:off x="2700239" y="6440740"/>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145" name="object 1144">
              <a:extLst>
                <a:ext uri="{FF2B5EF4-FFF2-40B4-BE49-F238E27FC236}">
                  <a16:creationId xmlns:a16="http://schemas.microsoft.com/office/drawing/2014/main" id="{C37290DE-928C-C7F8-F0C4-9DA5BC4C91AA}"/>
                </a:ext>
              </a:extLst>
            </p:cNvPr>
            <p:cNvSpPr/>
            <p:nvPr/>
          </p:nvSpPr>
          <p:spPr>
            <a:xfrm>
              <a:off x="2988058" y="644074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46" name="object 1145">
              <a:extLst>
                <a:ext uri="{FF2B5EF4-FFF2-40B4-BE49-F238E27FC236}">
                  <a16:creationId xmlns:a16="http://schemas.microsoft.com/office/drawing/2014/main" id="{7D7E99C8-5136-FE72-6F98-74FF226EBEDA}"/>
                </a:ext>
              </a:extLst>
            </p:cNvPr>
            <p:cNvSpPr/>
            <p:nvPr/>
          </p:nvSpPr>
          <p:spPr>
            <a:xfrm>
              <a:off x="2658814" y="6480915"/>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47" name="object 1146">
              <a:extLst>
                <a:ext uri="{FF2B5EF4-FFF2-40B4-BE49-F238E27FC236}">
                  <a16:creationId xmlns:a16="http://schemas.microsoft.com/office/drawing/2014/main" id="{FF7EDA52-2F4D-9F7B-C038-B501A976DF30}"/>
                </a:ext>
              </a:extLst>
            </p:cNvPr>
            <p:cNvSpPr/>
            <p:nvPr/>
          </p:nvSpPr>
          <p:spPr>
            <a:xfrm>
              <a:off x="2702796" y="6480915"/>
              <a:ext cx="273685" cy="0"/>
            </a:xfrm>
            <a:custGeom>
              <a:avLst/>
              <a:gdLst/>
              <a:ahLst/>
              <a:cxnLst/>
              <a:rect l="l" t="t" r="r" b="b"/>
              <a:pathLst>
                <a:path w="273685">
                  <a:moveTo>
                    <a:pt x="0" y="0"/>
                  </a:moveTo>
                  <a:lnTo>
                    <a:pt x="273431" y="0"/>
                  </a:lnTo>
                </a:path>
              </a:pathLst>
            </a:custGeom>
            <a:ln w="10134">
              <a:solidFill>
                <a:srgbClr val="008741"/>
              </a:solidFill>
              <a:prstDash val="dash"/>
            </a:ln>
          </p:spPr>
          <p:txBody>
            <a:bodyPr wrap="square" lIns="0" tIns="0" rIns="0" bIns="0" rtlCol="0"/>
            <a:lstStyle/>
            <a:p>
              <a:endParaRPr/>
            </a:p>
          </p:txBody>
        </p:sp>
        <p:sp>
          <p:nvSpPr>
            <p:cNvPr id="1148" name="object 1147">
              <a:extLst>
                <a:ext uri="{FF2B5EF4-FFF2-40B4-BE49-F238E27FC236}">
                  <a16:creationId xmlns:a16="http://schemas.microsoft.com/office/drawing/2014/main" id="{B6D94692-4A1A-7316-502E-8021C6020B9F}"/>
                </a:ext>
              </a:extLst>
            </p:cNvPr>
            <p:cNvSpPr/>
            <p:nvPr/>
          </p:nvSpPr>
          <p:spPr>
            <a:xfrm>
              <a:off x="2990616" y="6480915"/>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49" name="object 1148">
              <a:extLst>
                <a:ext uri="{FF2B5EF4-FFF2-40B4-BE49-F238E27FC236}">
                  <a16:creationId xmlns:a16="http://schemas.microsoft.com/office/drawing/2014/main" id="{6528DA43-E01A-38D8-E48B-82070A528A00}"/>
                </a:ext>
              </a:extLst>
            </p:cNvPr>
            <p:cNvSpPr/>
            <p:nvPr/>
          </p:nvSpPr>
          <p:spPr>
            <a:xfrm>
              <a:off x="4881638" y="5754293"/>
              <a:ext cx="380365" cy="123825"/>
            </a:xfrm>
            <a:custGeom>
              <a:avLst/>
              <a:gdLst/>
              <a:ahLst/>
              <a:cxnLst/>
              <a:rect l="l" t="t" r="r" b="b"/>
              <a:pathLst>
                <a:path w="380364" h="123825">
                  <a:moveTo>
                    <a:pt x="325932" y="0"/>
                  </a:moveTo>
                  <a:lnTo>
                    <a:pt x="0" y="0"/>
                  </a:lnTo>
                  <a:lnTo>
                    <a:pt x="0" y="13817"/>
                  </a:lnTo>
                  <a:lnTo>
                    <a:pt x="325932" y="13817"/>
                  </a:lnTo>
                  <a:lnTo>
                    <a:pt x="325932" y="0"/>
                  </a:lnTo>
                  <a:close/>
                </a:path>
                <a:path w="380364" h="123825">
                  <a:moveTo>
                    <a:pt x="327113" y="36639"/>
                  </a:moveTo>
                  <a:lnTo>
                    <a:pt x="1181" y="36639"/>
                  </a:lnTo>
                  <a:lnTo>
                    <a:pt x="1181" y="50457"/>
                  </a:lnTo>
                  <a:lnTo>
                    <a:pt x="327113" y="50457"/>
                  </a:lnTo>
                  <a:lnTo>
                    <a:pt x="327113" y="36639"/>
                  </a:lnTo>
                  <a:close/>
                </a:path>
                <a:path w="380364" h="123825">
                  <a:moveTo>
                    <a:pt x="378701" y="73266"/>
                  </a:moveTo>
                  <a:lnTo>
                    <a:pt x="99326" y="73266"/>
                  </a:lnTo>
                  <a:lnTo>
                    <a:pt x="99326" y="87083"/>
                  </a:lnTo>
                  <a:lnTo>
                    <a:pt x="378701" y="87083"/>
                  </a:lnTo>
                  <a:lnTo>
                    <a:pt x="378701" y="73266"/>
                  </a:lnTo>
                  <a:close/>
                </a:path>
                <a:path w="380364" h="123825">
                  <a:moveTo>
                    <a:pt x="379755" y="109880"/>
                  </a:moveTo>
                  <a:lnTo>
                    <a:pt x="100380" y="109880"/>
                  </a:lnTo>
                  <a:lnTo>
                    <a:pt x="100380" y="123698"/>
                  </a:lnTo>
                  <a:lnTo>
                    <a:pt x="379755" y="123698"/>
                  </a:lnTo>
                  <a:lnTo>
                    <a:pt x="379755" y="109880"/>
                  </a:lnTo>
                  <a:close/>
                </a:path>
              </a:pathLst>
            </a:custGeom>
            <a:solidFill>
              <a:srgbClr val="008741"/>
            </a:solidFill>
          </p:spPr>
          <p:txBody>
            <a:bodyPr wrap="square" lIns="0" tIns="0" rIns="0" bIns="0" rtlCol="0"/>
            <a:lstStyle/>
            <a:p>
              <a:endParaRPr/>
            </a:p>
          </p:txBody>
        </p:sp>
        <p:sp>
          <p:nvSpPr>
            <p:cNvPr id="1150" name="object 1149">
              <a:extLst>
                <a:ext uri="{FF2B5EF4-FFF2-40B4-BE49-F238E27FC236}">
                  <a16:creationId xmlns:a16="http://schemas.microsoft.com/office/drawing/2014/main" id="{5594B18A-F052-D481-B4F2-A1FE09E0AFC6}"/>
                </a:ext>
              </a:extLst>
            </p:cNvPr>
            <p:cNvSpPr/>
            <p:nvPr/>
          </p:nvSpPr>
          <p:spPr>
            <a:xfrm>
              <a:off x="3747808" y="5753824"/>
              <a:ext cx="379730" cy="118745"/>
            </a:xfrm>
            <a:custGeom>
              <a:avLst/>
              <a:gdLst/>
              <a:ahLst/>
              <a:cxnLst/>
              <a:rect l="l" t="t" r="r" b="b"/>
              <a:pathLst>
                <a:path w="379729" h="118745">
                  <a:moveTo>
                    <a:pt x="197548" y="0"/>
                  </a:moveTo>
                  <a:lnTo>
                    <a:pt x="0" y="0"/>
                  </a:lnTo>
                  <a:lnTo>
                    <a:pt x="0" y="13817"/>
                  </a:lnTo>
                  <a:lnTo>
                    <a:pt x="197548" y="13817"/>
                  </a:lnTo>
                  <a:lnTo>
                    <a:pt x="197548" y="0"/>
                  </a:lnTo>
                  <a:close/>
                </a:path>
                <a:path w="379729" h="118745">
                  <a:moveTo>
                    <a:pt x="306425" y="104660"/>
                  </a:moveTo>
                  <a:lnTo>
                    <a:pt x="99326" y="104660"/>
                  </a:lnTo>
                  <a:lnTo>
                    <a:pt x="99326" y="118478"/>
                  </a:lnTo>
                  <a:lnTo>
                    <a:pt x="306425" y="118478"/>
                  </a:lnTo>
                  <a:lnTo>
                    <a:pt x="306425" y="104660"/>
                  </a:lnTo>
                  <a:close/>
                </a:path>
                <a:path w="379729" h="118745">
                  <a:moveTo>
                    <a:pt x="316611" y="71374"/>
                  </a:moveTo>
                  <a:lnTo>
                    <a:pt x="37236" y="71374"/>
                  </a:lnTo>
                  <a:lnTo>
                    <a:pt x="37236" y="85191"/>
                  </a:lnTo>
                  <a:lnTo>
                    <a:pt x="316611" y="85191"/>
                  </a:lnTo>
                  <a:lnTo>
                    <a:pt x="316611" y="71374"/>
                  </a:lnTo>
                  <a:close/>
                </a:path>
                <a:path w="379729" h="118745">
                  <a:moveTo>
                    <a:pt x="379501" y="36766"/>
                  </a:moveTo>
                  <a:lnTo>
                    <a:pt x="187642" y="36766"/>
                  </a:lnTo>
                  <a:lnTo>
                    <a:pt x="187642" y="50584"/>
                  </a:lnTo>
                  <a:lnTo>
                    <a:pt x="379501" y="50584"/>
                  </a:lnTo>
                  <a:lnTo>
                    <a:pt x="379501" y="36766"/>
                  </a:lnTo>
                  <a:close/>
                </a:path>
              </a:pathLst>
            </a:custGeom>
            <a:solidFill>
              <a:srgbClr val="E17B5F"/>
            </a:solidFill>
          </p:spPr>
          <p:txBody>
            <a:bodyPr wrap="square" lIns="0" tIns="0" rIns="0" bIns="0" rtlCol="0"/>
            <a:lstStyle/>
            <a:p>
              <a:endParaRPr/>
            </a:p>
          </p:txBody>
        </p:sp>
        <p:sp>
          <p:nvSpPr>
            <p:cNvPr id="1151" name="object 1150">
              <a:extLst>
                <a:ext uri="{FF2B5EF4-FFF2-40B4-BE49-F238E27FC236}">
                  <a16:creationId xmlns:a16="http://schemas.microsoft.com/office/drawing/2014/main" id="{43981CCA-BFE2-CB3D-0B1D-AA611CF84C71}"/>
                </a:ext>
              </a:extLst>
            </p:cNvPr>
            <p:cNvSpPr/>
            <p:nvPr/>
          </p:nvSpPr>
          <p:spPr>
            <a:xfrm>
              <a:off x="4124604" y="5753874"/>
              <a:ext cx="758825" cy="120650"/>
            </a:xfrm>
            <a:custGeom>
              <a:avLst/>
              <a:gdLst/>
              <a:ahLst/>
              <a:cxnLst/>
              <a:rect l="l" t="t" r="r" b="b"/>
              <a:pathLst>
                <a:path w="758825" h="120650">
                  <a:moveTo>
                    <a:pt x="277901" y="36283"/>
                  </a:moveTo>
                  <a:lnTo>
                    <a:pt x="0" y="36283"/>
                  </a:lnTo>
                  <a:lnTo>
                    <a:pt x="0" y="50101"/>
                  </a:lnTo>
                  <a:lnTo>
                    <a:pt x="277901" y="50101"/>
                  </a:lnTo>
                  <a:lnTo>
                    <a:pt x="277901" y="36283"/>
                  </a:lnTo>
                  <a:close/>
                </a:path>
                <a:path w="758825" h="120650">
                  <a:moveTo>
                    <a:pt x="327113" y="431"/>
                  </a:moveTo>
                  <a:lnTo>
                    <a:pt x="1181" y="431"/>
                  </a:lnTo>
                  <a:lnTo>
                    <a:pt x="1181" y="14249"/>
                  </a:lnTo>
                  <a:lnTo>
                    <a:pt x="327113" y="14249"/>
                  </a:lnTo>
                  <a:lnTo>
                    <a:pt x="327113" y="431"/>
                  </a:lnTo>
                  <a:close/>
                </a:path>
                <a:path w="758825" h="120650">
                  <a:moveTo>
                    <a:pt x="379793" y="106527"/>
                  </a:moveTo>
                  <a:lnTo>
                    <a:pt x="220256" y="106527"/>
                  </a:lnTo>
                  <a:lnTo>
                    <a:pt x="220256" y="120345"/>
                  </a:lnTo>
                  <a:lnTo>
                    <a:pt x="379793" y="120345"/>
                  </a:lnTo>
                  <a:lnTo>
                    <a:pt x="379793" y="106527"/>
                  </a:lnTo>
                  <a:close/>
                </a:path>
                <a:path w="758825" h="120650">
                  <a:moveTo>
                    <a:pt x="380453" y="68148"/>
                  </a:moveTo>
                  <a:lnTo>
                    <a:pt x="203441" y="68148"/>
                  </a:lnTo>
                  <a:lnTo>
                    <a:pt x="203441" y="81965"/>
                  </a:lnTo>
                  <a:lnTo>
                    <a:pt x="380453" y="81965"/>
                  </a:lnTo>
                  <a:lnTo>
                    <a:pt x="380453" y="68148"/>
                  </a:lnTo>
                  <a:close/>
                </a:path>
                <a:path w="758825" h="120650">
                  <a:moveTo>
                    <a:pt x="656145" y="35852"/>
                  </a:moveTo>
                  <a:lnTo>
                    <a:pt x="378244" y="35852"/>
                  </a:lnTo>
                  <a:lnTo>
                    <a:pt x="378244" y="49669"/>
                  </a:lnTo>
                  <a:lnTo>
                    <a:pt x="656145" y="49669"/>
                  </a:lnTo>
                  <a:lnTo>
                    <a:pt x="656145" y="35852"/>
                  </a:lnTo>
                  <a:close/>
                </a:path>
                <a:path w="758825" h="120650">
                  <a:moveTo>
                    <a:pt x="705358" y="0"/>
                  </a:moveTo>
                  <a:lnTo>
                    <a:pt x="379425" y="0"/>
                  </a:lnTo>
                  <a:lnTo>
                    <a:pt x="379425" y="13817"/>
                  </a:lnTo>
                  <a:lnTo>
                    <a:pt x="705358" y="13817"/>
                  </a:lnTo>
                  <a:lnTo>
                    <a:pt x="705358" y="0"/>
                  </a:lnTo>
                  <a:close/>
                </a:path>
                <a:path w="758825" h="120650">
                  <a:moveTo>
                    <a:pt x="758024" y="106121"/>
                  </a:moveTo>
                  <a:lnTo>
                    <a:pt x="598487" y="106121"/>
                  </a:lnTo>
                  <a:lnTo>
                    <a:pt x="598487" y="119938"/>
                  </a:lnTo>
                  <a:lnTo>
                    <a:pt x="758024" y="119938"/>
                  </a:lnTo>
                  <a:lnTo>
                    <a:pt x="758024" y="106121"/>
                  </a:lnTo>
                  <a:close/>
                </a:path>
                <a:path w="758825" h="120650">
                  <a:moveTo>
                    <a:pt x="758672" y="67729"/>
                  </a:moveTo>
                  <a:lnTo>
                    <a:pt x="581660" y="67729"/>
                  </a:lnTo>
                  <a:lnTo>
                    <a:pt x="581660" y="81546"/>
                  </a:lnTo>
                  <a:lnTo>
                    <a:pt x="758672" y="81546"/>
                  </a:lnTo>
                  <a:lnTo>
                    <a:pt x="758672" y="67729"/>
                  </a:lnTo>
                  <a:close/>
                </a:path>
              </a:pathLst>
            </a:custGeom>
            <a:solidFill>
              <a:srgbClr val="4B4B9B"/>
            </a:solidFill>
          </p:spPr>
          <p:txBody>
            <a:bodyPr wrap="square" lIns="0" tIns="0" rIns="0" bIns="0" rtlCol="0"/>
            <a:lstStyle/>
            <a:p>
              <a:endParaRPr/>
            </a:p>
          </p:txBody>
        </p:sp>
        <p:sp>
          <p:nvSpPr>
            <p:cNvPr id="1152" name="object 1151">
              <a:extLst>
                <a:ext uri="{FF2B5EF4-FFF2-40B4-BE49-F238E27FC236}">
                  <a16:creationId xmlns:a16="http://schemas.microsoft.com/office/drawing/2014/main" id="{BECAD8AB-C7B8-E8B7-D24E-314DCB9DE94D}"/>
                </a:ext>
              </a:extLst>
            </p:cNvPr>
            <p:cNvSpPr/>
            <p:nvPr/>
          </p:nvSpPr>
          <p:spPr>
            <a:xfrm>
              <a:off x="4124771" y="576088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3" name="object 1152">
              <a:extLst>
                <a:ext uri="{FF2B5EF4-FFF2-40B4-BE49-F238E27FC236}">
                  <a16:creationId xmlns:a16="http://schemas.microsoft.com/office/drawing/2014/main" id="{36D820D7-6952-C6A0-CB6E-02682301B795}"/>
                </a:ext>
              </a:extLst>
            </p:cNvPr>
            <p:cNvSpPr/>
            <p:nvPr/>
          </p:nvSpPr>
          <p:spPr>
            <a:xfrm>
              <a:off x="4171631" y="5760885"/>
              <a:ext cx="680720" cy="0"/>
            </a:xfrm>
            <a:custGeom>
              <a:avLst/>
              <a:gdLst/>
              <a:ahLst/>
              <a:cxnLst/>
              <a:rect l="l" t="t" r="r" b="b"/>
              <a:pathLst>
                <a:path w="680720">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154" name="object 1153">
              <a:extLst>
                <a:ext uri="{FF2B5EF4-FFF2-40B4-BE49-F238E27FC236}">
                  <a16:creationId xmlns:a16="http://schemas.microsoft.com/office/drawing/2014/main" id="{AA6B69FA-AC8C-0463-2C1E-4EA8F6DEAD82}"/>
                </a:ext>
              </a:extLst>
            </p:cNvPr>
            <p:cNvSpPr/>
            <p:nvPr/>
          </p:nvSpPr>
          <p:spPr>
            <a:xfrm>
              <a:off x="4868090" y="576088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5" name="object 1154">
              <a:extLst>
                <a:ext uri="{FF2B5EF4-FFF2-40B4-BE49-F238E27FC236}">
                  <a16:creationId xmlns:a16="http://schemas.microsoft.com/office/drawing/2014/main" id="{8141B4AC-29F4-E964-DA3C-D31B7F244FF1}"/>
                </a:ext>
              </a:extLst>
            </p:cNvPr>
            <p:cNvSpPr/>
            <p:nvPr/>
          </p:nvSpPr>
          <p:spPr>
            <a:xfrm>
              <a:off x="4124771" y="57986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6" name="object 1155">
              <a:extLst>
                <a:ext uri="{FF2B5EF4-FFF2-40B4-BE49-F238E27FC236}">
                  <a16:creationId xmlns:a16="http://schemas.microsoft.com/office/drawing/2014/main" id="{0481FF6F-6FED-7682-8875-C99FD6DD5AFC}"/>
                </a:ext>
              </a:extLst>
            </p:cNvPr>
            <p:cNvSpPr/>
            <p:nvPr/>
          </p:nvSpPr>
          <p:spPr>
            <a:xfrm>
              <a:off x="4171631" y="5798648"/>
              <a:ext cx="680720" cy="0"/>
            </a:xfrm>
            <a:custGeom>
              <a:avLst/>
              <a:gdLst/>
              <a:ahLst/>
              <a:cxnLst/>
              <a:rect l="l" t="t" r="r" b="b"/>
              <a:pathLst>
                <a:path w="680720">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157" name="object 1156">
              <a:extLst>
                <a:ext uri="{FF2B5EF4-FFF2-40B4-BE49-F238E27FC236}">
                  <a16:creationId xmlns:a16="http://schemas.microsoft.com/office/drawing/2014/main" id="{A202097B-859D-EB87-7424-2C6819BE724D}"/>
                </a:ext>
              </a:extLst>
            </p:cNvPr>
            <p:cNvSpPr/>
            <p:nvPr/>
          </p:nvSpPr>
          <p:spPr>
            <a:xfrm>
              <a:off x="4868090" y="579864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8" name="object 1157">
              <a:extLst>
                <a:ext uri="{FF2B5EF4-FFF2-40B4-BE49-F238E27FC236}">
                  <a16:creationId xmlns:a16="http://schemas.microsoft.com/office/drawing/2014/main" id="{0D7FCD80-04D8-8D6C-E24E-31F18A3EE1A1}"/>
                </a:ext>
              </a:extLst>
            </p:cNvPr>
            <p:cNvSpPr/>
            <p:nvPr/>
          </p:nvSpPr>
          <p:spPr>
            <a:xfrm>
              <a:off x="4124771" y="583130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59" name="object 1158">
              <a:extLst>
                <a:ext uri="{FF2B5EF4-FFF2-40B4-BE49-F238E27FC236}">
                  <a16:creationId xmlns:a16="http://schemas.microsoft.com/office/drawing/2014/main" id="{F23C7F56-5CE7-2F78-2FE3-94D20CAD094D}"/>
                </a:ext>
              </a:extLst>
            </p:cNvPr>
            <p:cNvSpPr/>
            <p:nvPr/>
          </p:nvSpPr>
          <p:spPr>
            <a:xfrm>
              <a:off x="4171631" y="5831308"/>
              <a:ext cx="680720" cy="0"/>
            </a:xfrm>
            <a:custGeom>
              <a:avLst/>
              <a:gdLst/>
              <a:ahLst/>
              <a:cxnLst/>
              <a:rect l="l" t="t" r="r" b="b"/>
              <a:pathLst>
                <a:path w="680720">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160" name="object 1159">
              <a:extLst>
                <a:ext uri="{FF2B5EF4-FFF2-40B4-BE49-F238E27FC236}">
                  <a16:creationId xmlns:a16="http://schemas.microsoft.com/office/drawing/2014/main" id="{9789AA88-A893-625D-695A-C786EF798976}"/>
                </a:ext>
              </a:extLst>
            </p:cNvPr>
            <p:cNvSpPr/>
            <p:nvPr/>
          </p:nvSpPr>
          <p:spPr>
            <a:xfrm>
              <a:off x="4868090" y="583130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61" name="object 1160">
              <a:extLst>
                <a:ext uri="{FF2B5EF4-FFF2-40B4-BE49-F238E27FC236}">
                  <a16:creationId xmlns:a16="http://schemas.microsoft.com/office/drawing/2014/main" id="{02BC9E47-D445-1C97-2671-ECA32EFF3ABE}"/>
                </a:ext>
              </a:extLst>
            </p:cNvPr>
            <p:cNvSpPr/>
            <p:nvPr/>
          </p:nvSpPr>
          <p:spPr>
            <a:xfrm>
              <a:off x="4124771" y="586804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62" name="object 1161">
              <a:extLst>
                <a:ext uri="{FF2B5EF4-FFF2-40B4-BE49-F238E27FC236}">
                  <a16:creationId xmlns:a16="http://schemas.microsoft.com/office/drawing/2014/main" id="{9BADBCC8-508A-DECB-BD08-FCD6527CE298}"/>
                </a:ext>
              </a:extLst>
            </p:cNvPr>
            <p:cNvSpPr/>
            <p:nvPr/>
          </p:nvSpPr>
          <p:spPr>
            <a:xfrm>
              <a:off x="4171631" y="5868049"/>
              <a:ext cx="680720" cy="0"/>
            </a:xfrm>
            <a:custGeom>
              <a:avLst/>
              <a:gdLst/>
              <a:ahLst/>
              <a:cxnLst/>
              <a:rect l="l" t="t" r="r" b="b"/>
              <a:pathLst>
                <a:path w="680720">
                  <a:moveTo>
                    <a:pt x="0" y="0"/>
                  </a:moveTo>
                  <a:lnTo>
                    <a:pt x="680631" y="0"/>
                  </a:lnTo>
                </a:path>
              </a:pathLst>
            </a:custGeom>
            <a:ln w="10134">
              <a:solidFill>
                <a:srgbClr val="4B4B9B"/>
              </a:solidFill>
              <a:prstDash val="dash"/>
            </a:ln>
          </p:spPr>
          <p:txBody>
            <a:bodyPr wrap="square" lIns="0" tIns="0" rIns="0" bIns="0" rtlCol="0"/>
            <a:lstStyle/>
            <a:p>
              <a:endParaRPr/>
            </a:p>
          </p:txBody>
        </p:sp>
        <p:sp>
          <p:nvSpPr>
            <p:cNvPr id="1163" name="object 1162">
              <a:extLst>
                <a:ext uri="{FF2B5EF4-FFF2-40B4-BE49-F238E27FC236}">
                  <a16:creationId xmlns:a16="http://schemas.microsoft.com/office/drawing/2014/main" id="{A47FECC5-5A6E-7F30-8EBE-B6CCE3908D6D}"/>
                </a:ext>
              </a:extLst>
            </p:cNvPr>
            <p:cNvSpPr/>
            <p:nvPr/>
          </p:nvSpPr>
          <p:spPr>
            <a:xfrm>
              <a:off x="4868090" y="586804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164" name="object 1163">
              <a:extLst>
                <a:ext uri="{FF2B5EF4-FFF2-40B4-BE49-F238E27FC236}">
                  <a16:creationId xmlns:a16="http://schemas.microsoft.com/office/drawing/2014/main" id="{33E3D8F9-25F3-A8D7-9B86-CDB08944E5EA}"/>
                </a:ext>
              </a:extLst>
            </p:cNvPr>
            <p:cNvSpPr/>
            <p:nvPr/>
          </p:nvSpPr>
          <p:spPr>
            <a:xfrm>
              <a:off x="4880455" y="575914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65" name="object 1164">
              <a:extLst>
                <a:ext uri="{FF2B5EF4-FFF2-40B4-BE49-F238E27FC236}">
                  <a16:creationId xmlns:a16="http://schemas.microsoft.com/office/drawing/2014/main" id="{54553189-BDCA-5E30-8CFD-72134E47BAD4}"/>
                </a:ext>
              </a:extLst>
            </p:cNvPr>
            <p:cNvSpPr/>
            <p:nvPr/>
          </p:nvSpPr>
          <p:spPr>
            <a:xfrm>
              <a:off x="4927425" y="5759140"/>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166" name="object 1165">
              <a:extLst>
                <a:ext uri="{FF2B5EF4-FFF2-40B4-BE49-F238E27FC236}">
                  <a16:creationId xmlns:a16="http://schemas.microsoft.com/office/drawing/2014/main" id="{E57FC703-8F27-FB8A-F518-57C38AED0D15}"/>
                </a:ext>
              </a:extLst>
            </p:cNvPr>
            <p:cNvSpPr/>
            <p:nvPr/>
          </p:nvSpPr>
          <p:spPr>
            <a:xfrm>
              <a:off x="5245139" y="5759140"/>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67" name="object 1166">
              <a:extLst>
                <a:ext uri="{FF2B5EF4-FFF2-40B4-BE49-F238E27FC236}">
                  <a16:creationId xmlns:a16="http://schemas.microsoft.com/office/drawing/2014/main" id="{D9D55606-E6E2-1D72-B708-5EE7A39B3763}"/>
                </a:ext>
              </a:extLst>
            </p:cNvPr>
            <p:cNvSpPr/>
            <p:nvPr/>
          </p:nvSpPr>
          <p:spPr>
            <a:xfrm>
              <a:off x="4880455" y="5799852"/>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68" name="object 1167">
              <a:extLst>
                <a:ext uri="{FF2B5EF4-FFF2-40B4-BE49-F238E27FC236}">
                  <a16:creationId xmlns:a16="http://schemas.microsoft.com/office/drawing/2014/main" id="{FFA80F3E-6868-DF67-4FE8-CF73CD44F538}"/>
                </a:ext>
              </a:extLst>
            </p:cNvPr>
            <p:cNvSpPr/>
            <p:nvPr/>
          </p:nvSpPr>
          <p:spPr>
            <a:xfrm>
              <a:off x="4927425" y="5799852"/>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169" name="object 1168">
              <a:extLst>
                <a:ext uri="{FF2B5EF4-FFF2-40B4-BE49-F238E27FC236}">
                  <a16:creationId xmlns:a16="http://schemas.microsoft.com/office/drawing/2014/main" id="{4F875CED-ED98-24D6-7517-401670035825}"/>
                </a:ext>
              </a:extLst>
            </p:cNvPr>
            <p:cNvSpPr/>
            <p:nvPr/>
          </p:nvSpPr>
          <p:spPr>
            <a:xfrm>
              <a:off x="5245139" y="5799852"/>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70" name="object 1169">
              <a:extLst>
                <a:ext uri="{FF2B5EF4-FFF2-40B4-BE49-F238E27FC236}">
                  <a16:creationId xmlns:a16="http://schemas.microsoft.com/office/drawing/2014/main" id="{0C80C41D-038F-CA36-1B03-6BDDCEAD92DE}"/>
                </a:ext>
              </a:extLst>
            </p:cNvPr>
            <p:cNvSpPr/>
            <p:nvPr/>
          </p:nvSpPr>
          <p:spPr>
            <a:xfrm>
              <a:off x="4880455" y="583506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71" name="object 1170">
              <a:extLst>
                <a:ext uri="{FF2B5EF4-FFF2-40B4-BE49-F238E27FC236}">
                  <a16:creationId xmlns:a16="http://schemas.microsoft.com/office/drawing/2014/main" id="{C11403F2-8400-FFD0-EFAB-20E5C7525985}"/>
                </a:ext>
              </a:extLst>
            </p:cNvPr>
            <p:cNvSpPr/>
            <p:nvPr/>
          </p:nvSpPr>
          <p:spPr>
            <a:xfrm>
              <a:off x="4927425" y="5835063"/>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172" name="object 1171">
              <a:extLst>
                <a:ext uri="{FF2B5EF4-FFF2-40B4-BE49-F238E27FC236}">
                  <a16:creationId xmlns:a16="http://schemas.microsoft.com/office/drawing/2014/main" id="{69553BEA-6C6C-A125-1041-F28003CE6E24}"/>
                </a:ext>
              </a:extLst>
            </p:cNvPr>
            <p:cNvSpPr/>
            <p:nvPr/>
          </p:nvSpPr>
          <p:spPr>
            <a:xfrm>
              <a:off x="5245139" y="583506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73" name="object 1172">
              <a:extLst>
                <a:ext uri="{FF2B5EF4-FFF2-40B4-BE49-F238E27FC236}">
                  <a16:creationId xmlns:a16="http://schemas.microsoft.com/office/drawing/2014/main" id="{E15CB7F6-99D3-0677-B3D7-AEBFC27C70BF}"/>
                </a:ext>
              </a:extLst>
            </p:cNvPr>
            <p:cNvSpPr/>
            <p:nvPr/>
          </p:nvSpPr>
          <p:spPr>
            <a:xfrm>
              <a:off x="4880455" y="586965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74" name="object 1173">
              <a:extLst>
                <a:ext uri="{FF2B5EF4-FFF2-40B4-BE49-F238E27FC236}">
                  <a16:creationId xmlns:a16="http://schemas.microsoft.com/office/drawing/2014/main" id="{46F6C7A9-D7F6-3033-B2F3-92B6665E0B69}"/>
                </a:ext>
              </a:extLst>
            </p:cNvPr>
            <p:cNvSpPr/>
            <p:nvPr/>
          </p:nvSpPr>
          <p:spPr>
            <a:xfrm>
              <a:off x="4927425" y="5869656"/>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175" name="object 1174">
              <a:extLst>
                <a:ext uri="{FF2B5EF4-FFF2-40B4-BE49-F238E27FC236}">
                  <a16:creationId xmlns:a16="http://schemas.microsoft.com/office/drawing/2014/main" id="{10D79352-25AE-B05D-0391-29B232F6B65F}"/>
                </a:ext>
              </a:extLst>
            </p:cNvPr>
            <p:cNvSpPr/>
            <p:nvPr/>
          </p:nvSpPr>
          <p:spPr>
            <a:xfrm>
              <a:off x="5245139" y="586965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176" name="object 1175">
              <a:extLst>
                <a:ext uri="{FF2B5EF4-FFF2-40B4-BE49-F238E27FC236}">
                  <a16:creationId xmlns:a16="http://schemas.microsoft.com/office/drawing/2014/main" id="{FBA4D784-538E-AC6F-8A95-630B4127F85B}"/>
                </a:ext>
              </a:extLst>
            </p:cNvPr>
            <p:cNvSpPr/>
            <p:nvPr/>
          </p:nvSpPr>
          <p:spPr>
            <a:xfrm>
              <a:off x="3748553" y="5761760"/>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77" name="object 1176">
              <a:extLst>
                <a:ext uri="{FF2B5EF4-FFF2-40B4-BE49-F238E27FC236}">
                  <a16:creationId xmlns:a16="http://schemas.microsoft.com/office/drawing/2014/main" id="{34D0473B-74AD-EDFE-EA66-3418B2F9A8D7}"/>
                </a:ext>
              </a:extLst>
            </p:cNvPr>
            <p:cNvSpPr/>
            <p:nvPr/>
          </p:nvSpPr>
          <p:spPr>
            <a:xfrm>
              <a:off x="3795319" y="5761760"/>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178" name="object 1177">
              <a:extLst>
                <a:ext uri="{FF2B5EF4-FFF2-40B4-BE49-F238E27FC236}">
                  <a16:creationId xmlns:a16="http://schemas.microsoft.com/office/drawing/2014/main" id="{E9B2E8FE-5A1E-353D-DF09-081E3DCBDC56}"/>
                </a:ext>
              </a:extLst>
            </p:cNvPr>
            <p:cNvSpPr/>
            <p:nvPr/>
          </p:nvSpPr>
          <p:spPr>
            <a:xfrm>
              <a:off x="4110990" y="5761760"/>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79" name="object 1178">
              <a:extLst>
                <a:ext uri="{FF2B5EF4-FFF2-40B4-BE49-F238E27FC236}">
                  <a16:creationId xmlns:a16="http://schemas.microsoft.com/office/drawing/2014/main" id="{FB280B3C-0371-58D5-64D7-C2A2C4E999FA}"/>
                </a:ext>
              </a:extLst>
            </p:cNvPr>
            <p:cNvSpPr/>
            <p:nvPr/>
          </p:nvSpPr>
          <p:spPr>
            <a:xfrm>
              <a:off x="3748553" y="579872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0" name="object 1179">
              <a:extLst>
                <a:ext uri="{FF2B5EF4-FFF2-40B4-BE49-F238E27FC236}">
                  <a16:creationId xmlns:a16="http://schemas.microsoft.com/office/drawing/2014/main" id="{1C29060C-03DB-8B46-012A-88C6871749D5}"/>
                </a:ext>
              </a:extLst>
            </p:cNvPr>
            <p:cNvSpPr/>
            <p:nvPr/>
          </p:nvSpPr>
          <p:spPr>
            <a:xfrm>
              <a:off x="3795319" y="5798721"/>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181" name="object 1180">
              <a:extLst>
                <a:ext uri="{FF2B5EF4-FFF2-40B4-BE49-F238E27FC236}">
                  <a16:creationId xmlns:a16="http://schemas.microsoft.com/office/drawing/2014/main" id="{00FDD5D4-028A-B9F6-98AC-71D02BC54582}"/>
                </a:ext>
              </a:extLst>
            </p:cNvPr>
            <p:cNvSpPr/>
            <p:nvPr/>
          </p:nvSpPr>
          <p:spPr>
            <a:xfrm>
              <a:off x="4110990" y="579872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2" name="object 1181">
              <a:extLst>
                <a:ext uri="{FF2B5EF4-FFF2-40B4-BE49-F238E27FC236}">
                  <a16:creationId xmlns:a16="http://schemas.microsoft.com/office/drawing/2014/main" id="{FC62CE6A-0321-BA5E-102A-66D6C7BDACBA}"/>
                </a:ext>
              </a:extLst>
            </p:cNvPr>
            <p:cNvSpPr/>
            <p:nvPr/>
          </p:nvSpPr>
          <p:spPr>
            <a:xfrm>
              <a:off x="3748553" y="5830685"/>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3" name="object 1182">
              <a:extLst>
                <a:ext uri="{FF2B5EF4-FFF2-40B4-BE49-F238E27FC236}">
                  <a16:creationId xmlns:a16="http://schemas.microsoft.com/office/drawing/2014/main" id="{B10A7AED-A6B0-9894-55EB-FE697B4783CA}"/>
                </a:ext>
              </a:extLst>
            </p:cNvPr>
            <p:cNvSpPr/>
            <p:nvPr/>
          </p:nvSpPr>
          <p:spPr>
            <a:xfrm>
              <a:off x="3795319" y="5830685"/>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184" name="object 1183">
              <a:extLst>
                <a:ext uri="{FF2B5EF4-FFF2-40B4-BE49-F238E27FC236}">
                  <a16:creationId xmlns:a16="http://schemas.microsoft.com/office/drawing/2014/main" id="{C0334434-4743-827F-8EA4-D09A5D2004B4}"/>
                </a:ext>
              </a:extLst>
            </p:cNvPr>
            <p:cNvSpPr/>
            <p:nvPr/>
          </p:nvSpPr>
          <p:spPr>
            <a:xfrm>
              <a:off x="4110990" y="5830685"/>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5" name="object 1184">
              <a:extLst>
                <a:ext uri="{FF2B5EF4-FFF2-40B4-BE49-F238E27FC236}">
                  <a16:creationId xmlns:a16="http://schemas.microsoft.com/office/drawing/2014/main" id="{4D64BDA7-EA48-3B2D-2130-EE6F0D44A2CF}"/>
                </a:ext>
              </a:extLst>
            </p:cNvPr>
            <p:cNvSpPr/>
            <p:nvPr/>
          </p:nvSpPr>
          <p:spPr>
            <a:xfrm>
              <a:off x="3748553" y="5866647"/>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6" name="object 1185">
              <a:extLst>
                <a:ext uri="{FF2B5EF4-FFF2-40B4-BE49-F238E27FC236}">
                  <a16:creationId xmlns:a16="http://schemas.microsoft.com/office/drawing/2014/main" id="{578B49BF-7573-5BC7-CBD9-6181E3815C46}"/>
                </a:ext>
              </a:extLst>
            </p:cNvPr>
            <p:cNvSpPr/>
            <p:nvPr/>
          </p:nvSpPr>
          <p:spPr>
            <a:xfrm>
              <a:off x="3795319" y="5866647"/>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187" name="object 1186">
              <a:extLst>
                <a:ext uri="{FF2B5EF4-FFF2-40B4-BE49-F238E27FC236}">
                  <a16:creationId xmlns:a16="http://schemas.microsoft.com/office/drawing/2014/main" id="{A2EAFE98-653D-C5D6-96A1-263277F5E414}"/>
                </a:ext>
              </a:extLst>
            </p:cNvPr>
            <p:cNvSpPr/>
            <p:nvPr/>
          </p:nvSpPr>
          <p:spPr>
            <a:xfrm>
              <a:off x="4110990" y="5866647"/>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188" name="object 1187">
              <a:extLst>
                <a:ext uri="{FF2B5EF4-FFF2-40B4-BE49-F238E27FC236}">
                  <a16:creationId xmlns:a16="http://schemas.microsoft.com/office/drawing/2014/main" id="{C7BD9879-F4E7-7E7A-F496-1F44CDF70DA4}"/>
                </a:ext>
              </a:extLst>
            </p:cNvPr>
            <p:cNvSpPr/>
            <p:nvPr/>
          </p:nvSpPr>
          <p:spPr>
            <a:xfrm>
              <a:off x="3731159" y="5737546"/>
              <a:ext cx="1555115" cy="154305"/>
            </a:xfrm>
            <a:custGeom>
              <a:avLst/>
              <a:gdLst/>
              <a:ahLst/>
              <a:cxnLst/>
              <a:rect l="l" t="t" r="r" b="b"/>
              <a:pathLst>
                <a:path w="1555114" h="154304">
                  <a:moveTo>
                    <a:pt x="1554657" y="153758"/>
                  </a:moveTo>
                  <a:lnTo>
                    <a:pt x="0" y="153758"/>
                  </a:lnTo>
                  <a:lnTo>
                    <a:pt x="0" y="0"/>
                  </a:lnTo>
                  <a:lnTo>
                    <a:pt x="1554657" y="0"/>
                  </a:lnTo>
                  <a:lnTo>
                    <a:pt x="1554657" y="153758"/>
                  </a:lnTo>
                  <a:close/>
                </a:path>
              </a:pathLst>
            </a:custGeom>
            <a:ln w="7594">
              <a:solidFill>
                <a:srgbClr val="000000"/>
              </a:solidFill>
            </a:ln>
          </p:spPr>
          <p:txBody>
            <a:bodyPr wrap="square" lIns="0" tIns="0" rIns="0" bIns="0" rtlCol="0"/>
            <a:lstStyle/>
            <a:p>
              <a:endParaRPr/>
            </a:p>
          </p:txBody>
        </p:sp>
        <p:sp>
          <p:nvSpPr>
            <p:cNvPr id="1189" name="object 1188">
              <a:extLst>
                <a:ext uri="{FF2B5EF4-FFF2-40B4-BE49-F238E27FC236}">
                  <a16:creationId xmlns:a16="http://schemas.microsoft.com/office/drawing/2014/main" id="{61EE375B-1B80-38A5-6368-C7A41AF4E51D}"/>
                </a:ext>
              </a:extLst>
            </p:cNvPr>
            <p:cNvSpPr/>
            <p:nvPr/>
          </p:nvSpPr>
          <p:spPr>
            <a:xfrm>
              <a:off x="3742702" y="5949518"/>
              <a:ext cx="356870" cy="114300"/>
            </a:xfrm>
            <a:custGeom>
              <a:avLst/>
              <a:gdLst/>
              <a:ahLst/>
              <a:cxnLst/>
              <a:rect l="l" t="t" r="r" b="b"/>
              <a:pathLst>
                <a:path w="356870" h="114300">
                  <a:moveTo>
                    <a:pt x="185559" y="0"/>
                  </a:moveTo>
                  <a:lnTo>
                    <a:pt x="0" y="0"/>
                  </a:lnTo>
                  <a:lnTo>
                    <a:pt x="0" y="12661"/>
                  </a:lnTo>
                  <a:lnTo>
                    <a:pt x="185559" y="12661"/>
                  </a:lnTo>
                  <a:lnTo>
                    <a:pt x="185559" y="0"/>
                  </a:lnTo>
                  <a:close/>
                </a:path>
                <a:path w="356870" h="114300">
                  <a:moveTo>
                    <a:pt x="287820" y="67398"/>
                  </a:moveTo>
                  <a:lnTo>
                    <a:pt x="93294" y="67398"/>
                  </a:lnTo>
                  <a:lnTo>
                    <a:pt x="93294" y="80060"/>
                  </a:lnTo>
                  <a:lnTo>
                    <a:pt x="287820" y="80060"/>
                  </a:lnTo>
                  <a:lnTo>
                    <a:pt x="287820" y="67398"/>
                  </a:lnTo>
                  <a:close/>
                </a:path>
                <a:path w="356870" h="114300">
                  <a:moveTo>
                    <a:pt x="297395" y="101104"/>
                  </a:moveTo>
                  <a:lnTo>
                    <a:pt x="34975" y="101104"/>
                  </a:lnTo>
                  <a:lnTo>
                    <a:pt x="34975" y="113766"/>
                  </a:lnTo>
                  <a:lnTo>
                    <a:pt x="297395" y="113766"/>
                  </a:lnTo>
                  <a:lnTo>
                    <a:pt x="297395" y="101104"/>
                  </a:lnTo>
                  <a:close/>
                </a:path>
                <a:path w="356870" h="114300">
                  <a:moveTo>
                    <a:pt x="356476" y="33705"/>
                  </a:moveTo>
                  <a:lnTo>
                    <a:pt x="176263" y="33705"/>
                  </a:lnTo>
                  <a:lnTo>
                    <a:pt x="176263" y="46355"/>
                  </a:lnTo>
                  <a:lnTo>
                    <a:pt x="356476" y="46355"/>
                  </a:lnTo>
                  <a:lnTo>
                    <a:pt x="356476" y="33705"/>
                  </a:lnTo>
                  <a:close/>
                </a:path>
              </a:pathLst>
            </a:custGeom>
            <a:solidFill>
              <a:srgbClr val="E17B5F"/>
            </a:solidFill>
          </p:spPr>
          <p:txBody>
            <a:bodyPr wrap="square" lIns="0" tIns="0" rIns="0" bIns="0" rtlCol="0"/>
            <a:lstStyle/>
            <a:p>
              <a:endParaRPr/>
            </a:p>
          </p:txBody>
        </p:sp>
        <p:sp>
          <p:nvSpPr>
            <p:cNvPr id="1190" name="object 1189">
              <a:extLst>
                <a:ext uri="{FF2B5EF4-FFF2-40B4-BE49-F238E27FC236}">
                  <a16:creationId xmlns:a16="http://schemas.microsoft.com/office/drawing/2014/main" id="{CFABB650-24D1-41D4-1065-A22974193AA4}"/>
                </a:ext>
              </a:extLst>
            </p:cNvPr>
            <p:cNvSpPr/>
            <p:nvPr/>
          </p:nvSpPr>
          <p:spPr>
            <a:xfrm>
              <a:off x="3740287" y="5954891"/>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1" name="object 1190">
              <a:extLst>
                <a:ext uri="{FF2B5EF4-FFF2-40B4-BE49-F238E27FC236}">
                  <a16:creationId xmlns:a16="http://schemas.microsoft.com/office/drawing/2014/main" id="{43EE23B4-D525-2E5D-B0FA-A9DE5397DCD1}"/>
                </a:ext>
              </a:extLst>
            </p:cNvPr>
            <p:cNvSpPr/>
            <p:nvPr/>
          </p:nvSpPr>
          <p:spPr>
            <a:xfrm>
              <a:off x="3785350" y="5954891"/>
              <a:ext cx="283845" cy="0"/>
            </a:xfrm>
            <a:custGeom>
              <a:avLst/>
              <a:gdLst/>
              <a:ahLst/>
              <a:cxnLst/>
              <a:rect l="l" t="t" r="r" b="b"/>
              <a:pathLst>
                <a:path w="283845">
                  <a:moveTo>
                    <a:pt x="0" y="0"/>
                  </a:moveTo>
                  <a:lnTo>
                    <a:pt x="283705" y="0"/>
                  </a:lnTo>
                </a:path>
              </a:pathLst>
            </a:custGeom>
            <a:ln w="7594">
              <a:solidFill>
                <a:srgbClr val="E17B5F"/>
              </a:solidFill>
              <a:prstDash val="dash"/>
            </a:ln>
          </p:spPr>
          <p:txBody>
            <a:bodyPr wrap="square" lIns="0" tIns="0" rIns="0" bIns="0" rtlCol="0"/>
            <a:lstStyle/>
            <a:p>
              <a:endParaRPr/>
            </a:p>
          </p:txBody>
        </p:sp>
        <p:sp>
          <p:nvSpPr>
            <p:cNvPr id="1192" name="object 1191">
              <a:extLst>
                <a:ext uri="{FF2B5EF4-FFF2-40B4-BE49-F238E27FC236}">
                  <a16:creationId xmlns:a16="http://schemas.microsoft.com/office/drawing/2014/main" id="{D442A727-C7CD-2D7F-C800-93568A672364}"/>
                </a:ext>
              </a:extLst>
            </p:cNvPr>
            <p:cNvSpPr/>
            <p:nvPr/>
          </p:nvSpPr>
          <p:spPr>
            <a:xfrm>
              <a:off x="4083988" y="5954891"/>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3" name="object 1192">
              <a:extLst>
                <a:ext uri="{FF2B5EF4-FFF2-40B4-BE49-F238E27FC236}">
                  <a16:creationId xmlns:a16="http://schemas.microsoft.com/office/drawing/2014/main" id="{9D7FDF71-7A0E-BDB8-8617-B6BFCD17D053}"/>
                </a:ext>
              </a:extLst>
            </p:cNvPr>
            <p:cNvSpPr/>
            <p:nvPr/>
          </p:nvSpPr>
          <p:spPr>
            <a:xfrm>
              <a:off x="3740287" y="5989492"/>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4" name="object 1193">
              <a:extLst>
                <a:ext uri="{FF2B5EF4-FFF2-40B4-BE49-F238E27FC236}">
                  <a16:creationId xmlns:a16="http://schemas.microsoft.com/office/drawing/2014/main" id="{D302DECC-79FB-6816-3132-0AD482FCCEA8}"/>
                </a:ext>
              </a:extLst>
            </p:cNvPr>
            <p:cNvSpPr/>
            <p:nvPr/>
          </p:nvSpPr>
          <p:spPr>
            <a:xfrm>
              <a:off x="3785350" y="5989492"/>
              <a:ext cx="283845" cy="0"/>
            </a:xfrm>
            <a:custGeom>
              <a:avLst/>
              <a:gdLst/>
              <a:ahLst/>
              <a:cxnLst/>
              <a:rect l="l" t="t" r="r" b="b"/>
              <a:pathLst>
                <a:path w="283845">
                  <a:moveTo>
                    <a:pt x="0" y="0"/>
                  </a:moveTo>
                  <a:lnTo>
                    <a:pt x="283705" y="0"/>
                  </a:lnTo>
                </a:path>
              </a:pathLst>
            </a:custGeom>
            <a:ln w="7594">
              <a:solidFill>
                <a:srgbClr val="E17B5F"/>
              </a:solidFill>
              <a:prstDash val="dash"/>
            </a:ln>
          </p:spPr>
          <p:txBody>
            <a:bodyPr wrap="square" lIns="0" tIns="0" rIns="0" bIns="0" rtlCol="0"/>
            <a:lstStyle/>
            <a:p>
              <a:endParaRPr/>
            </a:p>
          </p:txBody>
        </p:sp>
        <p:sp>
          <p:nvSpPr>
            <p:cNvPr id="1195" name="object 1194">
              <a:extLst>
                <a:ext uri="{FF2B5EF4-FFF2-40B4-BE49-F238E27FC236}">
                  <a16:creationId xmlns:a16="http://schemas.microsoft.com/office/drawing/2014/main" id="{EB8CB50C-4783-3F85-F868-E739A765D283}"/>
                </a:ext>
              </a:extLst>
            </p:cNvPr>
            <p:cNvSpPr/>
            <p:nvPr/>
          </p:nvSpPr>
          <p:spPr>
            <a:xfrm>
              <a:off x="4083988" y="5989492"/>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6" name="object 1195">
              <a:extLst>
                <a:ext uri="{FF2B5EF4-FFF2-40B4-BE49-F238E27FC236}">
                  <a16:creationId xmlns:a16="http://schemas.microsoft.com/office/drawing/2014/main" id="{8CF0C1A6-EED1-0620-7E31-3BF4425A2660}"/>
                </a:ext>
              </a:extLst>
            </p:cNvPr>
            <p:cNvSpPr/>
            <p:nvPr/>
          </p:nvSpPr>
          <p:spPr>
            <a:xfrm>
              <a:off x="3740287" y="6023708"/>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7" name="object 1196">
              <a:extLst>
                <a:ext uri="{FF2B5EF4-FFF2-40B4-BE49-F238E27FC236}">
                  <a16:creationId xmlns:a16="http://schemas.microsoft.com/office/drawing/2014/main" id="{1CC66968-56E4-065A-26E9-757A7023836D}"/>
                </a:ext>
              </a:extLst>
            </p:cNvPr>
            <p:cNvSpPr/>
            <p:nvPr/>
          </p:nvSpPr>
          <p:spPr>
            <a:xfrm>
              <a:off x="3785350" y="6023708"/>
              <a:ext cx="283845" cy="0"/>
            </a:xfrm>
            <a:custGeom>
              <a:avLst/>
              <a:gdLst/>
              <a:ahLst/>
              <a:cxnLst/>
              <a:rect l="l" t="t" r="r" b="b"/>
              <a:pathLst>
                <a:path w="283845">
                  <a:moveTo>
                    <a:pt x="0" y="0"/>
                  </a:moveTo>
                  <a:lnTo>
                    <a:pt x="283705" y="0"/>
                  </a:lnTo>
                </a:path>
              </a:pathLst>
            </a:custGeom>
            <a:ln w="7594">
              <a:solidFill>
                <a:srgbClr val="E17B5F"/>
              </a:solidFill>
              <a:prstDash val="dash"/>
            </a:ln>
          </p:spPr>
          <p:txBody>
            <a:bodyPr wrap="square" lIns="0" tIns="0" rIns="0" bIns="0" rtlCol="0"/>
            <a:lstStyle/>
            <a:p>
              <a:endParaRPr/>
            </a:p>
          </p:txBody>
        </p:sp>
        <p:sp>
          <p:nvSpPr>
            <p:cNvPr id="1198" name="object 1197">
              <a:extLst>
                <a:ext uri="{FF2B5EF4-FFF2-40B4-BE49-F238E27FC236}">
                  <a16:creationId xmlns:a16="http://schemas.microsoft.com/office/drawing/2014/main" id="{997DC2BD-FCC2-914F-AFBD-FBB43EB29A96}"/>
                </a:ext>
              </a:extLst>
            </p:cNvPr>
            <p:cNvSpPr/>
            <p:nvPr/>
          </p:nvSpPr>
          <p:spPr>
            <a:xfrm>
              <a:off x="4083988" y="6023708"/>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199" name="object 1198">
              <a:extLst>
                <a:ext uri="{FF2B5EF4-FFF2-40B4-BE49-F238E27FC236}">
                  <a16:creationId xmlns:a16="http://schemas.microsoft.com/office/drawing/2014/main" id="{AF35DBF3-8831-B2A9-6C6F-D63A415DEB3F}"/>
                </a:ext>
              </a:extLst>
            </p:cNvPr>
            <p:cNvSpPr/>
            <p:nvPr/>
          </p:nvSpPr>
          <p:spPr>
            <a:xfrm>
              <a:off x="3740287" y="6059613"/>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200" name="object 1199">
              <a:extLst>
                <a:ext uri="{FF2B5EF4-FFF2-40B4-BE49-F238E27FC236}">
                  <a16:creationId xmlns:a16="http://schemas.microsoft.com/office/drawing/2014/main" id="{40195054-B98F-9B5E-006C-004C6711B914}"/>
                </a:ext>
              </a:extLst>
            </p:cNvPr>
            <p:cNvSpPr/>
            <p:nvPr/>
          </p:nvSpPr>
          <p:spPr>
            <a:xfrm>
              <a:off x="3785350" y="6059613"/>
              <a:ext cx="283845" cy="0"/>
            </a:xfrm>
            <a:custGeom>
              <a:avLst/>
              <a:gdLst/>
              <a:ahLst/>
              <a:cxnLst/>
              <a:rect l="l" t="t" r="r" b="b"/>
              <a:pathLst>
                <a:path w="283845">
                  <a:moveTo>
                    <a:pt x="0" y="0"/>
                  </a:moveTo>
                  <a:lnTo>
                    <a:pt x="283705" y="0"/>
                  </a:lnTo>
                </a:path>
              </a:pathLst>
            </a:custGeom>
            <a:ln w="7594">
              <a:solidFill>
                <a:srgbClr val="E17B5F"/>
              </a:solidFill>
              <a:prstDash val="dash"/>
            </a:ln>
          </p:spPr>
          <p:txBody>
            <a:bodyPr wrap="square" lIns="0" tIns="0" rIns="0" bIns="0" rtlCol="0"/>
            <a:lstStyle/>
            <a:p>
              <a:endParaRPr/>
            </a:p>
          </p:txBody>
        </p:sp>
        <p:sp>
          <p:nvSpPr>
            <p:cNvPr id="1201" name="object 1200">
              <a:extLst>
                <a:ext uri="{FF2B5EF4-FFF2-40B4-BE49-F238E27FC236}">
                  <a16:creationId xmlns:a16="http://schemas.microsoft.com/office/drawing/2014/main" id="{9A247939-1FA8-2E56-2DE4-1732E3BD877B}"/>
                </a:ext>
              </a:extLst>
            </p:cNvPr>
            <p:cNvSpPr/>
            <p:nvPr/>
          </p:nvSpPr>
          <p:spPr>
            <a:xfrm>
              <a:off x="4083988" y="6059613"/>
              <a:ext cx="15240" cy="0"/>
            </a:xfrm>
            <a:custGeom>
              <a:avLst/>
              <a:gdLst/>
              <a:ahLst/>
              <a:cxnLst/>
              <a:rect l="l" t="t" r="r" b="b"/>
              <a:pathLst>
                <a:path w="15239">
                  <a:moveTo>
                    <a:pt x="0" y="0"/>
                  </a:moveTo>
                  <a:lnTo>
                    <a:pt x="15201" y="0"/>
                  </a:lnTo>
                </a:path>
              </a:pathLst>
            </a:custGeom>
            <a:ln w="7594">
              <a:solidFill>
                <a:srgbClr val="E17B5F"/>
              </a:solidFill>
            </a:ln>
          </p:spPr>
          <p:txBody>
            <a:bodyPr wrap="square" lIns="0" tIns="0" rIns="0" bIns="0" rtlCol="0"/>
            <a:lstStyle/>
            <a:p>
              <a:endParaRPr/>
            </a:p>
          </p:txBody>
        </p:sp>
        <p:sp>
          <p:nvSpPr>
            <p:cNvPr id="1202" name="object 1201">
              <a:extLst>
                <a:ext uri="{FF2B5EF4-FFF2-40B4-BE49-F238E27FC236}">
                  <a16:creationId xmlns:a16="http://schemas.microsoft.com/office/drawing/2014/main" id="{348FB1C1-7E35-B5DF-7362-0EE06A35E9A5}"/>
                </a:ext>
              </a:extLst>
            </p:cNvPr>
            <p:cNvSpPr/>
            <p:nvPr/>
          </p:nvSpPr>
          <p:spPr>
            <a:xfrm>
              <a:off x="3722014" y="5934637"/>
              <a:ext cx="399415" cy="151130"/>
            </a:xfrm>
            <a:custGeom>
              <a:avLst/>
              <a:gdLst/>
              <a:ahLst/>
              <a:cxnLst/>
              <a:rect l="l" t="t" r="r" b="b"/>
              <a:pathLst>
                <a:path w="399414" h="151129">
                  <a:moveTo>
                    <a:pt x="399199" y="150901"/>
                  </a:moveTo>
                  <a:lnTo>
                    <a:pt x="0" y="150901"/>
                  </a:lnTo>
                  <a:lnTo>
                    <a:pt x="0" y="0"/>
                  </a:lnTo>
                  <a:lnTo>
                    <a:pt x="399199" y="0"/>
                  </a:lnTo>
                  <a:lnTo>
                    <a:pt x="399199" y="150901"/>
                  </a:lnTo>
                  <a:close/>
                </a:path>
              </a:pathLst>
            </a:custGeom>
            <a:ln w="7594">
              <a:solidFill>
                <a:srgbClr val="000000"/>
              </a:solidFill>
            </a:ln>
          </p:spPr>
          <p:txBody>
            <a:bodyPr wrap="square" lIns="0" tIns="0" rIns="0" bIns="0" rtlCol="0"/>
            <a:lstStyle/>
            <a:p>
              <a:endParaRPr/>
            </a:p>
          </p:txBody>
        </p:sp>
        <p:sp>
          <p:nvSpPr>
            <p:cNvPr id="1203" name="object 1202">
              <a:extLst>
                <a:ext uri="{FF2B5EF4-FFF2-40B4-BE49-F238E27FC236}">
                  <a16:creationId xmlns:a16="http://schemas.microsoft.com/office/drawing/2014/main" id="{E9E98691-68C6-6805-E7F9-F6F10DF5503F}"/>
                </a:ext>
              </a:extLst>
            </p:cNvPr>
            <p:cNvSpPr/>
            <p:nvPr/>
          </p:nvSpPr>
          <p:spPr>
            <a:xfrm>
              <a:off x="4160405" y="5947905"/>
              <a:ext cx="338455" cy="153035"/>
            </a:xfrm>
            <a:custGeom>
              <a:avLst/>
              <a:gdLst/>
              <a:ahLst/>
              <a:cxnLst/>
              <a:rect l="l" t="t" r="r" b="b"/>
              <a:pathLst>
                <a:path w="338454" h="153035">
                  <a:moveTo>
                    <a:pt x="234403" y="69621"/>
                  </a:moveTo>
                  <a:lnTo>
                    <a:pt x="88252" y="69621"/>
                  </a:lnTo>
                  <a:lnTo>
                    <a:pt x="88252" y="83146"/>
                  </a:lnTo>
                  <a:lnTo>
                    <a:pt x="234403" y="83146"/>
                  </a:lnTo>
                  <a:lnTo>
                    <a:pt x="234403" y="69621"/>
                  </a:lnTo>
                  <a:close/>
                </a:path>
                <a:path w="338454" h="153035">
                  <a:moveTo>
                    <a:pt x="246862" y="0"/>
                  </a:moveTo>
                  <a:lnTo>
                    <a:pt x="0" y="0"/>
                  </a:lnTo>
                  <a:lnTo>
                    <a:pt x="0" y="13525"/>
                  </a:lnTo>
                  <a:lnTo>
                    <a:pt x="246862" y="13525"/>
                  </a:lnTo>
                  <a:lnTo>
                    <a:pt x="246862" y="0"/>
                  </a:lnTo>
                  <a:close/>
                </a:path>
                <a:path w="338454" h="153035">
                  <a:moveTo>
                    <a:pt x="290576" y="34810"/>
                  </a:moveTo>
                  <a:lnTo>
                    <a:pt x="1041" y="34810"/>
                  </a:lnTo>
                  <a:lnTo>
                    <a:pt x="1041" y="48336"/>
                  </a:lnTo>
                  <a:lnTo>
                    <a:pt x="290576" y="48336"/>
                  </a:lnTo>
                  <a:lnTo>
                    <a:pt x="290576" y="34810"/>
                  </a:lnTo>
                  <a:close/>
                </a:path>
                <a:path w="338454" h="153035">
                  <a:moveTo>
                    <a:pt x="337375" y="104432"/>
                  </a:moveTo>
                  <a:lnTo>
                    <a:pt x="195656" y="104432"/>
                  </a:lnTo>
                  <a:lnTo>
                    <a:pt x="195656" y="117957"/>
                  </a:lnTo>
                  <a:lnTo>
                    <a:pt x="337375" y="117957"/>
                  </a:lnTo>
                  <a:lnTo>
                    <a:pt x="337375" y="104432"/>
                  </a:lnTo>
                  <a:close/>
                </a:path>
                <a:path w="338454" h="153035">
                  <a:moveTo>
                    <a:pt x="337947" y="139255"/>
                  </a:moveTo>
                  <a:lnTo>
                    <a:pt x="180695" y="139255"/>
                  </a:lnTo>
                  <a:lnTo>
                    <a:pt x="180695" y="152781"/>
                  </a:lnTo>
                  <a:lnTo>
                    <a:pt x="337947" y="152781"/>
                  </a:lnTo>
                  <a:lnTo>
                    <a:pt x="337947" y="139255"/>
                  </a:lnTo>
                  <a:close/>
                </a:path>
              </a:pathLst>
            </a:custGeom>
            <a:solidFill>
              <a:srgbClr val="4B4B9B"/>
            </a:solidFill>
          </p:spPr>
          <p:txBody>
            <a:bodyPr wrap="square" lIns="0" tIns="0" rIns="0" bIns="0" rtlCol="0"/>
            <a:lstStyle/>
            <a:p>
              <a:endParaRPr/>
            </a:p>
          </p:txBody>
        </p:sp>
        <p:sp>
          <p:nvSpPr>
            <p:cNvPr id="1204" name="object 1203">
              <a:extLst>
                <a:ext uri="{FF2B5EF4-FFF2-40B4-BE49-F238E27FC236}">
                  <a16:creationId xmlns:a16="http://schemas.microsoft.com/office/drawing/2014/main" id="{1F134DE7-7510-16FA-3F00-AE3FFE63DC5B}"/>
                </a:ext>
              </a:extLst>
            </p:cNvPr>
            <p:cNvSpPr/>
            <p:nvPr/>
          </p:nvSpPr>
          <p:spPr>
            <a:xfrm>
              <a:off x="4163199" y="5954228"/>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05" name="object 1204">
              <a:extLst>
                <a:ext uri="{FF2B5EF4-FFF2-40B4-BE49-F238E27FC236}">
                  <a16:creationId xmlns:a16="http://schemas.microsoft.com/office/drawing/2014/main" id="{9ACF88AB-2055-5C77-E9C7-01257B740D9C}"/>
                </a:ext>
              </a:extLst>
            </p:cNvPr>
            <p:cNvSpPr/>
            <p:nvPr/>
          </p:nvSpPr>
          <p:spPr>
            <a:xfrm>
              <a:off x="4211656" y="5954228"/>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06" name="object 1205">
              <a:extLst>
                <a:ext uri="{FF2B5EF4-FFF2-40B4-BE49-F238E27FC236}">
                  <a16:creationId xmlns:a16="http://schemas.microsoft.com/office/drawing/2014/main" id="{4C85FF82-3DAF-F7BD-5A2C-6E4CF0F37C86}"/>
                </a:ext>
              </a:extLst>
            </p:cNvPr>
            <p:cNvSpPr/>
            <p:nvPr/>
          </p:nvSpPr>
          <p:spPr>
            <a:xfrm>
              <a:off x="4477717" y="5954228"/>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07" name="object 1206">
              <a:extLst>
                <a:ext uri="{FF2B5EF4-FFF2-40B4-BE49-F238E27FC236}">
                  <a16:creationId xmlns:a16="http://schemas.microsoft.com/office/drawing/2014/main" id="{E9EC0FCC-3252-7FA1-2E29-37DDE66EA624}"/>
                </a:ext>
              </a:extLst>
            </p:cNvPr>
            <p:cNvSpPr/>
            <p:nvPr/>
          </p:nvSpPr>
          <p:spPr>
            <a:xfrm>
              <a:off x="4163199" y="5991211"/>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08" name="object 1207">
              <a:extLst>
                <a:ext uri="{FF2B5EF4-FFF2-40B4-BE49-F238E27FC236}">
                  <a16:creationId xmlns:a16="http://schemas.microsoft.com/office/drawing/2014/main" id="{7C3AF42E-1ECE-6C99-FC76-B0846732060F}"/>
                </a:ext>
              </a:extLst>
            </p:cNvPr>
            <p:cNvSpPr/>
            <p:nvPr/>
          </p:nvSpPr>
          <p:spPr>
            <a:xfrm>
              <a:off x="4211656" y="5991211"/>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09" name="object 1208">
              <a:extLst>
                <a:ext uri="{FF2B5EF4-FFF2-40B4-BE49-F238E27FC236}">
                  <a16:creationId xmlns:a16="http://schemas.microsoft.com/office/drawing/2014/main" id="{B1493529-B813-B9D4-0901-EB6CA8BF06C5}"/>
                </a:ext>
              </a:extLst>
            </p:cNvPr>
            <p:cNvSpPr/>
            <p:nvPr/>
          </p:nvSpPr>
          <p:spPr>
            <a:xfrm>
              <a:off x="4477717" y="5991211"/>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0" name="object 1209">
              <a:extLst>
                <a:ext uri="{FF2B5EF4-FFF2-40B4-BE49-F238E27FC236}">
                  <a16:creationId xmlns:a16="http://schemas.microsoft.com/office/drawing/2014/main" id="{3060DFCB-BBDB-C39B-5CEF-E0EEBE7978F9}"/>
                </a:ext>
              </a:extLst>
            </p:cNvPr>
            <p:cNvSpPr/>
            <p:nvPr/>
          </p:nvSpPr>
          <p:spPr>
            <a:xfrm>
              <a:off x="4163199" y="6023196"/>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1" name="object 1210">
              <a:extLst>
                <a:ext uri="{FF2B5EF4-FFF2-40B4-BE49-F238E27FC236}">
                  <a16:creationId xmlns:a16="http://schemas.microsoft.com/office/drawing/2014/main" id="{1AA35FF8-87A7-000A-F848-C80B4BCE7DF8}"/>
                </a:ext>
              </a:extLst>
            </p:cNvPr>
            <p:cNvSpPr/>
            <p:nvPr/>
          </p:nvSpPr>
          <p:spPr>
            <a:xfrm>
              <a:off x="4211656" y="6023196"/>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12" name="object 1211">
              <a:extLst>
                <a:ext uri="{FF2B5EF4-FFF2-40B4-BE49-F238E27FC236}">
                  <a16:creationId xmlns:a16="http://schemas.microsoft.com/office/drawing/2014/main" id="{E605BF86-0B35-7613-A467-32EA7BD0192C}"/>
                </a:ext>
              </a:extLst>
            </p:cNvPr>
            <p:cNvSpPr/>
            <p:nvPr/>
          </p:nvSpPr>
          <p:spPr>
            <a:xfrm>
              <a:off x="4477717" y="6023196"/>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3" name="object 1212">
              <a:extLst>
                <a:ext uri="{FF2B5EF4-FFF2-40B4-BE49-F238E27FC236}">
                  <a16:creationId xmlns:a16="http://schemas.microsoft.com/office/drawing/2014/main" id="{EAB66B5B-4F33-BC2F-334C-0E1253B5C1D7}"/>
                </a:ext>
              </a:extLst>
            </p:cNvPr>
            <p:cNvSpPr/>
            <p:nvPr/>
          </p:nvSpPr>
          <p:spPr>
            <a:xfrm>
              <a:off x="4163199" y="6059179"/>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4" name="object 1213">
              <a:extLst>
                <a:ext uri="{FF2B5EF4-FFF2-40B4-BE49-F238E27FC236}">
                  <a16:creationId xmlns:a16="http://schemas.microsoft.com/office/drawing/2014/main" id="{5E88AAD0-9691-28E5-184D-0C6A450A62FF}"/>
                </a:ext>
              </a:extLst>
            </p:cNvPr>
            <p:cNvSpPr/>
            <p:nvPr/>
          </p:nvSpPr>
          <p:spPr>
            <a:xfrm>
              <a:off x="4211656" y="6059179"/>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15" name="object 1214">
              <a:extLst>
                <a:ext uri="{FF2B5EF4-FFF2-40B4-BE49-F238E27FC236}">
                  <a16:creationId xmlns:a16="http://schemas.microsoft.com/office/drawing/2014/main" id="{39834543-FC02-9F8D-11F2-625036593DE9}"/>
                </a:ext>
              </a:extLst>
            </p:cNvPr>
            <p:cNvSpPr/>
            <p:nvPr/>
          </p:nvSpPr>
          <p:spPr>
            <a:xfrm>
              <a:off x="4477717" y="6059179"/>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6" name="object 1215">
              <a:extLst>
                <a:ext uri="{FF2B5EF4-FFF2-40B4-BE49-F238E27FC236}">
                  <a16:creationId xmlns:a16="http://schemas.microsoft.com/office/drawing/2014/main" id="{458BBA94-E11E-BD0E-D112-A749D74CE452}"/>
                </a:ext>
              </a:extLst>
            </p:cNvPr>
            <p:cNvSpPr/>
            <p:nvPr/>
          </p:nvSpPr>
          <p:spPr>
            <a:xfrm>
              <a:off x="4164652" y="609545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7" name="object 1216">
              <a:extLst>
                <a:ext uri="{FF2B5EF4-FFF2-40B4-BE49-F238E27FC236}">
                  <a16:creationId xmlns:a16="http://schemas.microsoft.com/office/drawing/2014/main" id="{CDBC2993-5CE8-1B16-71E5-A45FC56B6DAF}"/>
                </a:ext>
              </a:extLst>
            </p:cNvPr>
            <p:cNvSpPr/>
            <p:nvPr/>
          </p:nvSpPr>
          <p:spPr>
            <a:xfrm>
              <a:off x="4213109" y="6095455"/>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18" name="object 1217">
              <a:extLst>
                <a:ext uri="{FF2B5EF4-FFF2-40B4-BE49-F238E27FC236}">
                  <a16:creationId xmlns:a16="http://schemas.microsoft.com/office/drawing/2014/main" id="{2F3A004F-73C2-D185-79B4-D319FB1892E1}"/>
                </a:ext>
              </a:extLst>
            </p:cNvPr>
            <p:cNvSpPr/>
            <p:nvPr/>
          </p:nvSpPr>
          <p:spPr>
            <a:xfrm>
              <a:off x="4479170" y="609545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19" name="object 1218">
              <a:extLst>
                <a:ext uri="{FF2B5EF4-FFF2-40B4-BE49-F238E27FC236}">
                  <a16:creationId xmlns:a16="http://schemas.microsoft.com/office/drawing/2014/main" id="{C1D50357-4E46-AA19-260D-E9A07054CBF6}"/>
                </a:ext>
              </a:extLst>
            </p:cNvPr>
            <p:cNvSpPr/>
            <p:nvPr/>
          </p:nvSpPr>
          <p:spPr>
            <a:xfrm>
              <a:off x="4153447" y="5934117"/>
              <a:ext cx="354330" cy="179705"/>
            </a:xfrm>
            <a:custGeom>
              <a:avLst/>
              <a:gdLst/>
              <a:ahLst/>
              <a:cxnLst/>
              <a:rect l="l" t="t" r="r" b="b"/>
              <a:pathLst>
                <a:path w="354329" h="179704">
                  <a:moveTo>
                    <a:pt x="354215" y="179412"/>
                  </a:moveTo>
                  <a:lnTo>
                    <a:pt x="0" y="179412"/>
                  </a:lnTo>
                  <a:lnTo>
                    <a:pt x="0" y="0"/>
                  </a:lnTo>
                  <a:lnTo>
                    <a:pt x="354215" y="0"/>
                  </a:lnTo>
                  <a:lnTo>
                    <a:pt x="354215" y="179412"/>
                  </a:lnTo>
                  <a:close/>
                </a:path>
              </a:pathLst>
            </a:custGeom>
            <a:ln w="7594">
              <a:solidFill>
                <a:srgbClr val="000000"/>
              </a:solidFill>
            </a:ln>
          </p:spPr>
          <p:txBody>
            <a:bodyPr wrap="square" lIns="0" tIns="0" rIns="0" bIns="0" rtlCol="0"/>
            <a:lstStyle/>
            <a:p>
              <a:endParaRPr/>
            </a:p>
          </p:txBody>
        </p:sp>
        <p:sp>
          <p:nvSpPr>
            <p:cNvPr id="1220" name="object 1219">
              <a:extLst>
                <a:ext uri="{FF2B5EF4-FFF2-40B4-BE49-F238E27FC236}">
                  <a16:creationId xmlns:a16="http://schemas.microsoft.com/office/drawing/2014/main" id="{4199552C-FF1E-36E0-F735-BA2529C1B46C}"/>
                </a:ext>
              </a:extLst>
            </p:cNvPr>
            <p:cNvSpPr/>
            <p:nvPr/>
          </p:nvSpPr>
          <p:spPr>
            <a:xfrm>
              <a:off x="4548924" y="5944209"/>
              <a:ext cx="338455" cy="153035"/>
            </a:xfrm>
            <a:custGeom>
              <a:avLst/>
              <a:gdLst/>
              <a:ahLst/>
              <a:cxnLst/>
              <a:rect l="l" t="t" r="r" b="b"/>
              <a:pathLst>
                <a:path w="338454" h="153035">
                  <a:moveTo>
                    <a:pt x="234378" y="69608"/>
                  </a:moveTo>
                  <a:lnTo>
                    <a:pt x="88226" y="69608"/>
                  </a:lnTo>
                  <a:lnTo>
                    <a:pt x="88226" y="83134"/>
                  </a:lnTo>
                  <a:lnTo>
                    <a:pt x="234378" y="83134"/>
                  </a:lnTo>
                  <a:lnTo>
                    <a:pt x="234378" y="69608"/>
                  </a:lnTo>
                  <a:close/>
                </a:path>
                <a:path w="338454" h="153035">
                  <a:moveTo>
                    <a:pt x="246862" y="0"/>
                  </a:moveTo>
                  <a:lnTo>
                    <a:pt x="0" y="0"/>
                  </a:lnTo>
                  <a:lnTo>
                    <a:pt x="0" y="13525"/>
                  </a:lnTo>
                  <a:lnTo>
                    <a:pt x="246862" y="13525"/>
                  </a:lnTo>
                  <a:lnTo>
                    <a:pt x="246862" y="0"/>
                  </a:lnTo>
                  <a:close/>
                </a:path>
                <a:path w="338454" h="153035">
                  <a:moveTo>
                    <a:pt x="290563" y="34798"/>
                  </a:moveTo>
                  <a:lnTo>
                    <a:pt x="1028" y="34798"/>
                  </a:lnTo>
                  <a:lnTo>
                    <a:pt x="1028" y="48323"/>
                  </a:lnTo>
                  <a:lnTo>
                    <a:pt x="290563" y="48323"/>
                  </a:lnTo>
                  <a:lnTo>
                    <a:pt x="290563" y="34798"/>
                  </a:lnTo>
                  <a:close/>
                </a:path>
                <a:path w="338454" h="153035">
                  <a:moveTo>
                    <a:pt x="337350" y="104406"/>
                  </a:moveTo>
                  <a:lnTo>
                    <a:pt x="195630" y="104406"/>
                  </a:lnTo>
                  <a:lnTo>
                    <a:pt x="195630" y="117932"/>
                  </a:lnTo>
                  <a:lnTo>
                    <a:pt x="337350" y="117932"/>
                  </a:lnTo>
                  <a:lnTo>
                    <a:pt x="337350" y="104406"/>
                  </a:lnTo>
                  <a:close/>
                </a:path>
                <a:path w="338454" h="153035">
                  <a:moveTo>
                    <a:pt x="337934" y="139230"/>
                  </a:moveTo>
                  <a:lnTo>
                    <a:pt x="180682" y="139230"/>
                  </a:lnTo>
                  <a:lnTo>
                    <a:pt x="180682" y="152755"/>
                  </a:lnTo>
                  <a:lnTo>
                    <a:pt x="337934" y="152755"/>
                  </a:lnTo>
                  <a:lnTo>
                    <a:pt x="337934" y="139230"/>
                  </a:lnTo>
                  <a:close/>
                </a:path>
              </a:pathLst>
            </a:custGeom>
            <a:solidFill>
              <a:srgbClr val="4B4B9B"/>
            </a:solidFill>
          </p:spPr>
          <p:txBody>
            <a:bodyPr wrap="square" lIns="0" tIns="0" rIns="0" bIns="0" rtlCol="0"/>
            <a:lstStyle/>
            <a:p>
              <a:endParaRPr/>
            </a:p>
          </p:txBody>
        </p:sp>
        <p:sp>
          <p:nvSpPr>
            <p:cNvPr id="1221" name="object 1220">
              <a:extLst>
                <a:ext uri="{FF2B5EF4-FFF2-40B4-BE49-F238E27FC236}">
                  <a16:creationId xmlns:a16="http://schemas.microsoft.com/office/drawing/2014/main" id="{014CAF4C-4302-5FEF-A041-816440DCCBEB}"/>
                </a:ext>
              </a:extLst>
            </p:cNvPr>
            <p:cNvSpPr/>
            <p:nvPr/>
          </p:nvSpPr>
          <p:spPr>
            <a:xfrm>
              <a:off x="4549561" y="5950514"/>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22" name="object 1221">
              <a:extLst>
                <a:ext uri="{FF2B5EF4-FFF2-40B4-BE49-F238E27FC236}">
                  <a16:creationId xmlns:a16="http://schemas.microsoft.com/office/drawing/2014/main" id="{AA07FC51-FDE0-5244-50B7-AD7376AEFCAD}"/>
                </a:ext>
              </a:extLst>
            </p:cNvPr>
            <p:cNvSpPr/>
            <p:nvPr/>
          </p:nvSpPr>
          <p:spPr>
            <a:xfrm>
              <a:off x="4598017" y="5950514"/>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23" name="object 1222">
              <a:extLst>
                <a:ext uri="{FF2B5EF4-FFF2-40B4-BE49-F238E27FC236}">
                  <a16:creationId xmlns:a16="http://schemas.microsoft.com/office/drawing/2014/main" id="{0FD3C98B-58BF-CC3A-6759-299A3200A756}"/>
                </a:ext>
              </a:extLst>
            </p:cNvPr>
            <p:cNvSpPr/>
            <p:nvPr/>
          </p:nvSpPr>
          <p:spPr>
            <a:xfrm>
              <a:off x="4864077" y="5950514"/>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24" name="object 1223">
              <a:extLst>
                <a:ext uri="{FF2B5EF4-FFF2-40B4-BE49-F238E27FC236}">
                  <a16:creationId xmlns:a16="http://schemas.microsoft.com/office/drawing/2014/main" id="{5B4A779E-6E64-F766-BB36-3A6103432ADA}"/>
                </a:ext>
              </a:extLst>
            </p:cNvPr>
            <p:cNvSpPr/>
            <p:nvPr/>
          </p:nvSpPr>
          <p:spPr>
            <a:xfrm>
              <a:off x="4549561" y="5987498"/>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25" name="object 1224">
              <a:extLst>
                <a:ext uri="{FF2B5EF4-FFF2-40B4-BE49-F238E27FC236}">
                  <a16:creationId xmlns:a16="http://schemas.microsoft.com/office/drawing/2014/main" id="{134B4218-E365-2896-A743-D9AD5C2051D9}"/>
                </a:ext>
              </a:extLst>
            </p:cNvPr>
            <p:cNvSpPr/>
            <p:nvPr/>
          </p:nvSpPr>
          <p:spPr>
            <a:xfrm>
              <a:off x="4598017" y="5987498"/>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26" name="object 1225">
              <a:extLst>
                <a:ext uri="{FF2B5EF4-FFF2-40B4-BE49-F238E27FC236}">
                  <a16:creationId xmlns:a16="http://schemas.microsoft.com/office/drawing/2014/main" id="{F89F4B8C-6961-5CE9-504E-5C5AC57BD3C4}"/>
                </a:ext>
              </a:extLst>
            </p:cNvPr>
            <p:cNvSpPr/>
            <p:nvPr/>
          </p:nvSpPr>
          <p:spPr>
            <a:xfrm>
              <a:off x="4864077" y="5987498"/>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27" name="object 1226">
              <a:extLst>
                <a:ext uri="{FF2B5EF4-FFF2-40B4-BE49-F238E27FC236}">
                  <a16:creationId xmlns:a16="http://schemas.microsoft.com/office/drawing/2014/main" id="{153DEA3F-14F2-DCDF-4FBF-31A75AA60C89}"/>
                </a:ext>
              </a:extLst>
            </p:cNvPr>
            <p:cNvSpPr/>
            <p:nvPr/>
          </p:nvSpPr>
          <p:spPr>
            <a:xfrm>
              <a:off x="4549561" y="6019481"/>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28" name="object 1227">
              <a:extLst>
                <a:ext uri="{FF2B5EF4-FFF2-40B4-BE49-F238E27FC236}">
                  <a16:creationId xmlns:a16="http://schemas.microsoft.com/office/drawing/2014/main" id="{E7E0DA07-0A27-7272-27A7-4CAD76AE4ACA}"/>
                </a:ext>
              </a:extLst>
            </p:cNvPr>
            <p:cNvSpPr/>
            <p:nvPr/>
          </p:nvSpPr>
          <p:spPr>
            <a:xfrm>
              <a:off x="4598017" y="6019481"/>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29" name="object 1228">
              <a:extLst>
                <a:ext uri="{FF2B5EF4-FFF2-40B4-BE49-F238E27FC236}">
                  <a16:creationId xmlns:a16="http://schemas.microsoft.com/office/drawing/2014/main" id="{22EE686E-503D-4BB1-D420-F9CC84EADAEB}"/>
                </a:ext>
              </a:extLst>
            </p:cNvPr>
            <p:cNvSpPr/>
            <p:nvPr/>
          </p:nvSpPr>
          <p:spPr>
            <a:xfrm>
              <a:off x="4864077" y="6019481"/>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30" name="object 1229">
              <a:extLst>
                <a:ext uri="{FF2B5EF4-FFF2-40B4-BE49-F238E27FC236}">
                  <a16:creationId xmlns:a16="http://schemas.microsoft.com/office/drawing/2014/main" id="{5C9F171A-4DD4-0C7E-5CED-57E1764834EE}"/>
                </a:ext>
              </a:extLst>
            </p:cNvPr>
            <p:cNvSpPr/>
            <p:nvPr/>
          </p:nvSpPr>
          <p:spPr>
            <a:xfrm>
              <a:off x="4549561" y="605546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31" name="object 1230">
              <a:extLst>
                <a:ext uri="{FF2B5EF4-FFF2-40B4-BE49-F238E27FC236}">
                  <a16:creationId xmlns:a16="http://schemas.microsoft.com/office/drawing/2014/main" id="{D9B284E7-59BE-1310-2292-9135A3219AAC}"/>
                </a:ext>
              </a:extLst>
            </p:cNvPr>
            <p:cNvSpPr/>
            <p:nvPr/>
          </p:nvSpPr>
          <p:spPr>
            <a:xfrm>
              <a:off x="4598017" y="6055465"/>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32" name="object 1231">
              <a:extLst>
                <a:ext uri="{FF2B5EF4-FFF2-40B4-BE49-F238E27FC236}">
                  <a16:creationId xmlns:a16="http://schemas.microsoft.com/office/drawing/2014/main" id="{F05D65F9-97EE-E4C9-2B77-05EA44DA3A17}"/>
                </a:ext>
              </a:extLst>
            </p:cNvPr>
            <p:cNvSpPr/>
            <p:nvPr/>
          </p:nvSpPr>
          <p:spPr>
            <a:xfrm>
              <a:off x="4864077" y="6055465"/>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33" name="object 1232">
              <a:extLst>
                <a:ext uri="{FF2B5EF4-FFF2-40B4-BE49-F238E27FC236}">
                  <a16:creationId xmlns:a16="http://schemas.microsoft.com/office/drawing/2014/main" id="{B88711FF-7DBB-D696-D230-DCB0790E18A7}"/>
                </a:ext>
              </a:extLst>
            </p:cNvPr>
            <p:cNvSpPr/>
            <p:nvPr/>
          </p:nvSpPr>
          <p:spPr>
            <a:xfrm>
              <a:off x="4551012" y="6091742"/>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34" name="object 1233">
              <a:extLst>
                <a:ext uri="{FF2B5EF4-FFF2-40B4-BE49-F238E27FC236}">
                  <a16:creationId xmlns:a16="http://schemas.microsoft.com/office/drawing/2014/main" id="{D966213A-65E2-93B3-ABA3-43C5BD76ECFF}"/>
                </a:ext>
              </a:extLst>
            </p:cNvPr>
            <p:cNvSpPr/>
            <p:nvPr/>
          </p:nvSpPr>
          <p:spPr>
            <a:xfrm>
              <a:off x="4599468" y="6091742"/>
              <a:ext cx="249554" cy="0"/>
            </a:xfrm>
            <a:custGeom>
              <a:avLst/>
              <a:gdLst/>
              <a:ahLst/>
              <a:cxnLst/>
              <a:rect l="l" t="t" r="r" b="b"/>
              <a:pathLst>
                <a:path w="249554">
                  <a:moveTo>
                    <a:pt x="0" y="0"/>
                  </a:moveTo>
                  <a:lnTo>
                    <a:pt x="249427" y="0"/>
                  </a:lnTo>
                </a:path>
              </a:pathLst>
            </a:custGeom>
            <a:ln w="7594">
              <a:solidFill>
                <a:srgbClr val="4B4B9B"/>
              </a:solidFill>
              <a:prstDash val="dash"/>
            </a:ln>
          </p:spPr>
          <p:txBody>
            <a:bodyPr wrap="square" lIns="0" tIns="0" rIns="0" bIns="0" rtlCol="0"/>
            <a:lstStyle/>
            <a:p>
              <a:endParaRPr/>
            </a:p>
          </p:txBody>
        </p:sp>
        <p:sp>
          <p:nvSpPr>
            <p:cNvPr id="1235" name="object 1234">
              <a:extLst>
                <a:ext uri="{FF2B5EF4-FFF2-40B4-BE49-F238E27FC236}">
                  <a16:creationId xmlns:a16="http://schemas.microsoft.com/office/drawing/2014/main" id="{0BE22F60-267A-6884-B8DE-7F63C7466932}"/>
                </a:ext>
              </a:extLst>
            </p:cNvPr>
            <p:cNvSpPr/>
            <p:nvPr/>
          </p:nvSpPr>
          <p:spPr>
            <a:xfrm>
              <a:off x="4865528" y="6091742"/>
              <a:ext cx="15240" cy="0"/>
            </a:xfrm>
            <a:custGeom>
              <a:avLst/>
              <a:gdLst/>
              <a:ahLst/>
              <a:cxnLst/>
              <a:rect l="l" t="t" r="r" b="b"/>
              <a:pathLst>
                <a:path w="15239">
                  <a:moveTo>
                    <a:pt x="0" y="0"/>
                  </a:moveTo>
                  <a:lnTo>
                    <a:pt x="15201" y="0"/>
                  </a:lnTo>
                </a:path>
              </a:pathLst>
            </a:custGeom>
            <a:ln w="7594">
              <a:solidFill>
                <a:srgbClr val="4B4B9B"/>
              </a:solidFill>
            </a:ln>
          </p:spPr>
          <p:txBody>
            <a:bodyPr wrap="square" lIns="0" tIns="0" rIns="0" bIns="0" rtlCol="0"/>
            <a:lstStyle/>
            <a:p>
              <a:endParaRPr/>
            </a:p>
          </p:txBody>
        </p:sp>
        <p:sp>
          <p:nvSpPr>
            <p:cNvPr id="1236" name="object 1235">
              <a:extLst>
                <a:ext uri="{FF2B5EF4-FFF2-40B4-BE49-F238E27FC236}">
                  <a16:creationId xmlns:a16="http://schemas.microsoft.com/office/drawing/2014/main" id="{4918B0EE-98C6-2C14-532F-06352BF15DC8}"/>
                </a:ext>
              </a:extLst>
            </p:cNvPr>
            <p:cNvSpPr/>
            <p:nvPr/>
          </p:nvSpPr>
          <p:spPr>
            <a:xfrm>
              <a:off x="4541673" y="5934091"/>
              <a:ext cx="354330" cy="179705"/>
            </a:xfrm>
            <a:custGeom>
              <a:avLst/>
              <a:gdLst/>
              <a:ahLst/>
              <a:cxnLst/>
              <a:rect l="l" t="t" r="r" b="b"/>
              <a:pathLst>
                <a:path w="354329" h="179704">
                  <a:moveTo>
                    <a:pt x="354215" y="179412"/>
                  </a:moveTo>
                  <a:lnTo>
                    <a:pt x="0" y="179412"/>
                  </a:lnTo>
                  <a:lnTo>
                    <a:pt x="0" y="0"/>
                  </a:lnTo>
                  <a:lnTo>
                    <a:pt x="354215" y="0"/>
                  </a:lnTo>
                  <a:lnTo>
                    <a:pt x="354215" y="179412"/>
                  </a:lnTo>
                  <a:close/>
                </a:path>
              </a:pathLst>
            </a:custGeom>
            <a:ln w="7594">
              <a:solidFill>
                <a:srgbClr val="000000"/>
              </a:solidFill>
            </a:ln>
          </p:spPr>
          <p:txBody>
            <a:bodyPr wrap="square" lIns="0" tIns="0" rIns="0" bIns="0" rtlCol="0"/>
            <a:lstStyle/>
            <a:p>
              <a:endParaRPr/>
            </a:p>
          </p:txBody>
        </p:sp>
        <p:sp>
          <p:nvSpPr>
            <p:cNvPr id="1237" name="object 1236">
              <a:extLst>
                <a:ext uri="{FF2B5EF4-FFF2-40B4-BE49-F238E27FC236}">
                  <a16:creationId xmlns:a16="http://schemas.microsoft.com/office/drawing/2014/main" id="{82154F12-9799-3BBF-F5D6-14C8A47F9D75}"/>
                </a:ext>
              </a:extLst>
            </p:cNvPr>
            <p:cNvSpPr/>
            <p:nvPr/>
          </p:nvSpPr>
          <p:spPr>
            <a:xfrm>
              <a:off x="4942408" y="5950483"/>
              <a:ext cx="297815" cy="128905"/>
            </a:xfrm>
            <a:custGeom>
              <a:avLst/>
              <a:gdLst/>
              <a:ahLst/>
              <a:cxnLst/>
              <a:rect l="l" t="t" r="r" b="b"/>
              <a:pathLst>
                <a:path w="297814" h="128904">
                  <a:moveTo>
                    <a:pt x="255524" y="0"/>
                  </a:moveTo>
                  <a:lnTo>
                    <a:pt x="0" y="0"/>
                  </a:lnTo>
                  <a:lnTo>
                    <a:pt x="0" y="14351"/>
                  </a:lnTo>
                  <a:lnTo>
                    <a:pt x="255524" y="14351"/>
                  </a:lnTo>
                  <a:lnTo>
                    <a:pt x="255524" y="0"/>
                  </a:lnTo>
                  <a:close/>
                </a:path>
                <a:path w="297814" h="128904">
                  <a:moveTo>
                    <a:pt x="256438" y="38036"/>
                  </a:moveTo>
                  <a:lnTo>
                    <a:pt x="914" y="38036"/>
                  </a:lnTo>
                  <a:lnTo>
                    <a:pt x="914" y="52387"/>
                  </a:lnTo>
                  <a:lnTo>
                    <a:pt x="256438" y="52387"/>
                  </a:lnTo>
                  <a:lnTo>
                    <a:pt x="256438" y="38036"/>
                  </a:lnTo>
                  <a:close/>
                </a:path>
                <a:path w="297814" h="128904">
                  <a:moveTo>
                    <a:pt x="296875" y="76085"/>
                  </a:moveTo>
                  <a:lnTo>
                    <a:pt x="77851" y="76085"/>
                  </a:lnTo>
                  <a:lnTo>
                    <a:pt x="77851" y="90436"/>
                  </a:lnTo>
                  <a:lnTo>
                    <a:pt x="296875" y="90436"/>
                  </a:lnTo>
                  <a:lnTo>
                    <a:pt x="296875" y="76085"/>
                  </a:lnTo>
                  <a:close/>
                </a:path>
                <a:path w="297814" h="128904">
                  <a:moveTo>
                    <a:pt x="297726" y="114134"/>
                  </a:moveTo>
                  <a:lnTo>
                    <a:pt x="78701" y="114134"/>
                  </a:lnTo>
                  <a:lnTo>
                    <a:pt x="78701" y="128485"/>
                  </a:lnTo>
                  <a:lnTo>
                    <a:pt x="297726" y="128485"/>
                  </a:lnTo>
                  <a:lnTo>
                    <a:pt x="297726" y="114134"/>
                  </a:lnTo>
                  <a:close/>
                </a:path>
              </a:pathLst>
            </a:custGeom>
            <a:solidFill>
              <a:srgbClr val="008741"/>
            </a:solidFill>
          </p:spPr>
          <p:txBody>
            <a:bodyPr wrap="square" lIns="0" tIns="0" rIns="0" bIns="0" rtlCol="0"/>
            <a:lstStyle/>
            <a:p>
              <a:endParaRPr/>
            </a:p>
          </p:txBody>
        </p:sp>
        <p:sp>
          <p:nvSpPr>
            <p:cNvPr id="1238" name="object 1237">
              <a:extLst>
                <a:ext uri="{FF2B5EF4-FFF2-40B4-BE49-F238E27FC236}">
                  <a16:creationId xmlns:a16="http://schemas.microsoft.com/office/drawing/2014/main" id="{68DEC9FC-9019-0BE9-4FB4-65AAEF108836}"/>
                </a:ext>
              </a:extLst>
            </p:cNvPr>
            <p:cNvSpPr/>
            <p:nvPr/>
          </p:nvSpPr>
          <p:spPr>
            <a:xfrm>
              <a:off x="4945133" y="5959511"/>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39" name="object 1238">
              <a:extLst>
                <a:ext uri="{FF2B5EF4-FFF2-40B4-BE49-F238E27FC236}">
                  <a16:creationId xmlns:a16="http://schemas.microsoft.com/office/drawing/2014/main" id="{37D41219-669F-B3A4-09EA-936EEC3E15D2}"/>
                </a:ext>
              </a:extLst>
            </p:cNvPr>
            <p:cNvSpPr/>
            <p:nvPr/>
          </p:nvSpPr>
          <p:spPr>
            <a:xfrm>
              <a:off x="4989525" y="5959511"/>
              <a:ext cx="219075" cy="0"/>
            </a:xfrm>
            <a:custGeom>
              <a:avLst/>
              <a:gdLst/>
              <a:ahLst/>
              <a:cxnLst/>
              <a:rect l="l" t="t" r="r" b="b"/>
              <a:pathLst>
                <a:path w="219075">
                  <a:moveTo>
                    <a:pt x="0" y="0"/>
                  </a:moveTo>
                  <a:lnTo>
                    <a:pt x="218947" y="0"/>
                  </a:lnTo>
                </a:path>
              </a:pathLst>
            </a:custGeom>
            <a:ln w="7594">
              <a:solidFill>
                <a:srgbClr val="008741"/>
              </a:solidFill>
              <a:prstDash val="dash"/>
            </a:ln>
          </p:spPr>
          <p:txBody>
            <a:bodyPr wrap="square" lIns="0" tIns="0" rIns="0" bIns="0" rtlCol="0"/>
            <a:lstStyle/>
            <a:p>
              <a:endParaRPr/>
            </a:p>
          </p:txBody>
        </p:sp>
        <p:sp>
          <p:nvSpPr>
            <p:cNvPr id="1240" name="object 1239">
              <a:extLst>
                <a:ext uri="{FF2B5EF4-FFF2-40B4-BE49-F238E27FC236}">
                  <a16:creationId xmlns:a16="http://schemas.microsoft.com/office/drawing/2014/main" id="{F0F400EB-6A9D-D088-3C4F-163C115081CA}"/>
                </a:ext>
              </a:extLst>
            </p:cNvPr>
            <p:cNvSpPr/>
            <p:nvPr/>
          </p:nvSpPr>
          <p:spPr>
            <a:xfrm>
              <a:off x="5223072" y="5959511"/>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1" name="object 1240">
              <a:extLst>
                <a:ext uri="{FF2B5EF4-FFF2-40B4-BE49-F238E27FC236}">
                  <a16:creationId xmlns:a16="http://schemas.microsoft.com/office/drawing/2014/main" id="{11CB0668-CD2C-48AC-BBDE-5FB9F3F6889A}"/>
                </a:ext>
              </a:extLst>
            </p:cNvPr>
            <p:cNvSpPr/>
            <p:nvPr/>
          </p:nvSpPr>
          <p:spPr>
            <a:xfrm>
              <a:off x="4945133" y="5999782"/>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2" name="object 1241">
              <a:extLst>
                <a:ext uri="{FF2B5EF4-FFF2-40B4-BE49-F238E27FC236}">
                  <a16:creationId xmlns:a16="http://schemas.microsoft.com/office/drawing/2014/main" id="{7FB43926-45C2-D40B-D0B6-611802ABD10C}"/>
                </a:ext>
              </a:extLst>
            </p:cNvPr>
            <p:cNvSpPr/>
            <p:nvPr/>
          </p:nvSpPr>
          <p:spPr>
            <a:xfrm>
              <a:off x="4989525" y="5999782"/>
              <a:ext cx="219075" cy="0"/>
            </a:xfrm>
            <a:custGeom>
              <a:avLst/>
              <a:gdLst/>
              <a:ahLst/>
              <a:cxnLst/>
              <a:rect l="l" t="t" r="r" b="b"/>
              <a:pathLst>
                <a:path w="219075">
                  <a:moveTo>
                    <a:pt x="0" y="0"/>
                  </a:moveTo>
                  <a:lnTo>
                    <a:pt x="218947" y="0"/>
                  </a:lnTo>
                </a:path>
              </a:pathLst>
            </a:custGeom>
            <a:ln w="7594">
              <a:solidFill>
                <a:srgbClr val="008741"/>
              </a:solidFill>
              <a:prstDash val="dash"/>
            </a:ln>
          </p:spPr>
          <p:txBody>
            <a:bodyPr wrap="square" lIns="0" tIns="0" rIns="0" bIns="0" rtlCol="0"/>
            <a:lstStyle/>
            <a:p>
              <a:endParaRPr/>
            </a:p>
          </p:txBody>
        </p:sp>
        <p:sp>
          <p:nvSpPr>
            <p:cNvPr id="1243" name="object 1242">
              <a:extLst>
                <a:ext uri="{FF2B5EF4-FFF2-40B4-BE49-F238E27FC236}">
                  <a16:creationId xmlns:a16="http://schemas.microsoft.com/office/drawing/2014/main" id="{40EC5832-953A-AC65-4F4B-4F3CC5AF2C93}"/>
                </a:ext>
              </a:extLst>
            </p:cNvPr>
            <p:cNvSpPr/>
            <p:nvPr/>
          </p:nvSpPr>
          <p:spPr>
            <a:xfrm>
              <a:off x="5223072" y="5999782"/>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4" name="object 1243">
              <a:extLst>
                <a:ext uri="{FF2B5EF4-FFF2-40B4-BE49-F238E27FC236}">
                  <a16:creationId xmlns:a16="http://schemas.microsoft.com/office/drawing/2014/main" id="{300E7938-C15C-9AF4-0452-C35A5EFE18C1}"/>
                </a:ext>
              </a:extLst>
            </p:cNvPr>
            <p:cNvSpPr/>
            <p:nvPr/>
          </p:nvSpPr>
          <p:spPr>
            <a:xfrm>
              <a:off x="4945133" y="6034613"/>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5" name="object 1244">
              <a:extLst>
                <a:ext uri="{FF2B5EF4-FFF2-40B4-BE49-F238E27FC236}">
                  <a16:creationId xmlns:a16="http://schemas.microsoft.com/office/drawing/2014/main" id="{2E748D3C-3DD3-F7FC-8CC3-3DD16FB14A93}"/>
                </a:ext>
              </a:extLst>
            </p:cNvPr>
            <p:cNvSpPr/>
            <p:nvPr/>
          </p:nvSpPr>
          <p:spPr>
            <a:xfrm>
              <a:off x="4989525" y="6034613"/>
              <a:ext cx="219075" cy="0"/>
            </a:xfrm>
            <a:custGeom>
              <a:avLst/>
              <a:gdLst/>
              <a:ahLst/>
              <a:cxnLst/>
              <a:rect l="l" t="t" r="r" b="b"/>
              <a:pathLst>
                <a:path w="219075">
                  <a:moveTo>
                    <a:pt x="0" y="0"/>
                  </a:moveTo>
                  <a:lnTo>
                    <a:pt x="218947" y="0"/>
                  </a:lnTo>
                </a:path>
              </a:pathLst>
            </a:custGeom>
            <a:ln w="7594">
              <a:solidFill>
                <a:srgbClr val="008741"/>
              </a:solidFill>
              <a:prstDash val="dash"/>
            </a:ln>
          </p:spPr>
          <p:txBody>
            <a:bodyPr wrap="square" lIns="0" tIns="0" rIns="0" bIns="0" rtlCol="0"/>
            <a:lstStyle/>
            <a:p>
              <a:endParaRPr/>
            </a:p>
          </p:txBody>
        </p:sp>
        <p:sp>
          <p:nvSpPr>
            <p:cNvPr id="1246" name="object 1245">
              <a:extLst>
                <a:ext uri="{FF2B5EF4-FFF2-40B4-BE49-F238E27FC236}">
                  <a16:creationId xmlns:a16="http://schemas.microsoft.com/office/drawing/2014/main" id="{23C30FBD-F3F9-3CC5-CEFB-0875EDA24EDD}"/>
                </a:ext>
              </a:extLst>
            </p:cNvPr>
            <p:cNvSpPr/>
            <p:nvPr/>
          </p:nvSpPr>
          <p:spPr>
            <a:xfrm>
              <a:off x="5223072" y="6034613"/>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7" name="object 1246">
              <a:extLst>
                <a:ext uri="{FF2B5EF4-FFF2-40B4-BE49-F238E27FC236}">
                  <a16:creationId xmlns:a16="http://schemas.microsoft.com/office/drawing/2014/main" id="{7AC846D7-5496-19C5-4327-D9B31658D525}"/>
                </a:ext>
              </a:extLst>
            </p:cNvPr>
            <p:cNvSpPr/>
            <p:nvPr/>
          </p:nvSpPr>
          <p:spPr>
            <a:xfrm>
              <a:off x="4945133" y="6073797"/>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48" name="object 1247">
              <a:extLst>
                <a:ext uri="{FF2B5EF4-FFF2-40B4-BE49-F238E27FC236}">
                  <a16:creationId xmlns:a16="http://schemas.microsoft.com/office/drawing/2014/main" id="{A5FADB6C-DFF2-82C2-AE98-B5D109BFFD7F}"/>
                </a:ext>
              </a:extLst>
            </p:cNvPr>
            <p:cNvSpPr/>
            <p:nvPr/>
          </p:nvSpPr>
          <p:spPr>
            <a:xfrm>
              <a:off x="4989525" y="6073797"/>
              <a:ext cx="219075" cy="0"/>
            </a:xfrm>
            <a:custGeom>
              <a:avLst/>
              <a:gdLst/>
              <a:ahLst/>
              <a:cxnLst/>
              <a:rect l="l" t="t" r="r" b="b"/>
              <a:pathLst>
                <a:path w="219075">
                  <a:moveTo>
                    <a:pt x="0" y="0"/>
                  </a:moveTo>
                  <a:lnTo>
                    <a:pt x="218947" y="0"/>
                  </a:lnTo>
                </a:path>
              </a:pathLst>
            </a:custGeom>
            <a:ln w="7594">
              <a:solidFill>
                <a:srgbClr val="008741"/>
              </a:solidFill>
              <a:prstDash val="dash"/>
            </a:ln>
          </p:spPr>
          <p:txBody>
            <a:bodyPr wrap="square" lIns="0" tIns="0" rIns="0" bIns="0" rtlCol="0"/>
            <a:lstStyle/>
            <a:p>
              <a:endParaRPr/>
            </a:p>
          </p:txBody>
        </p:sp>
        <p:sp>
          <p:nvSpPr>
            <p:cNvPr id="1249" name="object 1248">
              <a:extLst>
                <a:ext uri="{FF2B5EF4-FFF2-40B4-BE49-F238E27FC236}">
                  <a16:creationId xmlns:a16="http://schemas.microsoft.com/office/drawing/2014/main" id="{B4691879-FA8A-CD58-259A-223C65F8701B}"/>
                </a:ext>
              </a:extLst>
            </p:cNvPr>
            <p:cNvSpPr/>
            <p:nvPr/>
          </p:nvSpPr>
          <p:spPr>
            <a:xfrm>
              <a:off x="5223072" y="6073797"/>
              <a:ext cx="15240" cy="0"/>
            </a:xfrm>
            <a:custGeom>
              <a:avLst/>
              <a:gdLst/>
              <a:ahLst/>
              <a:cxnLst/>
              <a:rect l="l" t="t" r="r" b="b"/>
              <a:pathLst>
                <a:path w="15239">
                  <a:moveTo>
                    <a:pt x="0" y="0"/>
                  </a:moveTo>
                  <a:lnTo>
                    <a:pt x="15201" y="0"/>
                  </a:lnTo>
                </a:path>
              </a:pathLst>
            </a:custGeom>
            <a:ln w="7594">
              <a:solidFill>
                <a:srgbClr val="008741"/>
              </a:solidFill>
            </a:ln>
          </p:spPr>
          <p:txBody>
            <a:bodyPr wrap="square" lIns="0" tIns="0" rIns="0" bIns="0" rtlCol="0"/>
            <a:lstStyle/>
            <a:p>
              <a:endParaRPr/>
            </a:p>
          </p:txBody>
        </p:sp>
        <p:sp>
          <p:nvSpPr>
            <p:cNvPr id="1250" name="object 1249">
              <a:extLst>
                <a:ext uri="{FF2B5EF4-FFF2-40B4-BE49-F238E27FC236}">
                  <a16:creationId xmlns:a16="http://schemas.microsoft.com/office/drawing/2014/main" id="{11FFA046-BD31-3D37-4D33-08257046A00F}"/>
                </a:ext>
              </a:extLst>
            </p:cNvPr>
            <p:cNvSpPr/>
            <p:nvPr/>
          </p:nvSpPr>
          <p:spPr>
            <a:xfrm>
              <a:off x="4927092" y="5934345"/>
              <a:ext cx="337185" cy="159385"/>
            </a:xfrm>
            <a:custGeom>
              <a:avLst/>
              <a:gdLst/>
              <a:ahLst/>
              <a:cxnLst/>
              <a:rect l="l" t="t" r="r" b="b"/>
              <a:pathLst>
                <a:path w="337185" h="159385">
                  <a:moveTo>
                    <a:pt x="336854" y="158826"/>
                  </a:moveTo>
                  <a:lnTo>
                    <a:pt x="0" y="158826"/>
                  </a:lnTo>
                  <a:lnTo>
                    <a:pt x="0" y="0"/>
                  </a:lnTo>
                  <a:lnTo>
                    <a:pt x="336854" y="0"/>
                  </a:lnTo>
                  <a:lnTo>
                    <a:pt x="336854" y="158826"/>
                  </a:lnTo>
                  <a:close/>
                </a:path>
              </a:pathLst>
            </a:custGeom>
            <a:ln w="7594">
              <a:solidFill>
                <a:srgbClr val="000000"/>
              </a:solidFill>
            </a:ln>
          </p:spPr>
          <p:txBody>
            <a:bodyPr wrap="square" lIns="0" tIns="0" rIns="0" bIns="0" rtlCol="0"/>
            <a:lstStyle/>
            <a:p>
              <a:endParaRPr/>
            </a:p>
          </p:txBody>
        </p:sp>
        <p:sp>
          <p:nvSpPr>
            <p:cNvPr id="1251" name="object 1250">
              <a:extLst>
                <a:ext uri="{FF2B5EF4-FFF2-40B4-BE49-F238E27FC236}">
                  <a16:creationId xmlns:a16="http://schemas.microsoft.com/office/drawing/2014/main" id="{BACE4F62-863B-6088-3AED-1B127BB2FD28}"/>
                </a:ext>
              </a:extLst>
            </p:cNvPr>
            <p:cNvSpPr/>
            <p:nvPr/>
          </p:nvSpPr>
          <p:spPr>
            <a:xfrm>
              <a:off x="4109801" y="643225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2" name="object 1251">
              <a:extLst>
                <a:ext uri="{FF2B5EF4-FFF2-40B4-BE49-F238E27FC236}">
                  <a16:creationId xmlns:a16="http://schemas.microsoft.com/office/drawing/2014/main" id="{9BD32D11-A523-CD12-E822-8AF49EF9DA33}"/>
                </a:ext>
              </a:extLst>
            </p:cNvPr>
            <p:cNvSpPr/>
            <p:nvPr/>
          </p:nvSpPr>
          <p:spPr>
            <a:xfrm>
              <a:off x="4156146" y="6432255"/>
              <a:ext cx="669925" cy="0"/>
            </a:xfrm>
            <a:custGeom>
              <a:avLst/>
              <a:gdLst/>
              <a:ahLst/>
              <a:cxnLst/>
              <a:rect l="l" t="t" r="r" b="b"/>
              <a:pathLst>
                <a:path w="669925">
                  <a:moveTo>
                    <a:pt x="0" y="0"/>
                  </a:moveTo>
                  <a:lnTo>
                    <a:pt x="669632" y="0"/>
                  </a:lnTo>
                </a:path>
              </a:pathLst>
            </a:custGeom>
            <a:ln w="10134">
              <a:solidFill>
                <a:srgbClr val="4B4B9B"/>
              </a:solidFill>
              <a:prstDash val="dash"/>
            </a:ln>
          </p:spPr>
          <p:txBody>
            <a:bodyPr wrap="square" lIns="0" tIns="0" rIns="0" bIns="0" rtlCol="0"/>
            <a:lstStyle/>
            <a:p>
              <a:endParaRPr/>
            </a:p>
          </p:txBody>
        </p:sp>
        <p:sp>
          <p:nvSpPr>
            <p:cNvPr id="1253" name="object 1252">
              <a:extLst>
                <a:ext uri="{FF2B5EF4-FFF2-40B4-BE49-F238E27FC236}">
                  <a16:creationId xmlns:a16="http://schemas.microsoft.com/office/drawing/2014/main" id="{1641E887-EBE3-8502-E47D-16D112A7E715}"/>
                </a:ext>
              </a:extLst>
            </p:cNvPr>
            <p:cNvSpPr/>
            <p:nvPr/>
          </p:nvSpPr>
          <p:spPr>
            <a:xfrm>
              <a:off x="4841355" y="6432255"/>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4" name="object 1253">
              <a:extLst>
                <a:ext uri="{FF2B5EF4-FFF2-40B4-BE49-F238E27FC236}">
                  <a16:creationId xmlns:a16="http://schemas.microsoft.com/office/drawing/2014/main" id="{2C350087-39DF-55ED-F92B-AB7D9EC97342}"/>
                </a:ext>
              </a:extLst>
            </p:cNvPr>
            <p:cNvSpPr/>
            <p:nvPr/>
          </p:nvSpPr>
          <p:spPr>
            <a:xfrm>
              <a:off x="4109801" y="647002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5" name="object 1254">
              <a:extLst>
                <a:ext uri="{FF2B5EF4-FFF2-40B4-BE49-F238E27FC236}">
                  <a16:creationId xmlns:a16="http://schemas.microsoft.com/office/drawing/2014/main" id="{C11F0B24-7379-0C1A-FB7B-910327B9DB9B}"/>
                </a:ext>
              </a:extLst>
            </p:cNvPr>
            <p:cNvSpPr/>
            <p:nvPr/>
          </p:nvSpPr>
          <p:spPr>
            <a:xfrm>
              <a:off x="4156146" y="6470020"/>
              <a:ext cx="669925" cy="0"/>
            </a:xfrm>
            <a:custGeom>
              <a:avLst/>
              <a:gdLst/>
              <a:ahLst/>
              <a:cxnLst/>
              <a:rect l="l" t="t" r="r" b="b"/>
              <a:pathLst>
                <a:path w="669925">
                  <a:moveTo>
                    <a:pt x="0" y="0"/>
                  </a:moveTo>
                  <a:lnTo>
                    <a:pt x="669632" y="0"/>
                  </a:lnTo>
                </a:path>
              </a:pathLst>
            </a:custGeom>
            <a:ln w="10134">
              <a:solidFill>
                <a:srgbClr val="4B4B9B"/>
              </a:solidFill>
              <a:prstDash val="dash"/>
            </a:ln>
          </p:spPr>
          <p:txBody>
            <a:bodyPr wrap="square" lIns="0" tIns="0" rIns="0" bIns="0" rtlCol="0"/>
            <a:lstStyle/>
            <a:p>
              <a:endParaRPr/>
            </a:p>
          </p:txBody>
        </p:sp>
        <p:sp>
          <p:nvSpPr>
            <p:cNvPr id="1256" name="object 1255">
              <a:extLst>
                <a:ext uri="{FF2B5EF4-FFF2-40B4-BE49-F238E27FC236}">
                  <a16:creationId xmlns:a16="http://schemas.microsoft.com/office/drawing/2014/main" id="{E75F797C-0DE4-FEA9-1960-E7A9289A67AD}"/>
                </a:ext>
              </a:extLst>
            </p:cNvPr>
            <p:cNvSpPr/>
            <p:nvPr/>
          </p:nvSpPr>
          <p:spPr>
            <a:xfrm>
              <a:off x="4841355" y="647002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7" name="object 1256">
              <a:extLst>
                <a:ext uri="{FF2B5EF4-FFF2-40B4-BE49-F238E27FC236}">
                  <a16:creationId xmlns:a16="http://schemas.microsoft.com/office/drawing/2014/main" id="{1DE6324E-1C86-808B-8707-9828C47E3A8F}"/>
                </a:ext>
              </a:extLst>
            </p:cNvPr>
            <p:cNvSpPr/>
            <p:nvPr/>
          </p:nvSpPr>
          <p:spPr>
            <a:xfrm>
              <a:off x="4109801" y="650267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58" name="object 1257">
              <a:extLst>
                <a:ext uri="{FF2B5EF4-FFF2-40B4-BE49-F238E27FC236}">
                  <a16:creationId xmlns:a16="http://schemas.microsoft.com/office/drawing/2014/main" id="{761BF8A9-AFB5-E956-6EAE-8B13FA5C0607}"/>
                </a:ext>
              </a:extLst>
            </p:cNvPr>
            <p:cNvSpPr/>
            <p:nvPr/>
          </p:nvSpPr>
          <p:spPr>
            <a:xfrm>
              <a:off x="4156146" y="6502678"/>
              <a:ext cx="669925" cy="0"/>
            </a:xfrm>
            <a:custGeom>
              <a:avLst/>
              <a:gdLst/>
              <a:ahLst/>
              <a:cxnLst/>
              <a:rect l="l" t="t" r="r" b="b"/>
              <a:pathLst>
                <a:path w="669925">
                  <a:moveTo>
                    <a:pt x="0" y="0"/>
                  </a:moveTo>
                  <a:lnTo>
                    <a:pt x="669632" y="0"/>
                  </a:lnTo>
                </a:path>
              </a:pathLst>
            </a:custGeom>
            <a:ln w="10134">
              <a:solidFill>
                <a:srgbClr val="4B4B9B"/>
              </a:solidFill>
              <a:prstDash val="dash"/>
            </a:ln>
          </p:spPr>
          <p:txBody>
            <a:bodyPr wrap="square" lIns="0" tIns="0" rIns="0" bIns="0" rtlCol="0"/>
            <a:lstStyle/>
            <a:p>
              <a:endParaRPr/>
            </a:p>
          </p:txBody>
        </p:sp>
        <p:sp>
          <p:nvSpPr>
            <p:cNvPr id="1259" name="object 1258">
              <a:extLst>
                <a:ext uri="{FF2B5EF4-FFF2-40B4-BE49-F238E27FC236}">
                  <a16:creationId xmlns:a16="http://schemas.microsoft.com/office/drawing/2014/main" id="{EDCD847C-58CB-FEFD-04B1-7580265DD198}"/>
                </a:ext>
              </a:extLst>
            </p:cNvPr>
            <p:cNvSpPr/>
            <p:nvPr/>
          </p:nvSpPr>
          <p:spPr>
            <a:xfrm>
              <a:off x="4841355" y="6502678"/>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60" name="object 1259">
              <a:extLst>
                <a:ext uri="{FF2B5EF4-FFF2-40B4-BE49-F238E27FC236}">
                  <a16:creationId xmlns:a16="http://schemas.microsoft.com/office/drawing/2014/main" id="{219AA3C9-31F2-4F08-04EB-07157BB6A974}"/>
                </a:ext>
              </a:extLst>
            </p:cNvPr>
            <p:cNvSpPr/>
            <p:nvPr/>
          </p:nvSpPr>
          <p:spPr>
            <a:xfrm>
              <a:off x="4109801" y="653942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61" name="object 1260">
              <a:extLst>
                <a:ext uri="{FF2B5EF4-FFF2-40B4-BE49-F238E27FC236}">
                  <a16:creationId xmlns:a16="http://schemas.microsoft.com/office/drawing/2014/main" id="{0EEAF923-C06F-E8EA-163E-D60BF6B59E28}"/>
                </a:ext>
              </a:extLst>
            </p:cNvPr>
            <p:cNvSpPr/>
            <p:nvPr/>
          </p:nvSpPr>
          <p:spPr>
            <a:xfrm>
              <a:off x="4156146" y="6539420"/>
              <a:ext cx="669925" cy="0"/>
            </a:xfrm>
            <a:custGeom>
              <a:avLst/>
              <a:gdLst/>
              <a:ahLst/>
              <a:cxnLst/>
              <a:rect l="l" t="t" r="r" b="b"/>
              <a:pathLst>
                <a:path w="669925">
                  <a:moveTo>
                    <a:pt x="0" y="0"/>
                  </a:moveTo>
                  <a:lnTo>
                    <a:pt x="669632" y="0"/>
                  </a:lnTo>
                </a:path>
              </a:pathLst>
            </a:custGeom>
            <a:ln w="10134">
              <a:solidFill>
                <a:srgbClr val="4B4B9B"/>
              </a:solidFill>
              <a:prstDash val="dash"/>
            </a:ln>
          </p:spPr>
          <p:txBody>
            <a:bodyPr wrap="square" lIns="0" tIns="0" rIns="0" bIns="0" rtlCol="0"/>
            <a:lstStyle/>
            <a:p>
              <a:endParaRPr/>
            </a:p>
          </p:txBody>
        </p:sp>
        <p:sp>
          <p:nvSpPr>
            <p:cNvPr id="1262" name="object 1261">
              <a:extLst>
                <a:ext uri="{FF2B5EF4-FFF2-40B4-BE49-F238E27FC236}">
                  <a16:creationId xmlns:a16="http://schemas.microsoft.com/office/drawing/2014/main" id="{DB4FD7A4-F23B-1C82-7A00-62C2D96C72D7}"/>
                </a:ext>
              </a:extLst>
            </p:cNvPr>
            <p:cNvSpPr/>
            <p:nvPr/>
          </p:nvSpPr>
          <p:spPr>
            <a:xfrm>
              <a:off x="4841355" y="653942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63" name="object 1262">
              <a:extLst>
                <a:ext uri="{FF2B5EF4-FFF2-40B4-BE49-F238E27FC236}">
                  <a16:creationId xmlns:a16="http://schemas.microsoft.com/office/drawing/2014/main" id="{499BD6B5-D6CC-BA49-FCFD-8F94A7FFD9C6}"/>
                </a:ext>
              </a:extLst>
            </p:cNvPr>
            <p:cNvSpPr/>
            <p:nvPr/>
          </p:nvSpPr>
          <p:spPr>
            <a:xfrm>
              <a:off x="4853720" y="6430512"/>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64" name="object 1263">
              <a:extLst>
                <a:ext uri="{FF2B5EF4-FFF2-40B4-BE49-F238E27FC236}">
                  <a16:creationId xmlns:a16="http://schemas.microsoft.com/office/drawing/2014/main" id="{23AC19A7-AA32-6CDF-DAA9-66FF7043AA95}"/>
                </a:ext>
              </a:extLst>
            </p:cNvPr>
            <p:cNvSpPr/>
            <p:nvPr/>
          </p:nvSpPr>
          <p:spPr>
            <a:xfrm>
              <a:off x="4900691" y="6430512"/>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265" name="object 1264">
              <a:extLst>
                <a:ext uri="{FF2B5EF4-FFF2-40B4-BE49-F238E27FC236}">
                  <a16:creationId xmlns:a16="http://schemas.microsoft.com/office/drawing/2014/main" id="{3A9D9752-1020-D6ED-954A-F00C28C90F00}"/>
                </a:ext>
              </a:extLst>
            </p:cNvPr>
            <p:cNvSpPr/>
            <p:nvPr/>
          </p:nvSpPr>
          <p:spPr>
            <a:xfrm>
              <a:off x="5218404" y="6430512"/>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66" name="object 1265">
              <a:extLst>
                <a:ext uri="{FF2B5EF4-FFF2-40B4-BE49-F238E27FC236}">
                  <a16:creationId xmlns:a16="http://schemas.microsoft.com/office/drawing/2014/main" id="{D0554CAA-E7B9-3FE7-A249-7CF0A74F0130}"/>
                </a:ext>
              </a:extLst>
            </p:cNvPr>
            <p:cNvSpPr/>
            <p:nvPr/>
          </p:nvSpPr>
          <p:spPr>
            <a:xfrm>
              <a:off x="4853720" y="646962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67" name="object 1266">
              <a:extLst>
                <a:ext uri="{FF2B5EF4-FFF2-40B4-BE49-F238E27FC236}">
                  <a16:creationId xmlns:a16="http://schemas.microsoft.com/office/drawing/2014/main" id="{D02A7142-F94D-1760-7DDD-FF2955231B93}"/>
                </a:ext>
              </a:extLst>
            </p:cNvPr>
            <p:cNvSpPr/>
            <p:nvPr/>
          </p:nvSpPr>
          <p:spPr>
            <a:xfrm>
              <a:off x="4900691" y="6469621"/>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268" name="object 1267">
              <a:extLst>
                <a:ext uri="{FF2B5EF4-FFF2-40B4-BE49-F238E27FC236}">
                  <a16:creationId xmlns:a16="http://schemas.microsoft.com/office/drawing/2014/main" id="{ABA3AC22-7B18-7E61-4327-45EB2698BE57}"/>
                </a:ext>
              </a:extLst>
            </p:cNvPr>
            <p:cNvSpPr/>
            <p:nvPr/>
          </p:nvSpPr>
          <p:spPr>
            <a:xfrm>
              <a:off x="5218404" y="646962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69" name="object 1268">
              <a:extLst>
                <a:ext uri="{FF2B5EF4-FFF2-40B4-BE49-F238E27FC236}">
                  <a16:creationId xmlns:a16="http://schemas.microsoft.com/office/drawing/2014/main" id="{63EA08B8-BF67-2287-821E-EDE6AFD9409F}"/>
                </a:ext>
              </a:extLst>
            </p:cNvPr>
            <p:cNvSpPr/>
            <p:nvPr/>
          </p:nvSpPr>
          <p:spPr>
            <a:xfrm>
              <a:off x="4853720" y="650344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70" name="object 1269">
              <a:extLst>
                <a:ext uri="{FF2B5EF4-FFF2-40B4-BE49-F238E27FC236}">
                  <a16:creationId xmlns:a16="http://schemas.microsoft.com/office/drawing/2014/main" id="{D0CBE6FE-7B85-BAD3-321B-1D71471E26DD}"/>
                </a:ext>
              </a:extLst>
            </p:cNvPr>
            <p:cNvSpPr/>
            <p:nvPr/>
          </p:nvSpPr>
          <p:spPr>
            <a:xfrm>
              <a:off x="4900691" y="6503446"/>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271" name="object 1270">
              <a:extLst>
                <a:ext uri="{FF2B5EF4-FFF2-40B4-BE49-F238E27FC236}">
                  <a16:creationId xmlns:a16="http://schemas.microsoft.com/office/drawing/2014/main" id="{E6643E1A-9502-639E-2E8A-B1D8ACF135DE}"/>
                </a:ext>
              </a:extLst>
            </p:cNvPr>
            <p:cNvSpPr/>
            <p:nvPr/>
          </p:nvSpPr>
          <p:spPr>
            <a:xfrm>
              <a:off x="5218404" y="6503446"/>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72" name="object 1271">
              <a:extLst>
                <a:ext uri="{FF2B5EF4-FFF2-40B4-BE49-F238E27FC236}">
                  <a16:creationId xmlns:a16="http://schemas.microsoft.com/office/drawing/2014/main" id="{0078568F-FD83-CB1D-C706-D04EA340E5AD}"/>
                </a:ext>
              </a:extLst>
            </p:cNvPr>
            <p:cNvSpPr/>
            <p:nvPr/>
          </p:nvSpPr>
          <p:spPr>
            <a:xfrm>
              <a:off x="4853720" y="654149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73" name="object 1272">
              <a:extLst>
                <a:ext uri="{FF2B5EF4-FFF2-40B4-BE49-F238E27FC236}">
                  <a16:creationId xmlns:a16="http://schemas.microsoft.com/office/drawing/2014/main" id="{3848ABB4-0FC3-FF2C-3D79-F3A3E4F02E9C}"/>
                </a:ext>
              </a:extLst>
            </p:cNvPr>
            <p:cNvSpPr/>
            <p:nvPr/>
          </p:nvSpPr>
          <p:spPr>
            <a:xfrm>
              <a:off x="4900691" y="6541499"/>
              <a:ext cx="302260" cy="0"/>
            </a:xfrm>
            <a:custGeom>
              <a:avLst/>
              <a:gdLst/>
              <a:ahLst/>
              <a:cxnLst/>
              <a:rect l="l" t="t" r="r" b="b"/>
              <a:pathLst>
                <a:path w="302260">
                  <a:moveTo>
                    <a:pt x="0" y="0"/>
                  </a:moveTo>
                  <a:lnTo>
                    <a:pt x="301828" y="0"/>
                  </a:lnTo>
                </a:path>
              </a:pathLst>
            </a:custGeom>
            <a:ln w="10134">
              <a:solidFill>
                <a:srgbClr val="008741"/>
              </a:solidFill>
              <a:prstDash val="dash"/>
            </a:ln>
          </p:spPr>
          <p:txBody>
            <a:bodyPr wrap="square" lIns="0" tIns="0" rIns="0" bIns="0" rtlCol="0"/>
            <a:lstStyle/>
            <a:p>
              <a:endParaRPr/>
            </a:p>
          </p:txBody>
        </p:sp>
        <p:sp>
          <p:nvSpPr>
            <p:cNvPr id="1274" name="object 1273">
              <a:extLst>
                <a:ext uri="{FF2B5EF4-FFF2-40B4-BE49-F238E27FC236}">
                  <a16:creationId xmlns:a16="http://schemas.microsoft.com/office/drawing/2014/main" id="{04140427-DEC2-51AE-30F8-5709615DF376}"/>
                </a:ext>
              </a:extLst>
            </p:cNvPr>
            <p:cNvSpPr/>
            <p:nvPr/>
          </p:nvSpPr>
          <p:spPr>
            <a:xfrm>
              <a:off x="5218404" y="654149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275" name="object 1274">
              <a:extLst>
                <a:ext uri="{FF2B5EF4-FFF2-40B4-BE49-F238E27FC236}">
                  <a16:creationId xmlns:a16="http://schemas.microsoft.com/office/drawing/2014/main" id="{062F0B7B-C411-0418-9C63-8DF27494D5B6}"/>
                </a:ext>
              </a:extLst>
            </p:cNvPr>
            <p:cNvSpPr/>
            <p:nvPr/>
          </p:nvSpPr>
          <p:spPr>
            <a:xfrm>
              <a:off x="3721817" y="643062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76" name="object 1275">
              <a:extLst>
                <a:ext uri="{FF2B5EF4-FFF2-40B4-BE49-F238E27FC236}">
                  <a16:creationId xmlns:a16="http://schemas.microsoft.com/office/drawing/2014/main" id="{C3F361AD-6C1F-EF72-7F95-D01B47FC8054}"/>
                </a:ext>
              </a:extLst>
            </p:cNvPr>
            <p:cNvSpPr/>
            <p:nvPr/>
          </p:nvSpPr>
          <p:spPr>
            <a:xfrm>
              <a:off x="3768585" y="6430621"/>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277" name="object 1276">
              <a:extLst>
                <a:ext uri="{FF2B5EF4-FFF2-40B4-BE49-F238E27FC236}">
                  <a16:creationId xmlns:a16="http://schemas.microsoft.com/office/drawing/2014/main" id="{EA69B3C0-0AF0-CD09-D105-3EE91734EB5F}"/>
                </a:ext>
              </a:extLst>
            </p:cNvPr>
            <p:cNvSpPr/>
            <p:nvPr/>
          </p:nvSpPr>
          <p:spPr>
            <a:xfrm>
              <a:off x="4084253" y="643062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78" name="object 1277">
              <a:extLst>
                <a:ext uri="{FF2B5EF4-FFF2-40B4-BE49-F238E27FC236}">
                  <a16:creationId xmlns:a16="http://schemas.microsoft.com/office/drawing/2014/main" id="{52330306-5606-F570-08D1-41E5F278E93F}"/>
                </a:ext>
              </a:extLst>
            </p:cNvPr>
            <p:cNvSpPr/>
            <p:nvPr/>
          </p:nvSpPr>
          <p:spPr>
            <a:xfrm>
              <a:off x="3721817" y="646758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79" name="object 1278">
              <a:extLst>
                <a:ext uri="{FF2B5EF4-FFF2-40B4-BE49-F238E27FC236}">
                  <a16:creationId xmlns:a16="http://schemas.microsoft.com/office/drawing/2014/main" id="{F5F72BE6-D801-BC3A-F1BD-1941EA265EFE}"/>
                </a:ext>
              </a:extLst>
            </p:cNvPr>
            <p:cNvSpPr/>
            <p:nvPr/>
          </p:nvSpPr>
          <p:spPr>
            <a:xfrm>
              <a:off x="3768585" y="6467581"/>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280" name="object 1279">
              <a:extLst>
                <a:ext uri="{FF2B5EF4-FFF2-40B4-BE49-F238E27FC236}">
                  <a16:creationId xmlns:a16="http://schemas.microsoft.com/office/drawing/2014/main" id="{E0904354-2052-77C6-2BB4-1EFB39065A54}"/>
                </a:ext>
              </a:extLst>
            </p:cNvPr>
            <p:cNvSpPr/>
            <p:nvPr/>
          </p:nvSpPr>
          <p:spPr>
            <a:xfrm>
              <a:off x="4084253" y="6467581"/>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81" name="object 1280">
              <a:extLst>
                <a:ext uri="{FF2B5EF4-FFF2-40B4-BE49-F238E27FC236}">
                  <a16:creationId xmlns:a16="http://schemas.microsoft.com/office/drawing/2014/main" id="{8BCFAA7B-1FBC-4C6E-F7F6-EF6B3CBA4F1D}"/>
                </a:ext>
              </a:extLst>
            </p:cNvPr>
            <p:cNvSpPr/>
            <p:nvPr/>
          </p:nvSpPr>
          <p:spPr>
            <a:xfrm>
              <a:off x="3721817" y="649954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82" name="object 1281">
              <a:extLst>
                <a:ext uri="{FF2B5EF4-FFF2-40B4-BE49-F238E27FC236}">
                  <a16:creationId xmlns:a16="http://schemas.microsoft.com/office/drawing/2014/main" id="{612D4385-DFE6-9C7E-32F8-FAE8717C84CC}"/>
                </a:ext>
              </a:extLst>
            </p:cNvPr>
            <p:cNvSpPr/>
            <p:nvPr/>
          </p:nvSpPr>
          <p:spPr>
            <a:xfrm>
              <a:off x="3768585" y="6499546"/>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283" name="object 1282">
              <a:extLst>
                <a:ext uri="{FF2B5EF4-FFF2-40B4-BE49-F238E27FC236}">
                  <a16:creationId xmlns:a16="http://schemas.microsoft.com/office/drawing/2014/main" id="{CFBADD84-60E8-2E07-B13F-D1FF0CB5E2E4}"/>
                </a:ext>
              </a:extLst>
            </p:cNvPr>
            <p:cNvSpPr/>
            <p:nvPr/>
          </p:nvSpPr>
          <p:spPr>
            <a:xfrm>
              <a:off x="4084253" y="649954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84" name="object 1283">
              <a:extLst>
                <a:ext uri="{FF2B5EF4-FFF2-40B4-BE49-F238E27FC236}">
                  <a16:creationId xmlns:a16="http://schemas.microsoft.com/office/drawing/2014/main" id="{2F72625F-81B9-B17E-7325-D4853F7155C9}"/>
                </a:ext>
              </a:extLst>
            </p:cNvPr>
            <p:cNvSpPr/>
            <p:nvPr/>
          </p:nvSpPr>
          <p:spPr>
            <a:xfrm>
              <a:off x="3721817" y="6535508"/>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85" name="object 1284">
              <a:extLst>
                <a:ext uri="{FF2B5EF4-FFF2-40B4-BE49-F238E27FC236}">
                  <a16:creationId xmlns:a16="http://schemas.microsoft.com/office/drawing/2014/main" id="{BDFF1B29-4E5C-0EB3-3EC0-7FB6EE555899}"/>
                </a:ext>
              </a:extLst>
            </p:cNvPr>
            <p:cNvSpPr/>
            <p:nvPr/>
          </p:nvSpPr>
          <p:spPr>
            <a:xfrm>
              <a:off x="3768585" y="6535508"/>
              <a:ext cx="300355" cy="0"/>
            </a:xfrm>
            <a:custGeom>
              <a:avLst/>
              <a:gdLst/>
              <a:ahLst/>
              <a:cxnLst/>
              <a:rect l="l" t="t" r="r" b="b"/>
              <a:pathLst>
                <a:path w="300354">
                  <a:moveTo>
                    <a:pt x="0" y="0"/>
                  </a:moveTo>
                  <a:lnTo>
                    <a:pt x="299885" y="0"/>
                  </a:lnTo>
                </a:path>
              </a:pathLst>
            </a:custGeom>
            <a:ln w="10134">
              <a:solidFill>
                <a:srgbClr val="E17B5F"/>
              </a:solidFill>
              <a:prstDash val="dash"/>
            </a:ln>
          </p:spPr>
          <p:txBody>
            <a:bodyPr wrap="square" lIns="0" tIns="0" rIns="0" bIns="0" rtlCol="0"/>
            <a:lstStyle/>
            <a:p>
              <a:endParaRPr/>
            </a:p>
          </p:txBody>
        </p:sp>
        <p:sp>
          <p:nvSpPr>
            <p:cNvPr id="1286" name="object 1285">
              <a:extLst>
                <a:ext uri="{FF2B5EF4-FFF2-40B4-BE49-F238E27FC236}">
                  <a16:creationId xmlns:a16="http://schemas.microsoft.com/office/drawing/2014/main" id="{F8A91B9D-A177-BFC6-9150-6421BAE0B71C}"/>
                </a:ext>
              </a:extLst>
            </p:cNvPr>
            <p:cNvSpPr/>
            <p:nvPr/>
          </p:nvSpPr>
          <p:spPr>
            <a:xfrm>
              <a:off x="4084253" y="6535508"/>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287" name="object 1286">
              <a:extLst>
                <a:ext uri="{FF2B5EF4-FFF2-40B4-BE49-F238E27FC236}">
                  <a16:creationId xmlns:a16="http://schemas.microsoft.com/office/drawing/2014/main" id="{72866AD4-19C3-4E1C-E544-1601BD4E3FD3}"/>
                </a:ext>
              </a:extLst>
            </p:cNvPr>
            <p:cNvSpPr/>
            <p:nvPr/>
          </p:nvSpPr>
          <p:spPr>
            <a:xfrm>
              <a:off x="3708196" y="6408881"/>
              <a:ext cx="1555115" cy="154305"/>
            </a:xfrm>
            <a:custGeom>
              <a:avLst/>
              <a:gdLst/>
              <a:ahLst/>
              <a:cxnLst/>
              <a:rect l="l" t="t" r="r" b="b"/>
              <a:pathLst>
                <a:path w="1555114" h="154304">
                  <a:moveTo>
                    <a:pt x="1554657" y="153758"/>
                  </a:moveTo>
                  <a:lnTo>
                    <a:pt x="0" y="153758"/>
                  </a:lnTo>
                  <a:lnTo>
                    <a:pt x="0" y="0"/>
                  </a:lnTo>
                  <a:lnTo>
                    <a:pt x="1554657" y="0"/>
                  </a:lnTo>
                  <a:lnTo>
                    <a:pt x="1554657" y="153758"/>
                  </a:lnTo>
                  <a:close/>
                </a:path>
              </a:pathLst>
            </a:custGeom>
            <a:ln w="7594">
              <a:solidFill>
                <a:srgbClr val="000000"/>
              </a:solidFill>
            </a:ln>
          </p:spPr>
          <p:txBody>
            <a:bodyPr wrap="square" lIns="0" tIns="0" rIns="0" bIns="0" rtlCol="0"/>
            <a:lstStyle/>
            <a:p>
              <a:endParaRPr/>
            </a:p>
          </p:txBody>
        </p:sp>
        <p:sp>
          <p:nvSpPr>
            <p:cNvPr id="1288" name="object 1287">
              <a:extLst>
                <a:ext uri="{FF2B5EF4-FFF2-40B4-BE49-F238E27FC236}">
                  <a16:creationId xmlns:a16="http://schemas.microsoft.com/office/drawing/2014/main" id="{A685B86E-E4C6-6D8E-9FAA-D39D3E25071C}"/>
                </a:ext>
              </a:extLst>
            </p:cNvPr>
            <p:cNvSpPr/>
            <p:nvPr/>
          </p:nvSpPr>
          <p:spPr>
            <a:xfrm>
              <a:off x="3700551" y="6694529"/>
              <a:ext cx="381635" cy="170180"/>
            </a:xfrm>
            <a:custGeom>
              <a:avLst/>
              <a:gdLst/>
              <a:ahLst/>
              <a:cxnLst/>
              <a:rect l="l" t="t" r="r" b="b"/>
              <a:pathLst>
                <a:path w="381635" h="170179">
                  <a:moveTo>
                    <a:pt x="381393" y="170179"/>
                  </a:moveTo>
                  <a:lnTo>
                    <a:pt x="0" y="170179"/>
                  </a:lnTo>
                  <a:lnTo>
                    <a:pt x="0" y="0"/>
                  </a:lnTo>
                  <a:lnTo>
                    <a:pt x="381393" y="0"/>
                  </a:lnTo>
                  <a:lnTo>
                    <a:pt x="381393" y="170179"/>
                  </a:lnTo>
                  <a:close/>
                </a:path>
              </a:pathLst>
            </a:custGeom>
            <a:ln w="7594">
              <a:solidFill>
                <a:srgbClr val="000000"/>
              </a:solidFill>
            </a:ln>
          </p:spPr>
          <p:txBody>
            <a:bodyPr wrap="square" lIns="0" tIns="0" rIns="0" bIns="0" rtlCol="0"/>
            <a:lstStyle/>
            <a:p>
              <a:endParaRPr/>
            </a:p>
          </p:txBody>
        </p:sp>
        <p:sp>
          <p:nvSpPr>
            <p:cNvPr id="1289" name="object 1288">
              <a:extLst>
                <a:ext uri="{FF2B5EF4-FFF2-40B4-BE49-F238E27FC236}">
                  <a16:creationId xmlns:a16="http://schemas.microsoft.com/office/drawing/2014/main" id="{033AA354-9AC1-BB0E-C54A-7E4C57BCCA65}"/>
                </a:ext>
              </a:extLst>
            </p:cNvPr>
            <p:cNvSpPr/>
            <p:nvPr/>
          </p:nvSpPr>
          <p:spPr>
            <a:xfrm>
              <a:off x="4109529" y="6705642"/>
              <a:ext cx="367030" cy="127000"/>
            </a:xfrm>
            <a:custGeom>
              <a:avLst/>
              <a:gdLst/>
              <a:ahLst/>
              <a:cxnLst/>
              <a:rect l="l" t="t" r="r" b="b"/>
              <a:pathLst>
                <a:path w="367029" h="127000">
                  <a:moveTo>
                    <a:pt x="366509" y="126466"/>
                  </a:moveTo>
                  <a:lnTo>
                    <a:pt x="0" y="126466"/>
                  </a:lnTo>
                  <a:lnTo>
                    <a:pt x="0" y="0"/>
                  </a:lnTo>
                  <a:lnTo>
                    <a:pt x="366509" y="0"/>
                  </a:lnTo>
                  <a:lnTo>
                    <a:pt x="366509" y="126466"/>
                  </a:lnTo>
                  <a:close/>
                </a:path>
              </a:pathLst>
            </a:custGeom>
            <a:ln w="7594">
              <a:solidFill>
                <a:srgbClr val="000000"/>
              </a:solidFill>
            </a:ln>
          </p:spPr>
          <p:txBody>
            <a:bodyPr wrap="square" lIns="0" tIns="0" rIns="0" bIns="0" rtlCol="0"/>
            <a:lstStyle/>
            <a:p>
              <a:endParaRPr/>
            </a:p>
          </p:txBody>
        </p:sp>
        <p:sp>
          <p:nvSpPr>
            <p:cNvPr id="1290" name="object 1289">
              <a:extLst>
                <a:ext uri="{FF2B5EF4-FFF2-40B4-BE49-F238E27FC236}">
                  <a16:creationId xmlns:a16="http://schemas.microsoft.com/office/drawing/2014/main" id="{669E5D07-5C96-33C1-61FC-C18F2B65122E}"/>
                </a:ext>
              </a:extLst>
            </p:cNvPr>
            <p:cNvSpPr/>
            <p:nvPr/>
          </p:nvSpPr>
          <p:spPr>
            <a:xfrm>
              <a:off x="4902606" y="6699660"/>
              <a:ext cx="382270" cy="175895"/>
            </a:xfrm>
            <a:custGeom>
              <a:avLst/>
              <a:gdLst/>
              <a:ahLst/>
              <a:cxnLst/>
              <a:rect l="l" t="t" r="r" b="b"/>
              <a:pathLst>
                <a:path w="382270" h="175895">
                  <a:moveTo>
                    <a:pt x="382181" y="175704"/>
                  </a:moveTo>
                  <a:lnTo>
                    <a:pt x="0" y="175704"/>
                  </a:lnTo>
                  <a:lnTo>
                    <a:pt x="0" y="0"/>
                  </a:lnTo>
                  <a:lnTo>
                    <a:pt x="382181" y="0"/>
                  </a:lnTo>
                  <a:lnTo>
                    <a:pt x="382181" y="175704"/>
                  </a:lnTo>
                  <a:close/>
                </a:path>
              </a:pathLst>
            </a:custGeom>
            <a:ln w="7594">
              <a:solidFill>
                <a:srgbClr val="000000"/>
              </a:solidFill>
            </a:ln>
          </p:spPr>
          <p:txBody>
            <a:bodyPr wrap="square" lIns="0" tIns="0" rIns="0" bIns="0" rtlCol="0"/>
            <a:lstStyle/>
            <a:p>
              <a:endParaRPr/>
            </a:p>
          </p:txBody>
        </p:sp>
        <p:sp>
          <p:nvSpPr>
            <p:cNvPr id="1291" name="object 1290">
              <a:extLst>
                <a:ext uri="{FF2B5EF4-FFF2-40B4-BE49-F238E27FC236}">
                  <a16:creationId xmlns:a16="http://schemas.microsoft.com/office/drawing/2014/main" id="{041D5CF2-78CD-BA28-B439-EBCE1BED4C1F}"/>
                </a:ext>
              </a:extLst>
            </p:cNvPr>
            <p:cNvSpPr/>
            <p:nvPr/>
          </p:nvSpPr>
          <p:spPr>
            <a:xfrm>
              <a:off x="4120577" y="672461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92" name="object 1291">
              <a:extLst>
                <a:ext uri="{FF2B5EF4-FFF2-40B4-BE49-F238E27FC236}">
                  <a16:creationId xmlns:a16="http://schemas.microsoft.com/office/drawing/2014/main" id="{9660A343-A655-7FA3-C925-7BF0FB6815D7}"/>
                </a:ext>
              </a:extLst>
            </p:cNvPr>
            <p:cNvSpPr/>
            <p:nvPr/>
          </p:nvSpPr>
          <p:spPr>
            <a:xfrm>
              <a:off x="4164515" y="6724619"/>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293" name="object 1292">
              <a:extLst>
                <a:ext uri="{FF2B5EF4-FFF2-40B4-BE49-F238E27FC236}">
                  <a16:creationId xmlns:a16="http://schemas.microsoft.com/office/drawing/2014/main" id="{79D77687-AC72-5663-6929-24CB870F1EB6}"/>
                </a:ext>
              </a:extLst>
            </p:cNvPr>
            <p:cNvSpPr/>
            <p:nvPr/>
          </p:nvSpPr>
          <p:spPr>
            <a:xfrm>
              <a:off x="4451884" y="672461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94" name="object 1293">
              <a:extLst>
                <a:ext uri="{FF2B5EF4-FFF2-40B4-BE49-F238E27FC236}">
                  <a16:creationId xmlns:a16="http://schemas.microsoft.com/office/drawing/2014/main" id="{F19664BE-39BA-CEBA-4A33-5EB8D51A1B4C}"/>
                </a:ext>
              </a:extLst>
            </p:cNvPr>
            <p:cNvSpPr/>
            <p:nvPr/>
          </p:nvSpPr>
          <p:spPr>
            <a:xfrm>
              <a:off x="4120577" y="675714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95" name="object 1294">
              <a:extLst>
                <a:ext uri="{FF2B5EF4-FFF2-40B4-BE49-F238E27FC236}">
                  <a16:creationId xmlns:a16="http://schemas.microsoft.com/office/drawing/2014/main" id="{2FC53038-1D6A-CFC8-40DB-CA4DE0CEC7E1}"/>
                </a:ext>
              </a:extLst>
            </p:cNvPr>
            <p:cNvSpPr/>
            <p:nvPr/>
          </p:nvSpPr>
          <p:spPr>
            <a:xfrm>
              <a:off x="4164515" y="6757149"/>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296" name="object 1295">
              <a:extLst>
                <a:ext uri="{FF2B5EF4-FFF2-40B4-BE49-F238E27FC236}">
                  <a16:creationId xmlns:a16="http://schemas.microsoft.com/office/drawing/2014/main" id="{CA6D4E5C-832D-3EBE-2EB3-ADFED6B293E3}"/>
                </a:ext>
              </a:extLst>
            </p:cNvPr>
            <p:cNvSpPr/>
            <p:nvPr/>
          </p:nvSpPr>
          <p:spPr>
            <a:xfrm>
              <a:off x="4451884" y="6757149"/>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97" name="object 1296">
              <a:extLst>
                <a:ext uri="{FF2B5EF4-FFF2-40B4-BE49-F238E27FC236}">
                  <a16:creationId xmlns:a16="http://schemas.microsoft.com/office/drawing/2014/main" id="{68CB739C-4760-384D-93B5-51C9984DE071}"/>
                </a:ext>
              </a:extLst>
            </p:cNvPr>
            <p:cNvSpPr/>
            <p:nvPr/>
          </p:nvSpPr>
          <p:spPr>
            <a:xfrm>
              <a:off x="4120577" y="678528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298" name="object 1297">
              <a:extLst>
                <a:ext uri="{FF2B5EF4-FFF2-40B4-BE49-F238E27FC236}">
                  <a16:creationId xmlns:a16="http://schemas.microsoft.com/office/drawing/2014/main" id="{CBFB2FC1-A4B4-67C0-244F-3EE2F3E3615E}"/>
                </a:ext>
              </a:extLst>
            </p:cNvPr>
            <p:cNvSpPr/>
            <p:nvPr/>
          </p:nvSpPr>
          <p:spPr>
            <a:xfrm>
              <a:off x="4164515" y="6785282"/>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299" name="object 1298">
              <a:extLst>
                <a:ext uri="{FF2B5EF4-FFF2-40B4-BE49-F238E27FC236}">
                  <a16:creationId xmlns:a16="http://schemas.microsoft.com/office/drawing/2014/main" id="{B225595E-1D39-E0EC-5ACA-292BE1CA2D33}"/>
                </a:ext>
              </a:extLst>
            </p:cNvPr>
            <p:cNvSpPr/>
            <p:nvPr/>
          </p:nvSpPr>
          <p:spPr>
            <a:xfrm>
              <a:off x="4451884" y="678528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0" name="object 1299">
              <a:extLst>
                <a:ext uri="{FF2B5EF4-FFF2-40B4-BE49-F238E27FC236}">
                  <a16:creationId xmlns:a16="http://schemas.microsoft.com/office/drawing/2014/main" id="{F05D3361-A271-1779-CB89-09332F9D018B}"/>
                </a:ext>
              </a:extLst>
            </p:cNvPr>
            <p:cNvSpPr/>
            <p:nvPr/>
          </p:nvSpPr>
          <p:spPr>
            <a:xfrm>
              <a:off x="4120577" y="681693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1" name="object 1300">
              <a:extLst>
                <a:ext uri="{FF2B5EF4-FFF2-40B4-BE49-F238E27FC236}">
                  <a16:creationId xmlns:a16="http://schemas.microsoft.com/office/drawing/2014/main" id="{80AA0AA5-805B-527D-9A05-E36AFF7A1098}"/>
                </a:ext>
              </a:extLst>
            </p:cNvPr>
            <p:cNvSpPr/>
            <p:nvPr/>
          </p:nvSpPr>
          <p:spPr>
            <a:xfrm>
              <a:off x="4164515" y="6816932"/>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302" name="object 1301">
              <a:extLst>
                <a:ext uri="{FF2B5EF4-FFF2-40B4-BE49-F238E27FC236}">
                  <a16:creationId xmlns:a16="http://schemas.microsoft.com/office/drawing/2014/main" id="{1C848843-AA3B-ED71-140B-4C8FF3447154}"/>
                </a:ext>
              </a:extLst>
            </p:cNvPr>
            <p:cNvSpPr/>
            <p:nvPr/>
          </p:nvSpPr>
          <p:spPr>
            <a:xfrm>
              <a:off x="4451884" y="681693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3" name="object 1302">
              <a:extLst>
                <a:ext uri="{FF2B5EF4-FFF2-40B4-BE49-F238E27FC236}">
                  <a16:creationId xmlns:a16="http://schemas.microsoft.com/office/drawing/2014/main" id="{E21E4B63-044A-6BFC-2C7D-ECB9D0E5DA71}"/>
                </a:ext>
              </a:extLst>
            </p:cNvPr>
            <p:cNvSpPr/>
            <p:nvPr/>
          </p:nvSpPr>
          <p:spPr>
            <a:xfrm>
              <a:off x="4521784" y="6719278"/>
              <a:ext cx="349250" cy="102870"/>
            </a:xfrm>
            <a:custGeom>
              <a:avLst/>
              <a:gdLst/>
              <a:ahLst/>
              <a:cxnLst/>
              <a:rect l="l" t="t" r="r" b="b"/>
              <a:pathLst>
                <a:path w="349250" h="102870">
                  <a:moveTo>
                    <a:pt x="151599" y="90436"/>
                  </a:moveTo>
                  <a:lnTo>
                    <a:pt x="1143" y="90436"/>
                  </a:lnTo>
                  <a:lnTo>
                    <a:pt x="1143" y="102336"/>
                  </a:lnTo>
                  <a:lnTo>
                    <a:pt x="151599" y="102336"/>
                  </a:lnTo>
                  <a:lnTo>
                    <a:pt x="151599" y="90436"/>
                  </a:lnTo>
                  <a:close/>
                </a:path>
                <a:path w="349250" h="102870">
                  <a:moveTo>
                    <a:pt x="166941" y="60731"/>
                  </a:moveTo>
                  <a:lnTo>
                    <a:pt x="0" y="60731"/>
                  </a:lnTo>
                  <a:lnTo>
                    <a:pt x="0" y="72631"/>
                  </a:lnTo>
                  <a:lnTo>
                    <a:pt x="166941" y="72631"/>
                  </a:lnTo>
                  <a:lnTo>
                    <a:pt x="166941" y="60731"/>
                  </a:lnTo>
                  <a:close/>
                </a:path>
                <a:path w="349250" h="102870">
                  <a:moveTo>
                    <a:pt x="347776" y="0"/>
                  </a:moveTo>
                  <a:lnTo>
                    <a:pt x="40411" y="0"/>
                  </a:lnTo>
                  <a:lnTo>
                    <a:pt x="40411" y="11899"/>
                  </a:lnTo>
                  <a:lnTo>
                    <a:pt x="347776" y="11899"/>
                  </a:lnTo>
                  <a:lnTo>
                    <a:pt x="347776" y="0"/>
                  </a:lnTo>
                  <a:close/>
                </a:path>
                <a:path w="349250" h="102870">
                  <a:moveTo>
                    <a:pt x="348678" y="28384"/>
                  </a:moveTo>
                  <a:lnTo>
                    <a:pt x="86601" y="28384"/>
                  </a:lnTo>
                  <a:lnTo>
                    <a:pt x="86601" y="40284"/>
                  </a:lnTo>
                  <a:lnTo>
                    <a:pt x="348678" y="40284"/>
                  </a:lnTo>
                  <a:lnTo>
                    <a:pt x="348678" y="28384"/>
                  </a:lnTo>
                  <a:close/>
                </a:path>
              </a:pathLst>
            </a:custGeom>
            <a:solidFill>
              <a:srgbClr val="4B4B9B"/>
            </a:solidFill>
          </p:spPr>
          <p:txBody>
            <a:bodyPr wrap="square" lIns="0" tIns="0" rIns="0" bIns="0" rtlCol="0"/>
            <a:lstStyle/>
            <a:p>
              <a:endParaRPr/>
            </a:p>
          </p:txBody>
        </p:sp>
        <p:sp>
          <p:nvSpPr>
            <p:cNvPr id="1304" name="object 1303">
              <a:extLst>
                <a:ext uri="{FF2B5EF4-FFF2-40B4-BE49-F238E27FC236}">
                  <a16:creationId xmlns:a16="http://schemas.microsoft.com/office/drawing/2014/main" id="{CF00DEA0-A15E-60C7-ADD3-D51B2261EE36}"/>
                </a:ext>
              </a:extLst>
            </p:cNvPr>
            <p:cNvSpPr/>
            <p:nvPr/>
          </p:nvSpPr>
          <p:spPr>
            <a:xfrm>
              <a:off x="4512908" y="6705528"/>
              <a:ext cx="367030" cy="127000"/>
            </a:xfrm>
            <a:custGeom>
              <a:avLst/>
              <a:gdLst/>
              <a:ahLst/>
              <a:cxnLst/>
              <a:rect l="l" t="t" r="r" b="b"/>
              <a:pathLst>
                <a:path w="367029" h="127000">
                  <a:moveTo>
                    <a:pt x="366509" y="126466"/>
                  </a:moveTo>
                  <a:lnTo>
                    <a:pt x="0" y="126466"/>
                  </a:lnTo>
                  <a:lnTo>
                    <a:pt x="0" y="0"/>
                  </a:lnTo>
                  <a:lnTo>
                    <a:pt x="366509" y="0"/>
                  </a:lnTo>
                  <a:lnTo>
                    <a:pt x="366509" y="126466"/>
                  </a:lnTo>
                  <a:close/>
                </a:path>
              </a:pathLst>
            </a:custGeom>
            <a:ln w="7594">
              <a:solidFill>
                <a:srgbClr val="000000"/>
              </a:solidFill>
            </a:ln>
          </p:spPr>
          <p:txBody>
            <a:bodyPr wrap="square" lIns="0" tIns="0" rIns="0" bIns="0" rtlCol="0"/>
            <a:lstStyle/>
            <a:p>
              <a:endParaRPr/>
            </a:p>
          </p:txBody>
        </p:sp>
        <p:sp>
          <p:nvSpPr>
            <p:cNvPr id="1305" name="object 1304">
              <a:extLst>
                <a:ext uri="{FF2B5EF4-FFF2-40B4-BE49-F238E27FC236}">
                  <a16:creationId xmlns:a16="http://schemas.microsoft.com/office/drawing/2014/main" id="{BFC5549B-5C5E-AA70-8766-EE396ABA6649}"/>
                </a:ext>
              </a:extLst>
            </p:cNvPr>
            <p:cNvSpPr/>
            <p:nvPr/>
          </p:nvSpPr>
          <p:spPr>
            <a:xfrm>
              <a:off x="4523959" y="672451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6" name="object 1305">
              <a:extLst>
                <a:ext uri="{FF2B5EF4-FFF2-40B4-BE49-F238E27FC236}">
                  <a16:creationId xmlns:a16="http://schemas.microsoft.com/office/drawing/2014/main" id="{E954DF59-4D15-0969-1456-C1541B837DA7}"/>
                </a:ext>
              </a:extLst>
            </p:cNvPr>
            <p:cNvSpPr/>
            <p:nvPr/>
          </p:nvSpPr>
          <p:spPr>
            <a:xfrm>
              <a:off x="4567893" y="6724512"/>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307" name="object 1306">
              <a:extLst>
                <a:ext uri="{FF2B5EF4-FFF2-40B4-BE49-F238E27FC236}">
                  <a16:creationId xmlns:a16="http://schemas.microsoft.com/office/drawing/2014/main" id="{98C53196-B0CE-B9D3-E22A-8D3560CEBD4F}"/>
                </a:ext>
              </a:extLst>
            </p:cNvPr>
            <p:cNvSpPr/>
            <p:nvPr/>
          </p:nvSpPr>
          <p:spPr>
            <a:xfrm>
              <a:off x="4855265" y="6724512"/>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8" name="object 1307">
              <a:extLst>
                <a:ext uri="{FF2B5EF4-FFF2-40B4-BE49-F238E27FC236}">
                  <a16:creationId xmlns:a16="http://schemas.microsoft.com/office/drawing/2014/main" id="{96AEC679-7AD0-E372-BFB0-0A82536286D0}"/>
                </a:ext>
              </a:extLst>
            </p:cNvPr>
            <p:cNvSpPr/>
            <p:nvPr/>
          </p:nvSpPr>
          <p:spPr>
            <a:xfrm>
              <a:off x="4523959" y="675704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09" name="object 1308">
              <a:extLst>
                <a:ext uri="{FF2B5EF4-FFF2-40B4-BE49-F238E27FC236}">
                  <a16:creationId xmlns:a16="http://schemas.microsoft.com/office/drawing/2014/main" id="{26545741-B6D9-61DD-3B1A-4EB21B2ACB84}"/>
                </a:ext>
              </a:extLst>
            </p:cNvPr>
            <p:cNvSpPr/>
            <p:nvPr/>
          </p:nvSpPr>
          <p:spPr>
            <a:xfrm>
              <a:off x="4567893" y="6757040"/>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310" name="object 1309">
              <a:extLst>
                <a:ext uri="{FF2B5EF4-FFF2-40B4-BE49-F238E27FC236}">
                  <a16:creationId xmlns:a16="http://schemas.microsoft.com/office/drawing/2014/main" id="{F8B8164F-9A19-3F86-34C3-D3862CE48007}"/>
                </a:ext>
              </a:extLst>
            </p:cNvPr>
            <p:cNvSpPr/>
            <p:nvPr/>
          </p:nvSpPr>
          <p:spPr>
            <a:xfrm>
              <a:off x="4855265" y="6757040"/>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1" name="object 1310">
              <a:extLst>
                <a:ext uri="{FF2B5EF4-FFF2-40B4-BE49-F238E27FC236}">
                  <a16:creationId xmlns:a16="http://schemas.microsoft.com/office/drawing/2014/main" id="{7C4DD048-1311-6529-C4D2-47E69D00549D}"/>
                </a:ext>
              </a:extLst>
            </p:cNvPr>
            <p:cNvSpPr/>
            <p:nvPr/>
          </p:nvSpPr>
          <p:spPr>
            <a:xfrm>
              <a:off x="4523959" y="678517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2" name="object 1311">
              <a:extLst>
                <a:ext uri="{FF2B5EF4-FFF2-40B4-BE49-F238E27FC236}">
                  <a16:creationId xmlns:a16="http://schemas.microsoft.com/office/drawing/2014/main" id="{D04D4C02-B178-1B2C-CD56-94864A07CC77}"/>
                </a:ext>
              </a:extLst>
            </p:cNvPr>
            <p:cNvSpPr/>
            <p:nvPr/>
          </p:nvSpPr>
          <p:spPr>
            <a:xfrm>
              <a:off x="4567893" y="6785174"/>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313" name="object 1312">
              <a:extLst>
                <a:ext uri="{FF2B5EF4-FFF2-40B4-BE49-F238E27FC236}">
                  <a16:creationId xmlns:a16="http://schemas.microsoft.com/office/drawing/2014/main" id="{FDA4D41B-CDCA-BA72-797B-2E84C2559D35}"/>
                </a:ext>
              </a:extLst>
            </p:cNvPr>
            <p:cNvSpPr/>
            <p:nvPr/>
          </p:nvSpPr>
          <p:spPr>
            <a:xfrm>
              <a:off x="4855265" y="678517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4" name="object 1313">
              <a:extLst>
                <a:ext uri="{FF2B5EF4-FFF2-40B4-BE49-F238E27FC236}">
                  <a16:creationId xmlns:a16="http://schemas.microsoft.com/office/drawing/2014/main" id="{23E93E07-6008-37B5-F060-11E8080AA16E}"/>
                </a:ext>
              </a:extLst>
            </p:cNvPr>
            <p:cNvSpPr/>
            <p:nvPr/>
          </p:nvSpPr>
          <p:spPr>
            <a:xfrm>
              <a:off x="4523959" y="681682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5" name="object 1314">
              <a:extLst>
                <a:ext uri="{FF2B5EF4-FFF2-40B4-BE49-F238E27FC236}">
                  <a16:creationId xmlns:a16="http://schemas.microsoft.com/office/drawing/2014/main" id="{A6FD13C7-7C0B-347B-9F8F-9D8AE16F1992}"/>
                </a:ext>
              </a:extLst>
            </p:cNvPr>
            <p:cNvSpPr/>
            <p:nvPr/>
          </p:nvSpPr>
          <p:spPr>
            <a:xfrm>
              <a:off x="4567893" y="6816824"/>
              <a:ext cx="273050" cy="0"/>
            </a:xfrm>
            <a:custGeom>
              <a:avLst/>
              <a:gdLst/>
              <a:ahLst/>
              <a:cxnLst/>
              <a:rect l="l" t="t" r="r" b="b"/>
              <a:pathLst>
                <a:path w="273050">
                  <a:moveTo>
                    <a:pt x="0" y="0"/>
                  </a:moveTo>
                  <a:lnTo>
                    <a:pt x="272999" y="0"/>
                  </a:lnTo>
                </a:path>
              </a:pathLst>
            </a:custGeom>
            <a:ln w="10134">
              <a:solidFill>
                <a:srgbClr val="4B4B9B"/>
              </a:solidFill>
              <a:prstDash val="dash"/>
            </a:ln>
          </p:spPr>
          <p:txBody>
            <a:bodyPr wrap="square" lIns="0" tIns="0" rIns="0" bIns="0" rtlCol="0"/>
            <a:lstStyle/>
            <a:p>
              <a:endParaRPr/>
            </a:p>
          </p:txBody>
        </p:sp>
        <p:sp>
          <p:nvSpPr>
            <p:cNvPr id="1316" name="object 1315">
              <a:extLst>
                <a:ext uri="{FF2B5EF4-FFF2-40B4-BE49-F238E27FC236}">
                  <a16:creationId xmlns:a16="http://schemas.microsoft.com/office/drawing/2014/main" id="{F5DBCEC8-91EE-CB4C-4971-BC5EF2E15243}"/>
                </a:ext>
              </a:extLst>
            </p:cNvPr>
            <p:cNvSpPr/>
            <p:nvPr/>
          </p:nvSpPr>
          <p:spPr>
            <a:xfrm>
              <a:off x="4855265" y="6816824"/>
              <a:ext cx="15240" cy="0"/>
            </a:xfrm>
            <a:custGeom>
              <a:avLst/>
              <a:gdLst/>
              <a:ahLst/>
              <a:cxnLst/>
              <a:rect l="l" t="t" r="r" b="b"/>
              <a:pathLst>
                <a:path w="15239">
                  <a:moveTo>
                    <a:pt x="0" y="0"/>
                  </a:moveTo>
                  <a:lnTo>
                    <a:pt x="15201" y="0"/>
                  </a:lnTo>
                </a:path>
              </a:pathLst>
            </a:custGeom>
            <a:ln w="10134">
              <a:solidFill>
                <a:srgbClr val="4B4B9B"/>
              </a:solidFill>
            </a:ln>
          </p:spPr>
          <p:txBody>
            <a:bodyPr wrap="square" lIns="0" tIns="0" rIns="0" bIns="0" rtlCol="0"/>
            <a:lstStyle/>
            <a:p>
              <a:endParaRPr/>
            </a:p>
          </p:txBody>
        </p:sp>
        <p:sp>
          <p:nvSpPr>
            <p:cNvPr id="1317" name="object 1316">
              <a:extLst>
                <a:ext uri="{FF2B5EF4-FFF2-40B4-BE49-F238E27FC236}">
                  <a16:creationId xmlns:a16="http://schemas.microsoft.com/office/drawing/2014/main" id="{4763367A-BA68-9B79-3478-7023408ECB6E}"/>
                </a:ext>
              </a:extLst>
            </p:cNvPr>
            <p:cNvSpPr/>
            <p:nvPr/>
          </p:nvSpPr>
          <p:spPr>
            <a:xfrm>
              <a:off x="3709332" y="671474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18" name="object 1317">
              <a:extLst>
                <a:ext uri="{FF2B5EF4-FFF2-40B4-BE49-F238E27FC236}">
                  <a16:creationId xmlns:a16="http://schemas.microsoft.com/office/drawing/2014/main" id="{2FF7A9C3-4945-18F4-594B-7946064FF169}"/>
                </a:ext>
              </a:extLst>
            </p:cNvPr>
            <p:cNvSpPr/>
            <p:nvPr/>
          </p:nvSpPr>
          <p:spPr>
            <a:xfrm>
              <a:off x="3755071" y="6714746"/>
              <a:ext cx="290195" cy="0"/>
            </a:xfrm>
            <a:custGeom>
              <a:avLst/>
              <a:gdLst/>
              <a:ahLst/>
              <a:cxnLst/>
              <a:rect l="l" t="t" r="r" b="b"/>
              <a:pathLst>
                <a:path w="290195">
                  <a:moveTo>
                    <a:pt x="0" y="0"/>
                  </a:moveTo>
                  <a:lnTo>
                    <a:pt x="290131" y="0"/>
                  </a:lnTo>
                </a:path>
              </a:pathLst>
            </a:custGeom>
            <a:ln w="10134">
              <a:solidFill>
                <a:srgbClr val="E17B5F"/>
              </a:solidFill>
              <a:prstDash val="dash"/>
            </a:ln>
          </p:spPr>
          <p:txBody>
            <a:bodyPr wrap="square" lIns="0" tIns="0" rIns="0" bIns="0" rtlCol="0"/>
            <a:lstStyle/>
            <a:p>
              <a:endParaRPr/>
            </a:p>
          </p:txBody>
        </p:sp>
        <p:sp>
          <p:nvSpPr>
            <p:cNvPr id="1319" name="object 1318">
              <a:extLst>
                <a:ext uri="{FF2B5EF4-FFF2-40B4-BE49-F238E27FC236}">
                  <a16:creationId xmlns:a16="http://schemas.microsoft.com/office/drawing/2014/main" id="{B1DF6A2E-9DAF-394D-8DE4-DF0C71B0E3DE}"/>
                </a:ext>
              </a:extLst>
            </p:cNvPr>
            <p:cNvSpPr/>
            <p:nvPr/>
          </p:nvSpPr>
          <p:spPr>
            <a:xfrm>
              <a:off x="4060474" y="671474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0" name="object 1319">
              <a:extLst>
                <a:ext uri="{FF2B5EF4-FFF2-40B4-BE49-F238E27FC236}">
                  <a16:creationId xmlns:a16="http://schemas.microsoft.com/office/drawing/2014/main" id="{1AB06104-7669-C3EB-37B0-E434E581BE77}"/>
                </a:ext>
              </a:extLst>
            </p:cNvPr>
            <p:cNvSpPr/>
            <p:nvPr/>
          </p:nvSpPr>
          <p:spPr>
            <a:xfrm>
              <a:off x="3709332" y="675063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1" name="object 1320">
              <a:extLst>
                <a:ext uri="{FF2B5EF4-FFF2-40B4-BE49-F238E27FC236}">
                  <a16:creationId xmlns:a16="http://schemas.microsoft.com/office/drawing/2014/main" id="{EA3024B1-233D-E767-264E-9DB2A2DD8616}"/>
                </a:ext>
              </a:extLst>
            </p:cNvPr>
            <p:cNvSpPr/>
            <p:nvPr/>
          </p:nvSpPr>
          <p:spPr>
            <a:xfrm>
              <a:off x="3755071" y="6750636"/>
              <a:ext cx="290195" cy="0"/>
            </a:xfrm>
            <a:custGeom>
              <a:avLst/>
              <a:gdLst/>
              <a:ahLst/>
              <a:cxnLst/>
              <a:rect l="l" t="t" r="r" b="b"/>
              <a:pathLst>
                <a:path w="290195">
                  <a:moveTo>
                    <a:pt x="0" y="0"/>
                  </a:moveTo>
                  <a:lnTo>
                    <a:pt x="290131" y="0"/>
                  </a:lnTo>
                </a:path>
              </a:pathLst>
            </a:custGeom>
            <a:ln w="10134">
              <a:solidFill>
                <a:srgbClr val="E17B5F"/>
              </a:solidFill>
              <a:prstDash val="dash"/>
            </a:ln>
          </p:spPr>
          <p:txBody>
            <a:bodyPr wrap="square" lIns="0" tIns="0" rIns="0" bIns="0" rtlCol="0"/>
            <a:lstStyle/>
            <a:p>
              <a:endParaRPr/>
            </a:p>
          </p:txBody>
        </p:sp>
        <p:sp>
          <p:nvSpPr>
            <p:cNvPr id="1322" name="object 1321">
              <a:extLst>
                <a:ext uri="{FF2B5EF4-FFF2-40B4-BE49-F238E27FC236}">
                  <a16:creationId xmlns:a16="http://schemas.microsoft.com/office/drawing/2014/main" id="{9A4623E3-E62F-570F-2C2E-377367F885AB}"/>
                </a:ext>
              </a:extLst>
            </p:cNvPr>
            <p:cNvSpPr/>
            <p:nvPr/>
          </p:nvSpPr>
          <p:spPr>
            <a:xfrm>
              <a:off x="4060474" y="6750636"/>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3" name="object 1322">
              <a:extLst>
                <a:ext uri="{FF2B5EF4-FFF2-40B4-BE49-F238E27FC236}">
                  <a16:creationId xmlns:a16="http://schemas.microsoft.com/office/drawing/2014/main" id="{DC6D240D-EE0B-F5A5-934C-496B34D2B473}"/>
                </a:ext>
              </a:extLst>
            </p:cNvPr>
            <p:cNvSpPr/>
            <p:nvPr/>
          </p:nvSpPr>
          <p:spPr>
            <a:xfrm>
              <a:off x="3709332" y="6781673"/>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4" name="object 1323">
              <a:extLst>
                <a:ext uri="{FF2B5EF4-FFF2-40B4-BE49-F238E27FC236}">
                  <a16:creationId xmlns:a16="http://schemas.microsoft.com/office/drawing/2014/main" id="{975A8AF5-B64B-2650-9D6D-716448C9AB46}"/>
                </a:ext>
              </a:extLst>
            </p:cNvPr>
            <p:cNvSpPr/>
            <p:nvPr/>
          </p:nvSpPr>
          <p:spPr>
            <a:xfrm>
              <a:off x="3755071" y="6781673"/>
              <a:ext cx="290195" cy="0"/>
            </a:xfrm>
            <a:custGeom>
              <a:avLst/>
              <a:gdLst/>
              <a:ahLst/>
              <a:cxnLst/>
              <a:rect l="l" t="t" r="r" b="b"/>
              <a:pathLst>
                <a:path w="290195">
                  <a:moveTo>
                    <a:pt x="0" y="0"/>
                  </a:moveTo>
                  <a:lnTo>
                    <a:pt x="290131" y="0"/>
                  </a:lnTo>
                </a:path>
              </a:pathLst>
            </a:custGeom>
            <a:ln w="10134">
              <a:solidFill>
                <a:srgbClr val="E17B5F"/>
              </a:solidFill>
              <a:prstDash val="dash"/>
            </a:ln>
          </p:spPr>
          <p:txBody>
            <a:bodyPr wrap="square" lIns="0" tIns="0" rIns="0" bIns="0" rtlCol="0"/>
            <a:lstStyle/>
            <a:p>
              <a:endParaRPr/>
            </a:p>
          </p:txBody>
        </p:sp>
        <p:sp>
          <p:nvSpPr>
            <p:cNvPr id="1325" name="object 1324">
              <a:extLst>
                <a:ext uri="{FF2B5EF4-FFF2-40B4-BE49-F238E27FC236}">
                  <a16:creationId xmlns:a16="http://schemas.microsoft.com/office/drawing/2014/main" id="{AAAB43DA-9553-F368-0A0F-066BFEA93D62}"/>
                </a:ext>
              </a:extLst>
            </p:cNvPr>
            <p:cNvSpPr/>
            <p:nvPr/>
          </p:nvSpPr>
          <p:spPr>
            <a:xfrm>
              <a:off x="4060474" y="6781673"/>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6" name="object 1325">
              <a:extLst>
                <a:ext uri="{FF2B5EF4-FFF2-40B4-BE49-F238E27FC236}">
                  <a16:creationId xmlns:a16="http://schemas.microsoft.com/office/drawing/2014/main" id="{9496DCE0-6B4A-91D3-5481-60E1118050EF}"/>
                </a:ext>
              </a:extLst>
            </p:cNvPr>
            <p:cNvSpPr/>
            <p:nvPr/>
          </p:nvSpPr>
          <p:spPr>
            <a:xfrm>
              <a:off x="3709332" y="6816592"/>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7" name="object 1326">
              <a:extLst>
                <a:ext uri="{FF2B5EF4-FFF2-40B4-BE49-F238E27FC236}">
                  <a16:creationId xmlns:a16="http://schemas.microsoft.com/office/drawing/2014/main" id="{D02D8132-E8DD-1106-C8F1-66C7FE1ABA3D}"/>
                </a:ext>
              </a:extLst>
            </p:cNvPr>
            <p:cNvSpPr/>
            <p:nvPr/>
          </p:nvSpPr>
          <p:spPr>
            <a:xfrm>
              <a:off x="3755071" y="6816592"/>
              <a:ext cx="290195" cy="0"/>
            </a:xfrm>
            <a:custGeom>
              <a:avLst/>
              <a:gdLst/>
              <a:ahLst/>
              <a:cxnLst/>
              <a:rect l="l" t="t" r="r" b="b"/>
              <a:pathLst>
                <a:path w="290195">
                  <a:moveTo>
                    <a:pt x="0" y="0"/>
                  </a:moveTo>
                  <a:lnTo>
                    <a:pt x="290131" y="0"/>
                  </a:lnTo>
                </a:path>
              </a:pathLst>
            </a:custGeom>
            <a:ln w="10134">
              <a:solidFill>
                <a:srgbClr val="E17B5F"/>
              </a:solidFill>
              <a:prstDash val="dash"/>
            </a:ln>
          </p:spPr>
          <p:txBody>
            <a:bodyPr wrap="square" lIns="0" tIns="0" rIns="0" bIns="0" rtlCol="0"/>
            <a:lstStyle/>
            <a:p>
              <a:endParaRPr/>
            </a:p>
          </p:txBody>
        </p:sp>
        <p:sp>
          <p:nvSpPr>
            <p:cNvPr id="1328" name="object 1327">
              <a:extLst>
                <a:ext uri="{FF2B5EF4-FFF2-40B4-BE49-F238E27FC236}">
                  <a16:creationId xmlns:a16="http://schemas.microsoft.com/office/drawing/2014/main" id="{A8CFE511-C3E6-7F14-8BB2-003682A3C371}"/>
                </a:ext>
              </a:extLst>
            </p:cNvPr>
            <p:cNvSpPr/>
            <p:nvPr/>
          </p:nvSpPr>
          <p:spPr>
            <a:xfrm>
              <a:off x="4060474" y="6816592"/>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29" name="object 1328">
              <a:extLst>
                <a:ext uri="{FF2B5EF4-FFF2-40B4-BE49-F238E27FC236}">
                  <a16:creationId xmlns:a16="http://schemas.microsoft.com/office/drawing/2014/main" id="{680CEC30-3C1E-2B29-951D-4064E4767668}"/>
                </a:ext>
              </a:extLst>
            </p:cNvPr>
            <p:cNvSpPr/>
            <p:nvPr/>
          </p:nvSpPr>
          <p:spPr>
            <a:xfrm>
              <a:off x="3709332" y="6843913"/>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30" name="object 1329">
              <a:extLst>
                <a:ext uri="{FF2B5EF4-FFF2-40B4-BE49-F238E27FC236}">
                  <a16:creationId xmlns:a16="http://schemas.microsoft.com/office/drawing/2014/main" id="{35093575-C50A-AFBE-6342-13BC3FE80526}"/>
                </a:ext>
              </a:extLst>
            </p:cNvPr>
            <p:cNvSpPr/>
            <p:nvPr/>
          </p:nvSpPr>
          <p:spPr>
            <a:xfrm>
              <a:off x="3755071" y="6843913"/>
              <a:ext cx="290195" cy="0"/>
            </a:xfrm>
            <a:custGeom>
              <a:avLst/>
              <a:gdLst/>
              <a:ahLst/>
              <a:cxnLst/>
              <a:rect l="l" t="t" r="r" b="b"/>
              <a:pathLst>
                <a:path w="290195">
                  <a:moveTo>
                    <a:pt x="0" y="0"/>
                  </a:moveTo>
                  <a:lnTo>
                    <a:pt x="290131" y="0"/>
                  </a:lnTo>
                </a:path>
              </a:pathLst>
            </a:custGeom>
            <a:ln w="10134">
              <a:solidFill>
                <a:srgbClr val="E17B5F"/>
              </a:solidFill>
              <a:prstDash val="dash"/>
            </a:ln>
          </p:spPr>
          <p:txBody>
            <a:bodyPr wrap="square" lIns="0" tIns="0" rIns="0" bIns="0" rtlCol="0"/>
            <a:lstStyle/>
            <a:p>
              <a:endParaRPr/>
            </a:p>
          </p:txBody>
        </p:sp>
        <p:sp>
          <p:nvSpPr>
            <p:cNvPr id="1331" name="object 1330">
              <a:extLst>
                <a:ext uri="{FF2B5EF4-FFF2-40B4-BE49-F238E27FC236}">
                  <a16:creationId xmlns:a16="http://schemas.microsoft.com/office/drawing/2014/main" id="{1F39148B-F1DB-D806-2AFD-BEFDDE13576C}"/>
                </a:ext>
              </a:extLst>
            </p:cNvPr>
            <p:cNvSpPr/>
            <p:nvPr/>
          </p:nvSpPr>
          <p:spPr>
            <a:xfrm>
              <a:off x="4060474" y="6843913"/>
              <a:ext cx="15240" cy="0"/>
            </a:xfrm>
            <a:custGeom>
              <a:avLst/>
              <a:gdLst/>
              <a:ahLst/>
              <a:cxnLst/>
              <a:rect l="l" t="t" r="r" b="b"/>
              <a:pathLst>
                <a:path w="15239">
                  <a:moveTo>
                    <a:pt x="0" y="0"/>
                  </a:moveTo>
                  <a:lnTo>
                    <a:pt x="15201" y="0"/>
                  </a:lnTo>
                </a:path>
              </a:pathLst>
            </a:custGeom>
            <a:ln w="10134">
              <a:solidFill>
                <a:srgbClr val="E17B5F"/>
              </a:solidFill>
            </a:ln>
          </p:spPr>
          <p:txBody>
            <a:bodyPr wrap="square" lIns="0" tIns="0" rIns="0" bIns="0" rtlCol="0"/>
            <a:lstStyle/>
            <a:p>
              <a:endParaRPr/>
            </a:p>
          </p:txBody>
        </p:sp>
        <p:sp>
          <p:nvSpPr>
            <p:cNvPr id="1332" name="object 1331">
              <a:extLst>
                <a:ext uri="{FF2B5EF4-FFF2-40B4-BE49-F238E27FC236}">
                  <a16:creationId xmlns:a16="http://schemas.microsoft.com/office/drawing/2014/main" id="{F555D48F-B3CA-B3E7-8725-1AD81B74D692}"/>
                </a:ext>
              </a:extLst>
            </p:cNvPr>
            <p:cNvSpPr/>
            <p:nvPr/>
          </p:nvSpPr>
          <p:spPr>
            <a:xfrm>
              <a:off x="4909181" y="671679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33" name="object 1332">
              <a:extLst>
                <a:ext uri="{FF2B5EF4-FFF2-40B4-BE49-F238E27FC236}">
                  <a16:creationId xmlns:a16="http://schemas.microsoft.com/office/drawing/2014/main" id="{F13A1FD5-7D54-0090-8BF6-D19C932062D2}"/>
                </a:ext>
              </a:extLst>
            </p:cNvPr>
            <p:cNvSpPr/>
            <p:nvPr/>
          </p:nvSpPr>
          <p:spPr>
            <a:xfrm>
              <a:off x="4955053" y="6716791"/>
              <a:ext cx="291465" cy="0"/>
            </a:xfrm>
            <a:custGeom>
              <a:avLst/>
              <a:gdLst/>
              <a:ahLst/>
              <a:cxnLst/>
              <a:rect l="l" t="t" r="r" b="b"/>
              <a:pathLst>
                <a:path w="291464">
                  <a:moveTo>
                    <a:pt x="0" y="0"/>
                  </a:moveTo>
                  <a:lnTo>
                    <a:pt x="291388" y="0"/>
                  </a:lnTo>
                </a:path>
              </a:pathLst>
            </a:custGeom>
            <a:ln w="10134">
              <a:solidFill>
                <a:srgbClr val="008741"/>
              </a:solidFill>
              <a:prstDash val="dash"/>
            </a:ln>
          </p:spPr>
          <p:txBody>
            <a:bodyPr wrap="square" lIns="0" tIns="0" rIns="0" bIns="0" rtlCol="0"/>
            <a:lstStyle/>
            <a:p>
              <a:endParaRPr/>
            </a:p>
          </p:txBody>
        </p:sp>
        <p:sp>
          <p:nvSpPr>
            <p:cNvPr id="1334" name="object 1333">
              <a:extLst>
                <a:ext uri="{FF2B5EF4-FFF2-40B4-BE49-F238E27FC236}">
                  <a16:creationId xmlns:a16="http://schemas.microsoft.com/office/drawing/2014/main" id="{8AA697D5-052F-817F-14CF-5EA61B6863CC}"/>
                </a:ext>
              </a:extLst>
            </p:cNvPr>
            <p:cNvSpPr/>
            <p:nvPr/>
          </p:nvSpPr>
          <p:spPr>
            <a:xfrm>
              <a:off x="5261776" y="6716791"/>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35" name="object 1334">
              <a:extLst>
                <a:ext uri="{FF2B5EF4-FFF2-40B4-BE49-F238E27FC236}">
                  <a16:creationId xmlns:a16="http://schemas.microsoft.com/office/drawing/2014/main" id="{03330C3A-2F85-2281-01DE-206CA4C752DB}"/>
                </a:ext>
              </a:extLst>
            </p:cNvPr>
            <p:cNvSpPr/>
            <p:nvPr/>
          </p:nvSpPr>
          <p:spPr>
            <a:xfrm>
              <a:off x="4909181" y="675452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36" name="object 1335">
              <a:extLst>
                <a:ext uri="{FF2B5EF4-FFF2-40B4-BE49-F238E27FC236}">
                  <a16:creationId xmlns:a16="http://schemas.microsoft.com/office/drawing/2014/main" id="{11E423CC-EF92-DA46-78D3-6B650DBBAD66}"/>
                </a:ext>
              </a:extLst>
            </p:cNvPr>
            <p:cNvSpPr/>
            <p:nvPr/>
          </p:nvSpPr>
          <p:spPr>
            <a:xfrm>
              <a:off x="4955053" y="6754523"/>
              <a:ext cx="291465" cy="0"/>
            </a:xfrm>
            <a:custGeom>
              <a:avLst/>
              <a:gdLst/>
              <a:ahLst/>
              <a:cxnLst/>
              <a:rect l="l" t="t" r="r" b="b"/>
              <a:pathLst>
                <a:path w="291464">
                  <a:moveTo>
                    <a:pt x="0" y="0"/>
                  </a:moveTo>
                  <a:lnTo>
                    <a:pt x="291388" y="0"/>
                  </a:lnTo>
                </a:path>
              </a:pathLst>
            </a:custGeom>
            <a:ln w="10134">
              <a:solidFill>
                <a:srgbClr val="008741"/>
              </a:solidFill>
              <a:prstDash val="dash"/>
            </a:ln>
          </p:spPr>
          <p:txBody>
            <a:bodyPr wrap="square" lIns="0" tIns="0" rIns="0" bIns="0" rtlCol="0"/>
            <a:lstStyle/>
            <a:p>
              <a:endParaRPr/>
            </a:p>
          </p:txBody>
        </p:sp>
        <p:sp>
          <p:nvSpPr>
            <p:cNvPr id="1337" name="object 1336">
              <a:extLst>
                <a:ext uri="{FF2B5EF4-FFF2-40B4-BE49-F238E27FC236}">
                  <a16:creationId xmlns:a16="http://schemas.microsoft.com/office/drawing/2014/main" id="{18E95089-CC77-FBD0-66FD-703EDDCB2489}"/>
                </a:ext>
              </a:extLst>
            </p:cNvPr>
            <p:cNvSpPr/>
            <p:nvPr/>
          </p:nvSpPr>
          <p:spPr>
            <a:xfrm>
              <a:off x="5261776" y="6754523"/>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38" name="object 1337">
              <a:extLst>
                <a:ext uri="{FF2B5EF4-FFF2-40B4-BE49-F238E27FC236}">
                  <a16:creationId xmlns:a16="http://schemas.microsoft.com/office/drawing/2014/main" id="{A8440199-E4C5-A0AF-26CF-9854BC1CEC24}"/>
                </a:ext>
              </a:extLst>
            </p:cNvPr>
            <p:cNvSpPr/>
            <p:nvPr/>
          </p:nvSpPr>
          <p:spPr>
            <a:xfrm>
              <a:off x="4909181" y="6787157"/>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39" name="object 1338">
              <a:extLst>
                <a:ext uri="{FF2B5EF4-FFF2-40B4-BE49-F238E27FC236}">
                  <a16:creationId xmlns:a16="http://schemas.microsoft.com/office/drawing/2014/main" id="{17AFD71A-72EA-F6F8-AF2F-258D271689EE}"/>
                </a:ext>
              </a:extLst>
            </p:cNvPr>
            <p:cNvSpPr/>
            <p:nvPr/>
          </p:nvSpPr>
          <p:spPr>
            <a:xfrm>
              <a:off x="4955053" y="6787157"/>
              <a:ext cx="291465" cy="0"/>
            </a:xfrm>
            <a:custGeom>
              <a:avLst/>
              <a:gdLst/>
              <a:ahLst/>
              <a:cxnLst/>
              <a:rect l="l" t="t" r="r" b="b"/>
              <a:pathLst>
                <a:path w="291464">
                  <a:moveTo>
                    <a:pt x="0" y="0"/>
                  </a:moveTo>
                  <a:lnTo>
                    <a:pt x="291388" y="0"/>
                  </a:lnTo>
                </a:path>
              </a:pathLst>
            </a:custGeom>
            <a:ln w="10134">
              <a:solidFill>
                <a:srgbClr val="008741"/>
              </a:solidFill>
              <a:prstDash val="dash"/>
            </a:ln>
          </p:spPr>
          <p:txBody>
            <a:bodyPr wrap="square" lIns="0" tIns="0" rIns="0" bIns="0" rtlCol="0"/>
            <a:lstStyle/>
            <a:p>
              <a:endParaRPr/>
            </a:p>
          </p:txBody>
        </p:sp>
        <p:sp>
          <p:nvSpPr>
            <p:cNvPr id="1340" name="object 1339">
              <a:extLst>
                <a:ext uri="{FF2B5EF4-FFF2-40B4-BE49-F238E27FC236}">
                  <a16:creationId xmlns:a16="http://schemas.microsoft.com/office/drawing/2014/main" id="{96872DD1-D8A8-7FC4-17F2-C066A3E64B75}"/>
                </a:ext>
              </a:extLst>
            </p:cNvPr>
            <p:cNvSpPr/>
            <p:nvPr/>
          </p:nvSpPr>
          <p:spPr>
            <a:xfrm>
              <a:off x="5261776" y="6787157"/>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41" name="object 1340">
              <a:extLst>
                <a:ext uri="{FF2B5EF4-FFF2-40B4-BE49-F238E27FC236}">
                  <a16:creationId xmlns:a16="http://schemas.microsoft.com/office/drawing/2014/main" id="{F6DD22EE-2BD7-955E-1595-4F9584D52618}"/>
                </a:ext>
              </a:extLst>
            </p:cNvPr>
            <p:cNvSpPr/>
            <p:nvPr/>
          </p:nvSpPr>
          <p:spPr>
            <a:xfrm>
              <a:off x="4909181" y="682386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42" name="object 1341">
              <a:extLst>
                <a:ext uri="{FF2B5EF4-FFF2-40B4-BE49-F238E27FC236}">
                  <a16:creationId xmlns:a16="http://schemas.microsoft.com/office/drawing/2014/main" id="{8A47F293-7D3D-ABB4-DA46-53DF95FCCE93}"/>
                </a:ext>
              </a:extLst>
            </p:cNvPr>
            <p:cNvSpPr/>
            <p:nvPr/>
          </p:nvSpPr>
          <p:spPr>
            <a:xfrm>
              <a:off x="4955053" y="6823869"/>
              <a:ext cx="291465" cy="0"/>
            </a:xfrm>
            <a:custGeom>
              <a:avLst/>
              <a:gdLst/>
              <a:ahLst/>
              <a:cxnLst/>
              <a:rect l="l" t="t" r="r" b="b"/>
              <a:pathLst>
                <a:path w="291464">
                  <a:moveTo>
                    <a:pt x="0" y="0"/>
                  </a:moveTo>
                  <a:lnTo>
                    <a:pt x="291388" y="0"/>
                  </a:lnTo>
                </a:path>
              </a:pathLst>
            </a:custGeom>
            <a:ln w="10134">
              <a:solidFill>
                <a:srgbClr val="008741"/>
              </a:solidFill>
              <a:prstDash val="dash"/>
            </a:ln>
          </p:spPr>
          <p:txBody>
            <a:bodyPr wrap="square" lIns="0" tIns="0" rIns="0" bIns="0" rtlCol="0"/>
            <a:lstStyle/>
            <a:p>
              <a:endParaRPr/>
            </a:p>
          </p:txBody>
        </p:sp>
        <p:sp>
          <p:nvSpPr>
            <p:cNvPr id="1343" name="object 1342">
              <a:extLst>
                <a:ext uri="{FF2B5EF4-FFF2-40B4-BE49-F238E27FC236}">
                  <a16:creationId xmlns:a16="http://schemas.microsoft.com/office/drawing/2014/main" id="{CB642090-6270-3BF0-2E27-D3E4025705B5}"/>
                </a:ext>
              </a:extLst>
            </p:cNvPr>
            <p:cNvSpPr/>
            <p:nvPr/>
          </p:nvSpPr>
          <p:spPr>
            <a:xfrm>
              <a:off x="5261776" y="6823869"/>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44" name="object 1343">
              <a:extLst>
                <a:ext uri="{FF2B5EF4-FFF2-40B4-BE49-F238E27FC236}">
                  <a16:creationId xmlns:a16="http://schemas.microsoft.com/office/drawing/2014/main" id="{E0CD577B-4050-2DD0-B38D-3FFE02791880}"/>
                </a:ext>
              </a:extLst>
            </p:cNvPr>
            <p:cNvSpPr/>
            <p:nvPr/>
          </p:nvSpPr>
          <p:spPr>
            <a:xfrm>
              <a:off x="4909181" y="6856848"/>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45" name="object 1344">
              <a:extLst>
                <a:ext uri="{FF2B5EF4-FFF2-40B4-BE49-F238E27FC236}">
                  <a16:creationId xmlns:a16="http://schemas.microsoft.com/office/drawing/2014/main" id="{3B94B957-AB0D-0250-2EA1-C8C44F7E4578}"/>
                </a:ext>
              </a:extLst>
            </p:cNvPr>
            <p:cNvSpPr/>
            <p:nvPr/>
          </p:nvSpPr>
          <p:spPr>
            <a:xfrm>
              <a:off x="4955053" y="6856848"/>
              <a:ext cx="291465" cy="0"/>
            </a:xfrm>
            <a:custGeom>
              <a:avLst/>
              <a:gdLst/>
              <a:ahLst/>
              <a:cxnLst/>
              <a:rect l="l" t="t" r="r" b="b"/>
              <a:pathLst>
                <a:path w="291464">
                  <a:moveTo>
                    <a:pt x="0" y="0"/>
                  </a:moveTo>
                  <a:lnTo>
                    <a:pt x="291388" y="0"/>
                  </a:lnTo>
                </a:path>
              </a:pathLst>
            </a:custGeom>
            <a:ln w="10134">
              <a:solidFill>
                <a:srgbClr val="008741"/>
              </a:solidFill>
              <a:prstDash val="dash"/>
            </a:ln>
          </p:spPr>
          <p:txBody>
            <a:bodyPr wrap="square" lIns="0" tIns="0" rIns="0" bIns="0" rtlCol="0"/>
            <a:lstStyle/>
            <a:p>
              <a:endParaRPr/>
            </a:p>
          </p:txBody>
        </p:sp>
        <p:sp>
          <p:nvSpPr>
            <p:cNvPr id="1346" name="object 1345">
              <a:extLst>
                <a:ext uri="{FF2B5EF4-FFF2-40B4-BE49-F238E27FC236}">
                  <a16:creationId xmlns:a16="http://schemas.microsoft.com/office/drawing/2014/main" id="{57C3306A-F4AD-2DBF-05F5-832C3657D159}"/>
                </a:ext>
              </a:extLst>
            </p:cNvPr>
            <p:cNvSpPr/>
            <p:nvPr/>
          </p:nvSpPr>
          <p:spPr>
            <a:xfrm>
              <a:off x="5261776" y="6856848"/>
              <a:ext cx="15240" cy="0"/>
            </a:xfrm>
            <a:custGeom>
              <a:avLst/>
              <a:gdLst/>
              <a:ahLst/>
              <a:cxnLst/>
              <a:rect l="l" t="t" r="r" b="b"/>
              <a:pathLst>
                <a:path w="15239">
                  <a:moveTo>
                    <a:pt x="0" y="0"/>
                  </a:moveTo>
                  <a:lnTo>
                    <a:pt x="15201" y="0"/>
                  </a:lnTo>
                </a:path>
              </a:pathLst>
            </a:custGeom>
            <a:ln w="10134">
              <a:solidFill>
                <a:srgbClr val="008741"/>
              </a:solidFill>
            </a:ln>
          </p:spPr>
          <p:txBody>
            <a:bodyPr wrap="square" lIns="0" tIns="0" rIns="0" bIns="0" rtlCol="0"/>
            <a:lstStyle/>
            <a:p>
              <a:endParaRPr/>
            </a:p>
          </p:txBody>
        </p:sp>
        <p:sp>
          <p:nvSpPr>
            <p:cNvPr id="1347" name="object 1346">
              <a:extLst>
                <a:ext uri="{FF2B5EF4-FFF2-40B4-BE49-F238E27FC236}">
                  <a16:creationId xmlns:a16="http://schemas.microsoft.com/office/drawing/2014/main" id="{DC27D1AE-27EA-ECFB-19CA-D2F38041122A}"/>
                </a:ext>
              </a:extLst>
            </p:cNvPr>
            <p:cNvSpPr/>
            <p:nvPr/>
          </p:nvSpPr>
          <p:spPr>
            <a:xfrm>
              <a:off x="2002967" y="5904555"/>
              <a:ext cx="71755" cy="635"/>
            </a:xfrm>
            <a:custGeom>
              <a:avLst/>
              <a:gdLst/>
              <a:ahLst/>
              <a:cxnLst/>
              <a:rect l="l" t="t" r="r" b="b"/>
              <a:pathLst>
                <a:path w="71755" h="635">
                  <a:moveTo>
                    <a:pt x="0" y="0"/>
                  </a:moveTo>
                  <a:lnTo>
                    <a:pt x="71640" y="139"/>
                  </a:lnTo>
                </a:path>
              </a:pathLst>
            </a:custGeom>
            <a:ln w="7594">
              <a:solidFill>
                <a:srgbClr val="000000"/>
              </a:solidFill>
            </a:ln>
          </p:spPr>
          <p:txBody>
            <a:bodyPr wrap="square" lIns="0" tIns="0" rIns="0" bIns="0" rtlCol="0"/>
            <a:lstStyle/>
            <a:p>
              <a:endParaRPr/>
            </a:p>
          </p:txBody>
        </p:sp>
        <p:sp>
          <p:nvSpPr>
            <p:cNvPr id="1348" name="object 1347">
              <a:extLst>
                <a:ext uri="{FF2B5EF4-FFF2-40B4-BE49-F238E27FC236}">
                  <a16:creationId xmlns:a16="http://schemas.microsoft.com/office/drawing/2014/main" id="{FB1CCA56-238D-6589-EE60-1EDC64A425D3}"/>
                </a:ext>
              </a:extLst>
            </p:cNvPr>
            <p:cNvSpPr/>
            <p:nvPr/>
          </p:nvSpPr>
          <p:spPr>
            <a:xfrm>
              <a:off x="1976132" y="5889142"/>
              <a:ext cx="125730" cy="31115"/>
            </a:xfrm>
            <a:custGeom>
              <a:avLst/>
              <a:gdLst/>
              <a:ahLst/>
              <a:cxnLst/>
              <a:rect l="l" t="t" r="r" b="b"/>
              <a:pathLst>
                <a:path w="125730" h="31114">
                  <a:moveTo>
                    <a:pt x="37833" y="0"/>
                  </a:moveTo>
                  <a:lnTo>
                    <a:pt x="0" y="15367"/>
                  </a:lnTo>
                  <a:lnTo>
                    <a:pt x="37769" y="30899"/>
                  </a:lnTo>
                  <a:lnTo>
                    <a:pt x="28829" y="15430"/>
                  </a:lnTo>
                  <a:lnTo>
                    <a:pt x="37833" y="0"/>
                  </a:lnTo>
                  <a:close/>
                </a:path>
                <a:path w="125730" h="31114">
                  <a:moveTo>
                    <a:pt x="125298" y="15621"/>
                  </a:moveTo>
                  <a:lnTo>
                    <a:pt x="87528" y="101"/>
                  </a:lnTo>
                  <a:lnTo>
                    <a:pt x="96469" y="15557"/>
                  </a:lnTo>
                  <a:lnTo>
                    <a:pt x="87464" y="30988"/>
                  </a:lnTo>
                  <a:lnTo>
                    <a:pt x="125298" y="15621"/>
                  </a:lnTo>
                  <a:close/>
                </a:path>
              </a:pathLst>
            </a:custGeom>
            <a:solidFill>
              <a:srgbClr val="000000"/>
            </a:solidFill>
          </p:spPr>
          <p:txBody>
            <a:bodyPr wrap="square" lIns="0" tIns="0" rIns="0" bIns="0" rtlCol="0"/>
            <a:lstStyle/>
            <a:p>
              <a:endParaRPr/>
            </a:p>
          </p:txBody>
        </p:sp>
        <p:sp>
          <p:nvSpPr>
            <p:cNvPr id="1349" name="object 1348">
              <a:extLst>
                <a:ext uri="{FF2B5EF4-FFF2-40B4-BE49-F238E27FC236}">
                  <a16:creationId xmlns:a16="http://schemas.microsoft.com/office/drawing/2014/main" id="{28F19300-DA96-D222-9F04-BDFA6B388F7E}"/>
                </a:ext>
              </a:extLst>
            </p:cNvPr>
            <p:cNvSpPr/>
            <p:nvPr/>
          </p:nvSpPr>
          <p:spPr>
            <a:xfrm>
              <a:off x="2006418" y="6293404"/>
              <a:ext cx="71755" cy="635"/>
            </a:xfrm>
            <a:custGeom>
              <a:avLst/>
              <a:gdLst/>
              <a:ahLst/>
              <a:cxnLst/>
              <a:rect l="l" t="t" r="r" b="b"/>
              <a:pathLst>
                <a:path w="71755" h="635">
                  <a:moveTo>
                    <a:pt x="0" y="0"/>
                  </a:moveTo>
                  <a:lnTo>
                    <a:pt x="71640" y="152"/>
                  </a:lnTo>
                </a:path>
              </a:pathLst>
            </a:custGeom>
            <a:ln w="7594">
              <a:solidFill>
                <a:srgbClr val="000000"/>
              </a:solidFill>
            </a:ln>
          </p:spPr>
          <p:txBody>
            <a:bodyPr wrap="square" lIns="0" tIns="0" rIns="0" bIns="0" rtlCol="0"/>
            <a:lstStyle/>
            <a:p>
              <a:endParaRPr/>
            </a:p>
          </p:txBody>
        </p:sp>
        <p:sp>
          <p:nvSpPr>
            <p:cNvPr id="1350" name="object 1349">
              <a:extLst>
                <a:ext uri="{FF2B5EF4-FFF2-40B4-BE49-F238E27FC236}">
                  <a16:creationId xmlns:a16="http://schemas.microsoft.com/office/drawing/2014/main" id="{51D4B077-2651-9648-D0D7-D4BFC83C7DAB}"/>
                </a:ext>
              </a:extLst>
            </p:cNvPr>
            <p:cNvSpPr/>
            <p:nvPr/>
          </p:nvSpPr>
          <p:spPr>
            <a:xfrm>
              <a:off x="1979587" y="6277991"/>
              <a:ext cx="125730" cy="31115"/>
            </a:xfrm>
            <a:custGeom>
              <a:avLst/>
              <a:gdLst/>
              <a:ahLst/>
              <a:cxnLst/>
              <a:rect l="l" t="t" r="r" b="b"/>
              <a:pathLst>
                <a:path w="125730" h="31114">
                  <a:moveTo>
                    <a:pt x="37833" y="0"/>
                  </a:moveTo>
                  <a:lnTo>
                    <a:pt x="0" y="15367"/>
                  </a:lnTo>
                  <a:lnTo>
                    <a:pt x="37769" y="30886"/>
                  </a:lnTo>
                  <a:lnTo>
                    <a:pt x="28829" y="15430"/>
                  </a:lnTo>
                  <a:lnTo>
                    <a:pt x="37833" y="0"/>
                  </a:lnTo>
                  <a:close/>
                </a:path>
                <a:path w="125730" h="31114">
                  <a:moveTo>
                    <a:pt x="125285" y="15621"/>
                  </a:moveTo>
                  <a:lnTo>
                    <a:pt x="87515" y="101"/>
                  </a:lnTo>
                  <a:lnTo>
                    <a:pt x="96456" y="15557"/>
                  </a:lnTo>
                  <a:lnTo>
                    <a:pt x="87452" y="30988"/>
                  </a:lnTo>
                  <a:lnTo>
                    <a:pt x="125285" y="15621"/>
                  </a:lnTo>
                  <a:close/>
                </a:path>
              </a:pathLst>
            </a:custGeom>
            <a:solidFill>
              <a:srgbClr val="000000"/>
            </a:solidFill>
          </p:spPr>
          <p:txBody>
            <a:bodyPr wrap="square" lIns="0" tIns="0" rIns="0" bIns="0" rtlCol="0"/>
            <a:lstStyle/>
            <a:p>
              <a:endParaRPr/>
            </a:p>
          </p:txBody>
        </p:sp>
        <p:sp>
          <p:nvSpPr>
            <p:cNvPr id="1351" name="object 1350">
              <a:extLst>
                <a:ext uri="{FF2B5EF4-FFF2-40B4-BE49-F238E27FC236}">
                  <a16:creationId xmlns:a16="http://schemas.microsoft.com/office/drawing/2014/main" id="{7C6F7F0A-887C-78A0-4FEF-9AA8C4A69D37}"/>
                </a:ext>
              </a:extLst>
            </p:cNvPr>
            <p:cNvSpPr/>
            <p:nvPr/>
          </p:nvSpPr>
          <p:spPr>
            <a:xfrm>
              <a:off x="2521562" y="5910120"/>
              <a:ext cx="71755" cy="635"/>
            </a:xfrm>
            <a:custGeom>
              <a:avLst/>
              <a:gdLst/>
              <a:ahLst/>
              <a:cxnLst/>
              <a:rect l="l" t="t" r="r" b="b"/>
              <a:pathLst>
                <a:path w="71755" h="635">
                  <a:moveTo>
                    <a:pt x="0" y="0"/>
                  </a:moveTo>
                  <a:lnTo>
                    <a:pt x="71640" y="139"/>
                  </a:lnTo>
                </a:path>
              </a:pathLst>
            </a:custGeom>
            <a:ln w="7594">
              <a:solidFill>
                <a:srgbClr val="000000"/>
              </a:solidFill>
            </a:ln>
          </p:spPr>
          <p:txBody>
            <a:bodyPr wrap="square" lIns="0" tIns="0" rIns="0" bIns="0" rtlCol="0"/>
            <a:lstStyle/>
            <a:p>
              <a:endParaRPr/>
            </a:p>
          </p:txBody>
        </p:sp>
        <p:sp>
          <p:nvSpPr>
            <p:cNvPr id="1352" name="object 1351">
              <a:extLst>
                <a:ext uri="{FF2B5EF4-FFF2-40B4-BE49-F238E27FC236}">
                  <a16:creationId xmlns:a16="http://schemas.microsoft.com/office/drawing/2014/main" id="{7A4A4ADF-73D5-AFF5-384E-3390C0A58262}"/>
                </a:ext>
              </a:extLst>
            </p:cNvPr>
            <p:cNvSpPr/>
            <p:nvPr/>
          </p:nvSpPr>
          <p:spPr>
            <a:xfrm>
              <a:off x="2494724" y="5894705"/>
              <a:ext cx="125730" cy="31115"/>
            </a:xfrm>
            <a:custGeom>
              <a:avLst/>
              <a:gdLst/>
              <a:ahLst/>
              <a:cxnLst/>
              <a:rect l="l" t="t" r="r" b="b"/>
              <a:pathLst>
                <a:path w="125730" h="31114">
                  <a:moveTo>
                    <a:pt x="37833" y="0"/>
                  </a:moveTo>
                  <a:lnTo>
                    <a:pt x="0" y="15367"/>
                  </a:lnTo>
                  <a:lnTo>
                    <a:pt x="37769" y="30886"/>
                  </a:lnTo>
                  <a:lnTo>
                    <a:pt x="28829" y="15430"/>
                  </a:lnTo>
                  <a:lnTo>
                    <a:pt x="37833" y="0"/>
                  </a:lnTo>
                  <a:close/>
                </a:path>
                <a:path w="125730" h="31114">
                  <a:moveTo>
                    <a:pt x="125298" y="15621"/>
                  </a:moveTo>
                  <a:lnTo>
                    <a:pt x="87528" y="101"/>
                  </a:lnTo>
                  <a:lnTo>
                    <a:pt x="96456" y="15557"/>
                  </a:lnTo>
                  <a:lnTo>
                    <a:pt x="87464" y="30988"/>
                  </a:lnTo>
                  <a:lnTo>
                    <a:pt x="125298" y="15621"/>
                  </a:lnTo>
                  <a:close/>
                </a:path>
              </a:pathLst>
            </a:custGeom>
            <a:solidFill>
              <a:srgbClr val="000000"/>
            </a:solidFill>
          </p:spPr>
          <p:txBody>
            <a:bodyPr wrap="square" lIns="0" tIns="0" rIns="0" bIns="0" rtlCol="0"/>
            <a:lstStyle/>
            <a:p>
              <a:endParaRPr/>
            </a:p>
          </p:txBody>
        </p:sp>
        <p:sp>
          <p:nvSpPr>
            <p:cNvPr id="1353" name="object 1352">
              <a:extLst>
                <a:ext uri="{FF2B5EF4-FFF2-40B4-BE49-F238E27FC236}">
                  <a16:creationId xmlns:a16="http://schemas.microsoft.com/office/drawing/2014/main" id="{79FEFD0C-57A8-E77B-C3CD-F069155A02A6}"/>
                </a:ext>
              </a:extLst>
            </p:cNvPr>
            <p:cNvSpPr/>
            <p:nvPr/>
          </p:nvSpPr>
          <p:spPr>
            <a:xfrm>
              <a:off x="2525014" y="6298967"/>
              <a:ext cx="71755" cy="635"/>
            </a:xfrm>
            <a:custGeom>
              <a:avLst/>
              <a:gdLst/>
              <a:ahLst/>
              <a:cxnLst/>
              <a:rect l="l" t="t" r="r" b="b"/>
              <a:pathLst>
                <a:path w="71755" h="635">
                  <a:moveTo>
                    <a:pt x="0" y="0"/>
                  </a:moveTo>
                  <a:lnTo>
                    <a:pt x="71640" y="152"/>
                  </a:lnTo>
                </a:path>
              </a:pathLst>
            </a:custGeom>
            <a:ln w="7594">
              <a:solidFill>
                <a:srgbClr val="000000"/>
              </a:solidFill>
            </a:ln>
          </p:spPr>
          <p:txBody>
            <a:bodyPr wrap="square" lIns="0" tIns="0" rIns="0" bIns="0" rtlCol="0"/>
            <a:lstStyle/>
            <a:p>
              <a:endParaRPr/>
            </a:p>
          </p:txBody>
        </p:sp>
        <p:sp>
          <p:nvSpPr>
            <p:cNvPr id="1354" name="object 1353">
              <a:extLst>
                <a:ext uri="{FF2B5EF4-FFF2-40B4-BE49-F238E27FC236}">
                  <a16:creationId xmlns:a16="http://schemas.microsoft.com/office/drawing/2014/main" id="{B1D4AC06-38E4-7191-6B28-7CF0A52D4FFF}"/>
                </a:ext>
              </a:extLst>
            </p:cNvPr>
            <p:cNvSpPr/>
            <p:nvPr/>
          </p:nvSpPr>
          <p:spPr>
            <a:xfrm>
              <a:off x="2498179" y="6283553"/>
              <a:ext cx="125730" cy="31115"/>
            </a:xfrm>
            <a:custGeom>
              <a:avLst/>
              <a:gdLst/>
              <a:ahLst/>
              <a:cxnLst/>
              <a:rect l="l" t="t" r="r" b="b"/>
              <a:pathLst>
                <a:path w="125730" h="31114">
                  <a:moveTo>
                    <a:pt x="37833" y="0"/>
                  </a:moveTo>
                  <a:lnTo>
                    <a:pt x="0" y="15367"/>
                  </a:lnTo>
                  <a:lnTo>
                    <a:pt x="37769" y="30886"/>
                  </a:lnTo>
                  <a:lnTo>
                    <a:pt x="28841" y="15430"/>
                  </a:lnTo>
                  <a:lnTo>
                    <a:pt x="37833" y="0"/>
                  </a:lnTo>
                  <a:close/>
                </a:path>
                <a:path w="125730" h="31114">
                  <a:moveTo>
                    <a:pt x="125298" y="15621"/>
                  </a:moveTo>
                  <a:lnTo>
                    <a:pt x="87528" y="101"/>
                  </a:lnTo>
                  <a:lnTo>
                    <a:pt x="96469" y="15557"/>
                  </a:lnTo>
                  <a:lnTo>
                    <a:pt x="87464" y="30988"/>
                  </a:lnTo>
                  <a:lnTo>
                    <a:pt x="125298" y="15621"/>
                  </a:lnTo>
                  <a:close/>
                </a:path>
              </a:pathLst>
            </a:custGeom>
            <a:solidFill>
              <a:srgbClr val="000000"/>
            </a:solidFill>
          </p:spPr>
          <p:txBody>
            <a:bodyPr wrap="square" lIns="0" tIns="0" rIns="0" bIns="0" rtlCol="0"/>
            <a:lstStyle/>
            <a:p>
              <a:endParaRPr/>
            </a:p>
          </p:txBody>
        </p:sp>
        <p:sp>
          <p:nvSpPr>
            <p:cNvPr id="1355" name="object 1354">
              <a:extLst>
                <a:ext uri="{FF2B5EF4-FFF2-40B4-BE49-F238E27FC236}">
                  <a16:creationId xmlns:a16="http://schemas.microsoft.com/office/drawing/2014/main" id="{1EAD862C-6D35-4081-6B53-6616FED386B4}"/>
                </a:ext>
              </a:extLst>
            </p:cNvPr>
            <p:cNvSpPr/>
            <p:nvPr/>
          </p:nvSpPr>
          <p:spPr>
            <a:xfrm>
              <a:off x="1481091" y="6467632"/>
              <a:ext cx="71755" cy="635"/>
            </a:xfrm>
            <a:custGeom>
              <a:avLst/>
              <a:gdLst/>
              <a:ahLst/>
              <a:cxnLst/>
              <a:rect l="l" t="t" r="r" b="b"/>
              <a:pathLst>
                <a:path w="71755" h="635">
                  <a:moveTo>
                    <a:pt x="0" y="0"/>
                  </a:moveTo>
                  <a:lnTo>
                    <a:pt x="71640" y="152"/>
                  </a:lnTo>
                </a:path>
              </a:pathLst>
            </a:custGeom>
            <a:ln w="7594">
              <a:solidFill>
                <a:srgbClr val="000000"/>
              </a:solidFill>
            </a:ln>
          </p:spPr>
          <p:txBody>
            <a:bodyPr wrap="square" lIns="0" tIns="0" rIns="0" bIns="0" rtlCol="0"/>
            <a:lstStyle/>
            <a:p>
              <a:endParaRPr/>
            </a:p>
          </p:txBody>
        </p:sp>
        <p:sp>
          <p:nvSpPr>
            <p:cNvPr id="1356" name="object 1355">
              <a:extLst>
                <a:ext uri="{FF2B5EF4-FFF2-40B4-BE49-F238E27FC236}">
                  <a16:creationId xmlns:a16="http://schemas.microsoft.com/office/drawing/2014/main" id="{8788FA36-A5D8-95B7-EB8C-4096F80DA594}"/>
                </a:ext>
              </a:extLst>
            </p:cNvPr>
            <p:cNvSpPr/>
            <p:nvPr/>
          </p:nvSpPr>
          <p:spPr>
            <a:xfrm>
              <a:off x="1454251" y="6452222"/>
              <a:ext cx="125730" cy="31115"/>
            </a:xfrm>
            <a:custGeom>
              <a:avLst/>
              <a:gdLst/>
              <a:ahLst/>
              <a:cxnLst/>
              <a:rect l="l" t="t" r="r" b="b"/>
              <a:pathLst>
                <a:path w="125730" h="31114">
                  <a:moveTo>
                    <a:pt x="37833" y="0"/>
                  </a:moveTo>
                  <a:lnTo>
                    <a:pt x="0" y="15367"/>
                  </a:lnTo>
                  <a:lnTo>
                    <a:pt x="37769" y="30886"/>
                  </a:lnTo>
                  <a:lnTo>
                    <a:pt x="28829" y="15430"/>
                  </a:lnTo>
                  <a:lnTo>
                    <a:pt x="37833" y="0"/>
                  </a:lnTo>
                  <a:close/>
                </a:path>
                <a:path w="125730" h="31114">
                  <a:moveTo>
                    <a:pt x="125298" y="15621"/>
                  </a:moveTo>
                  <a:lnTo>
                    <a:pt x="87528" y="101"/>
                  </a:lnTo>
                  <a:lnTo>
                    <a:pt x="96456" y="15557"/>
                  </a:lnTo>
                  <a:lnTo>
                    <a:pt x="87464" y="30988"/>
                  </a:lnTo>
                  <a:lnTo>
                    <a:pt x="125298" y="15621"/>
                  </a:lnTo>
                  <a:close/>
                </a:path>
              </a:pathLst>
            </a:custGeom>
            <a:solidFill>
              <a:srgbClr val="000000"/>
            </a:solidFill>
          </p:spPr>
          <p:txBody>
            <a:bodyPr wrap="square" lIns="0" tIns="0" rIns="0" bIns="0" rtlCol="0"/>
            <a:lstStyle/>
            <a:p>
              <a:endParaRPr/>
            </a:p>
          </p:txBody>
        </p:sp>
        <p:sp>
          <p:nvSpPr>
            <p:cNvPr id="1357" name="object 1356">
              <a:extLst>
                <a:ext uri="{FF2B5EF4-FFF2-40B4-BE49-F238E27FC236}">
                  <a16:creationId xmlns:a16="http://schemas.microsoft.com/office/drawing/2014/main" id="{1E00E9E4-D0B2-8236-4757-11D2BE5B2275}"/>
                </a:ext>
              </a:extLst>
            </p:cNvPr>
            <p:cNvSpPr/>
            <p:nvPr/>
          </p:nvSpPr>
          <p:spPr>
            <a:xfrm>
              <a:off x="2007325" y="6471135"/>
              <a:ext cx="71755" cy="635"/>
            </a:xfrm>
            <a:custGeom>
              <a:avLst/>
              <a:gdLst/>
              <a:ahLst/>
              <a:cxnLst/>
              <a:rect l="l" t="t" r="r" b="b"/>
              <a:pathLst>
                <a:path w="71755" h="635">
                  <a:moveTo>
                    <a:pt x="0" y="0"/>
                  </a:moveTo>
                  <a:lnTo>
                    <a:pt x="71640" y="152"/>
                  </a:lnTo>
                </a:path>
              </a:pathLst>
            </a:custGeom>
            <a:ln w="7594">
              <a:solidFill>
                <a:srgbClr val="000000"/>
              </a:solidFill>
            </a:ln>
          </p:spPr>
          <p:txBody>
            <a:bodyPr wrap="square" lIns="0" tIns="0" rIns="0" bIns="0" rtlCol="0"/>
            <a:lstStyle/>
            <a:p>
              <a:endParaRPr/>
            </a:p>
          </p:txBody>
        </p:sp>
        <p:sp>
          <p:nvSpPr>
            <p:cNvPr id="1358" name="object 1357">
              <a:extLst>
                <a:ext uri="{FF2B5EF4-FFF2-40B4-BE49-F238E27FC236}">
                  <a16:creationId xmlns:a16="http://schemas.microsoft.com/office/drawing/2014/main" id="{B0D3EA11-6C7A-8F56-D27B-DF7D6B20C723}"/>
                </a:ext>
              </a:extLst>
            </p:cNvPr>
            <p:cNvSpPr/>
            <p:nvPr/>
          </p:nvSpPr>
          <p:spPr>
            <a:xfrm>
              <a:off x="1980488" y="6455715"/>
              <a:ext cx="125730" cy="31115"/>
            </a:xfrm>
            <a:custGeom>
              <a:avLst/>
              <a:gdLst/>
              <a:ahLst/>
              <a:cxnLst/>
              <a:rect l="l" t="t" r="r" b="b"/>
              <a:pathLst>
                <a:path w="125730" h="31114">
                  <a:moveTo>
                    <a:pt x="37833" y="0"/>
                  </a:moveTo>
                  <a:lnTo>
                    <a:pt x="0" y="15367"/>
                  </a:lnTo>
                  <a:lnTo>
                    <a:pt x="37769" y="30899"/>
                  </a:lnTo>
                  <a:lnTo>
                    <a:pt x="28841" y="15430"/>
                  </a:lnTo>
                  <a:lnTo>
                    <a:pt x="37833" y="0"/>
                  </a:lnTo>
                  <a:close/>
                </a:path>
                <a:path w="125730" h="31114">
                  <a:moveTo>
                    <a:pt x="125298" y="15621"/>
                  </a:moveTo>
                  <a:lnTo>
                    <a:pt x="87528" y="101"/>
                  </a:lnTo>
                  <a:lnTo>
                    <a:pt x="96469" y="15557"/>
                  </a:lnTo>
                  <a:lnTo>
                    <a:pt x="87464" y="30988"/>
                  </a:lnTo>
                  <a:lnTo>
                    <a:pt x="125298" y="15621"/>
                  </a:lnTo>
                  <a:close/>
                </a:path>
              </a:pathLst>
            </a:custGeom>
            <a:solidFill>
              <a:srgbClr val="000000"/>
            </a:solidFill>
          </p:spPr>
          <p:txBody>
            <a:bodyPr wrap="square" lIns="0" tIns="0" rIns="0" bIns="0" rtlCol="0"/>
            <a:lstStyle/>
            <a:p>
              <a:endParaRPr/>
            </a:p>
          </p:txBody>
        </p:sp>
        <p:sp>
          <p:nvSpPr>
            <p:cNvPr id="1359" name="object 1358">
              <a:extLst>
                <a:ext uri="{FF2B5EF4-FFF2-40B4-BE49-F238E27FC236}">
                  <a16:creationId xmlns:a16="http://schemas.microsoft.com/office/drawing/2014/main" id="{73697EC6-3474-E21B-3075-28ED7A4B8A1E}"/>
                </a:ext>
              </a:extLst>
            </p:cNvPr>
            <p:cNvSpPr/>
            <p:nvPr/>
          </p:nvSpPr>
          <p:spPr>
            <a:xfrm>
              <a:off x="2525919" y="6476700"/>
              <a:ext cx="71755" cy="635"/>
            </a:xfrm>
            <a:custGeom>
              <a:avLst/>
              <a:gdLst/>
              <a:ahLst/>
              <a:cxnLst/>
              <a:rect l="l" t="t" r="r" b="b"/>
              <a:pathLst>
                <a:path w="71755" h="635">
                  <a:moveTo>
                    <a:pt x="0" y="0"/>
                  </a:moveTo>
                  <a:lnTo>
                    <a:pt x="71640" y="152"/>
                  </a:lnTo>
                </a:path>
              </a:pathLst>
            </a:custGeom>
            <a:ln w="7594">
              <a:solidFill>
                <a:srgbClr val="000000"/>
              </a:solidFill>
            </a:ln>
          </p:spPr>
          <p:txBody>
            <a:bodyPr wrap="square" lIns="0" tIns="0" rIns="0" bIns="0" rtlCol="0"/>
            <a:lstStyle/>
            <a:p>
              <a:endParaRPr/>
            </a:p>
          </p:txBody>
        </p:sp>
        <p:sp>
          <p:nvSpPr>
            <p:cNvPr id="1360" name="object 1359">
              <a:extLst>
                <a:ext uri="{FF2B5EF4-FFF2-40B4-BE49-F238E27FC236}">
                  <a16:creationId xmlns:a16="http://schemas.microsoft.com/office/drawing/2014/main" id="{C53FFBA1-97D3-03E8-0966-ABE35DDFABEC}"/>
                </a:ext>
              </a:extLst>
            </p:cNvPr>
            <p:cNvSpPr/>
            <p:nvPr/>
          </p:nvSpPr>
          <p:spPr>
            <a:xfrm>
              <a:off x="2499080" y="6461277"/>
              <a:ext cx="125730" cy="31115"/>
            </a:xfrm>
            <a:custGeom>
              <a:avLst/>
              <a:gdLst/>
              <a:ahLst/>
              <a:cxnLst/>
              <a:rect l="l" t="t" r="r" b="b"/>
              <a:pathLst>
                <a:path w="125730" h="31114">
                  <a:moveTo>
                    <a:pt x="37833" y="0"/>
                  </a:moveTo>
                  <a:lnTo>
                    <a:pt x="0" y="15367"/>
                  </a:lnTo>
                  <a:lnTo>
                    <a:pt x="37769" y="30886"/>
                  </a:lnTo>
                  <a:lnTo>
                    <a:pt x="28829" y="15430"/>
                  </a:lnTo>
                  <a:lnTo>
                    <a:pt x="37833" y="0"/>
                  </a:lnTo>
                  <a:close/>
                </a:path>
                <a:path w="125730" h="31114">
                  <a:moveTo>
                    <a:pt x="125298" y="15633"/>
                  </a:moveTo>
                  <a:lnTo>
                    <a:pt x="87528" y="114"/>
                  </a:lnTo>
                  <a:lnTo>
                    <a:pt x="96469" y="15570"/>
                  </a:lnTo>
                  <a:lnTo>
                    <a:pt x="87464" y="31000"/>
                  </a:lnTo>
                  <a:lnTo>
                    <a:pt x="125298" y="15633"/>
                  </a:lnTo>
                  <a:close/>
                </a:path>
              </a:pathLst>
            </a:custGeom>
            <a:solidFill>
              <a:srgbClr val="000000"/>
            </a:solidFill>
          </p:spPr>
          <p:txBody>
            <a:bodyPr wrap="square" lIns="0" tIns="0" rIns="0" bIns="0" rtlCol="0"/>
            <a:lstStyle/>
            <a:p>
              <a:endParaRPr/>
            </a:p>
          </p:txBody>
        </p:sp>
        <p:sp>
          <p:nvSpPr>
            <p:cNvPr id="1361" name="object 1360">
              <a:extLst>
                <a:ext uri="{FF2B5EF4-FFF2-40B4-BE49-F238E27FC236}">
                  <a16:creationId xmlns:a16="http://schemas.microsoft.com/office/drawing/2014/main" id="{1E9E0DFE-A63C-51AD-73A3-9B5C6D672A8E}"/>
                </a:ext>
              </a:extLst>
            </p:cNvPr>
            <p:cNvSpPr/>
            <p:nvPr/>
          </p:nvSpPr>
          <p:spPr>
            <a:xfrm>
              <a:off x="3478822" y="4857508"/>
              <a:ext cx="3063240" cy="1495425"/>
            </a:xfrm>
            <a:custGeom>
              <a:avLst/>
              <a:gdLst/>
              <a:ahLst/>
              <a:cxnLst/>
              <a:rect l="l" t="t" r="r" b="b"/>
              <a:pathLst>
                <a:path w="3063240" h="1495425">
                  <a:moveTo>
                    <a:pt x="21755" y="1471345"/>
                  </a:moveTo>
                  <a:lnTo>
                    <a:pt x="0" y="1471345"/>
                  </a:lnTo>
                  <a:lnTo>
                    <a:pt x="0" y="1494891"/>
                  </a:lnTo>
                  <a:lnTo>
                    <a:pt x="21755" y="1494891"/>
                  </a:lnTo>
                  <a:lnTo>
                    <a:pt x="21755" y="1471345"/>
                  </a:lnTo>
                  <a:close/>
                </a:path>
                <a:path w="3063240" h="1495425">
                  <a:moveTo>
                    <a:pt x="21755" y="1423708"/>
                  </a:moveTo>
                  <a:lnTo>
                    <a:pt x="0" y="1423708"/>
                  </a:lnTo>
                  <a:lnTo>
                    <a:pt x="0" y="1447253"/>
                  </a:lnTo>
                  <a:lnTo>
                    <a:pt x="21755" y="1447253"/>
                  </a:lnTo>
                  <a:lnTo>
                    <a:pt x="21755" y="1423708"/>
                  </a:lnTo>
                  <a:close/>
                </a:path>
                <a:path w="3063240" h="1495425">
                  <a:moveTo>
                    <a:pt x="21755" y="1376045"/>
                  </a:moveTo>
                  <a:lnTo>
                    <a:pt x="0" y="1376045"/>
                  </a:lnTo>
                  <a:lnTo>
                    <a:pt x="0" y="1399578"/>
                  </a:lnTo>
                  <a:lnTo>
                    <a:pt x="21755" y="1399578"/>
                  </a:lnTo>
                  <a:lnTo>
                    <a:pt x="21755" y="1376045"/>
                  </a:lnTo>
                  <a:close/>
                </a:path>
                <a:path w="3063240" h="1495425">
                  <a:moveTo>
                    <a:pt x="968946" y="1464932"/>
                  </a:moveTo>
                  <a:lnTo>
                    <a:pt x="947191" y="1464932"/>
                  </a:lnTo>
                  <a:lnTo>
                    <a:pt x="947191" y="1488478"/>
                  </a:lnTo>
                  <a:lnTo>
                    <a:pt x="968946" y="1488478"/>
                  </a:lnTo>
                  <a:lnTo>
                    <a:pt x="968946" y="1464932"/>
                  </a:lnTo>
                  <a:close/>
                </a:path>
                <a:path w="3063240" h="1495425">
                  <a:moveTo>
                    <a:pt x="968946" y="1417269"/>
                  </a:moveTo>
                  <a:lnTo>
                    <a:pt x="947191" y="1417269"/>
                  </a:lnTo>
                  <a:lnTo>
                    <a:pt x="947191" y="1440815"/>
                  </a:lnTo>
                  <a:lnTo>
                    <a:pt x="968946" y="1440815"/>
                  </a:lnTo>
                  <a:lnTo>
                    <a:pt x="968946" y="1417269"/>
                  </a:lnTo>
                  <a:close/>
                </a:path>
                <a:path w="3063240" h="1495425">
                  <a:moveTo>
                    <a:pt x="968946" y="1369631"/>
                  </a:moveTo>
                  <a:lnTo>
                    <a:pt x="947191" y="1369631"/>
                  </a:lnTo>
                  <a:lnTo>
                    <a:pt x="947191" y="1393164"/>
                  </a:lnTo>
                  <a:lnTo>
                    <a:pt x="968946" y="1393164"/>
                  </a:lnTo>
                  <a:lnTo>
                    <a:pt x="968946" y="1369631"/>
                  </a:lnTo>
                  <a:close/>
                </a:path>
                <a:path w="3063240" h="1495425">
                  <a:moveTo>
                    <a:pt x="1511719" y="83985"/>
                  </a:moveTo>
                  <a:lnTo>
                    <a:pt x="1492542" y="83985"/>
                  </a:lnTo>
                  <a:lnTo>
                    <a:pt x="1492542" y="104724"/>
                  </a:lnTo>
                  <a:lnTo>
                    <a:pt x="1511719" y="104724"/>
                  </a:lnTo>
                  <a:lnTo>
                    <a:pt x="1511719" y="83985"/>
                  </a:lnTo>
                  <a:close/>
                </a:path>
                <a:path w="3063240" h="1495425">
                  <a:moveTo>
                    <a:pt x="1511719" y="41986"/>
                  </a:moveTo>
                  <a:lnTo>
                    <a:pt x="1492542" y="41986"/>
                  </a:lnTo>
                  <a:lnTo>
                    <a:pt x="1492542" y="62725"/>
                  </a:lnTo>
                  <a:lnTo>
                    <a:pt x="1511719" y="62725"/>
                  </a:lnTo>
                  <a:lnTo>
                    <a:pt x="1511719" y="41986"/>
                  </a:lnTo>
                  <a:close/>
                </a:path>
                <a:path w="3063240" h="1495425">
                  <a:moveTo>
                    <a:pt x="1511719" y="0"/>
                  </a:moveTo>
                  <a:lnTo>
                    <a:pt x="1492542" y="0"/>
                  </a:lnTo>
                  <a:lnTo>
                    <a:pt x="1492542" y="20739"/>
                  </a:lnTo>
                  <a:lnTo>
                    <a:pt x="1511719" y="20739"/>
                  </a:lnTo>
                  <a:lnTo>
                    <a:pt x="1511719" y="0"/>
                  </a:lnTo>
                  <a:close/>
                </a:path>
                <a:path w="3063240" h="1495425">
                  <a:moveTo>
                    <a:pt x="2027389" y="84010"/>
                  </a:moveTo>
                  <a:lnTo>
                    <a:pt x="2008212" y="84010"/>
                  </a:lnTo>
                  <a:lnTo>
                    <a:pt x="2008212" y="104749"/>
                  </a:lnTo>
                  <a:lnTo>
                    <a:pt x="2027389" y="104749"/>
                  </a:lnTo>
                  <a:lnTo>
                    <a:pt x="2027389" y="84010"/>
                  </a:lnTo>
                  <a:close/>
                </a:path>
                <a:path w="3063240" h="1495425">
                  <a:moveTo>
                    <a:pt x="2027389" y="41998"/>
                  </a:moveTo>
                  <a:lnTo>
                    <a:pt x="2008212" y="41998"/>
                  </a:lnTo>
                  <a:lnTo>
                    <a:pt x="2008212" y="62738"/>
                  </a:lnTo>
                  <a:lnTo>
                    <a:pt x="2027389" y="62738"/>
                  </a:lnTo>
                  <a:lnTo>
                    <a:pt x="2027389" y="41998"/>
                  </a:lnTo>
                  <a:close/>
                </a:path>
                <a:path w="3063240" h="1495425">
                  <a:moveTo>
                    <a:pt x="2027389" y="0"/>
                  </a:moveTo>
                  <a:lnTo>
                    <a:pt x="2008212" y="0"/>
                  </a:lnTo>
                  <a:lnTo>
                    <a:pt x="2008212" y="20739"/>
                  </a:lnTo>
                  <a:lnTo>
                    <a:pt x="2027389" y="20739"/>
                  </a:lnTo>
                  <a:lnTo>
                    <a:pt x="2027389" y="0"/>
                  </a:lnTo>
                  <a:close/>
                </a:path>
                <a:path w="3063240" h="1495425">
                  <a:moveTo>
                    <a:pt x="2535110" y="84010"/>
                  </a:moveTo>
                  <a:lnTo>
                    <a:pt x="2515933" y="84010"/>
                  </a:lnTo>
                  <a:lnTo>
                    <a:pt x="2515933" y="104749"/>
                  </a:lnTo>
                  <a:lnTo>
                    <a:pt x="2535110" y="104749"/>
                  </a:lnTo>
                  <a:lnTo>
                    <a:pt x="2535110" y="84010"/>
                  </a:lnTo>
                  <a:close/>
                </a:path>
                <a:path w="3063240" h="1495425">
                  <a:moveTo>
                    <a:pt x="2535110" y="41998"/>
                  </a:moveTo>
                  <a:lnTo>
                    <a:pt x="2515933" y="41998"/>
                  </a:lnTo>
                  <a:lnTo>
                    <a:pt x="2515933" y="62738"/>
                  </a:lnTo>
                  <a:lnTo>
                    <a:pt x="2535110" y="62738"/>
                  </a:lnTo>
                  <a:lnTo>
                    <a:pt x="2535110" y="41998"/>
                  </a:lnTo>
                  <a:close/>
                </a:path>
                <a:path w="3063240" h="1495425">
                  <a:moveTo>
                    <a:pt x="2535110" y="0"/>
                  </a:moveTo>
                  <a:lnTo>
                    <a:pt x="2515933" y="0"/>
                  </a:lnTo>
                  <a:lnTo>
                    <a:pt x="2515933" y="20739"/>
                  </a:lnTo>
                  <a:lnTo>
                    <a:pt x="2535110" y="20739"/>
                  </a:lnTo>
                  <a:lnTo>
                    <a:pt x="2535110" y="0"/>
                  </a:lnTo>
                  <a:close/>
                </a:path>
                <a:path w="3063240" h="1495425">
                  <a:moveTo>
                    <a:pt x="3063189" y="84010"/>
                  </a:moveTo>
                  <a:lnTo>
                    <a:pt x="3044012" y="84010"/>
                  </a:lnTo>
                  <a:lnTo>
                    <a:pt x="3044012" y="104749"/>
                  </a:lnTo>
                  <a:lnTo>
                    <a:pt x="3063189" y="104749"/>
                  </a:lnTo>
                  <a:lnTo>
                    <a:pt x="3063189" y="84010"/>
                  </a:lnTo>
                  <a:close/>
                </a:path>
                <a:path w="3063240" h="1495425">
                  <a:moveTo>
                    <a:pt x="3063189" y="41998"/>
                  </a:moveTo>
                  <a:lnTo>
                    <a:pt x="3044012" y="41998"/>
                  </a:lnTo>
                  <a:lnTo>
                    <a:pt x="3044012" y="62738"/>
                  </a:lnTo>
                  <a:lnTo>
                    <a:pt x="3063189" y="62738"/>
                  </a:lnTo>
                  <a:lnTo>
                    <a:pt x="3063189" y="41998"/>
                  </a:lnTo>
                  <a:close/>
                </a:path>
                <a:path w="3063240" h="1495425">
                  <a:moveTo>
                    <a:pt x="3063189" y="0"/>
                  </a:moveTo>
                  <a:lnTo>
                    <a:pt x="3044012" y="0"/>
                  </a:lnTo>
                  <a:lnTo>
                    <a:pt x="3044012" y="20739"/>
                  </a:lnTo>
                  <a:lnTo>
                    <a:pt x="3063189" y="20739"/>
                  </a:lnTo>
                  <a:lnTo>
                    <a:pt x="3063189" y="0"/>
                  </a:lnTo>
                  <a:close/>
                </a:path>
              </a:pathLst>
            </a:custGeom>
            <a:solidFill>
              <a:srgbClr val="1F0B04"/>
            </a:solidFill>
          </p:spPr>
          <p:txBody>
            <a:bodyPr wrap="square" lIns="0" tIns="0" rIns="0" bIns="0" rtlCol="0"/>
            <a:lstStyle/>
            <a:p>
              <a:endParaRPr/>
            </a:p>
          </p:txBody>
        </p:sp>
        <p:pic>
          <p:nvPicPr>
            <p:cNvPr id="1362" name="object 1361">
              <a:extLst>
                <a:ext uri="{FF2B5EF4-FFF2-40B4-BE49-F238E27FC236}">
                  <a16:creationId xmlns:a16="http://schemas.microsoft.com/office/drawing/2014/main" id="{4B900AE7-ECF8-9786-7A26-EA8A7781342A}"/>
                </a:ext>
              </a:extLst>
            </p:cNvPr>
            <p:cNvPicPr/>
            <p:nvPr/>
          </p:nvPicPr>
          <p:blipFill>
            <a:blip r:embed="rId31" cstate="print"/>
            <a:stretch>
              <a:fillRect/>
            </a:stretch>
          </p:blipFill>
          <p:spPr>
            <a:xfrm>
              <a:off x="1482205" y="4206824"/>
              <a:ext cx="2609074" cy="1295387"/>
            </a:xfrm>
            <a:prstGeom prst="rect">
              <a:avLst/>
            </a:prstGeom>
          </p:spPr>
        </p:pic>
        <p:sp>
          <p:nvSpPr>
            <p:cNvPr id="1363" name="object 1362">
              <a:extLst>
                <a:ext uri="{FF2B5EF4-FFF2-40B4-BE49-F238E27FC236}">
                  <a16:creationId xmlns:a16="http://schemas.microsoft.com/office/drawing/2014/main" id="{3F000CDC-91BF-AB0B-7BE7-5BF51A6FA888}"/>
                </a:ext>
              </a:extLst>
            </p:cNvPr>
            <p:cNvSpPr/>
            <p:nvPr/>
          </p:nvSpPr>
          <p:spPr>
            <a:xfrm>
              <a:off x="1518767" y="4244480"/>
              <a:ext cx="2474595" cy="1161415"/>
            </a:xfrm>
            <a:custGeom>
              <a:avLst/>
              <a:gdLst/>
              <a:ahLst/>
              <a:cxnLst/>
              <a:rect l="l" t="t" r="r" b="b"/>
              <a:pathLst>
                <a:path w="2474595" h="1161414">
                  <a:moveTo>
                    <a:pt x="2473972" y="0"/>
                  </a:moveTo>
                  <a:lnTo>
                    <a:pt x="0" y="0"/>
                  </a:lnTo>
                  <a:lnTo>
                    <a:pt x="0" y="1161072"/>
                  </a:lnTo>
                  <a:lnTo>
                    <a:pt x="2473972" y="1161072"/>
                  </a:lnTo>
                  <a:lnTo>
                    <a:pt x="2473972" y="0"/>
                  </a:lnTo>
                  <a:close/>
                </a:path>
              </a:pathLst>
            </a:custGeom>
            <a:solidFill>
              <a:srgbClr val="FFFFFF"/>
            </a:solidFill>
          </p:spPr>
          <p:txBody>
            <a:bodyPr wrap="square" lIns="0" tIns="0" rIns="0" bIns="0" rtlCol="0"/>
            <a:lstStyle/>
            <a:p>
              <a:endParaRPr/>
            </a:p>
          </p:txBody>
        </p:sp>
        <p:sp>
          <p:nvSpPr>
            <p:cNvPr id="1364" name="object 1363">
              <a:extLst>
                <a:ext uri="{FF2B5EF4-FFF2-40B4-BE49-F238E27FC236}">
                  <a16:creationId xmlns:a16="http://schemas.microsoft.com/office/drawing/2014/main" id="{23A5BD6E-369A-DC2C-34BC-845F04B52B10}"/>
                </a:ext>
              </a:extLst>
            </p:cNvPr>
            <p:cNvSpPr/>
            <p:nvPr/>
          </p:nvSpPr>
          <p:spPr>
            <a:xfrm>
              <a:off x="1518767" y="4244484"/>
              <a:ext cx="2474595" cy="1161415"/>
            </a:xfrm>
            <a:custGeom>
              <a:avLst/>
              <a:gdLst/>
              <a:ahLst/>
              <a:cxnLst/>
              <a:rect l="l" t="t" r="r" b="b"/>
              <a:pathLst>
                <a:path w="2474595" h="1161414">
                  <a:moveTo>
                    <a:pt x="2473972" y="1161072"/>
                  </a:moveTo>
                  <a:lnTo>
                    <a:pt x="0" y="1161072"/>
                  </a:lnTo>
                  <a:lnTo>
                    <a:pt x="0" y="0"/>
                  </a:lnTo>
                  <a:lnTo>
                    <a:pt x="2473972" y="0"/>
                  </a:lnTo>
                  <a:lnTo>
                    <a:pt x="2473972" y="1161072"/>
                  </a:lnTo>
                  <a:close/>
                </a:path>
              </a:pathLst>
            </a:custGeom>
            <a:ln w="10134">
              <a:solidFill>
                <a:srgbClr val="000000"/>
              </a:solidFill>
            </a:ln>
          </p:spPr>
          <p:txBody>
            <a:bodyPr wrap="square" lIns="0" tIns="0" rIns="0" bIns="0" rtlCol="0"/>
            <a:lstStyle/>
            <a:p>
              <a:endParaRPr/>
            </a:p>
          </p:txBody>
        </p:sp>
        <p:sp>
          <p:nvSpPr>
            <p:cNvPr id="1365" name="object 1364">
              <a:extLst>
                <a:ext uri="{FF2B5EF4-FFF2-40B4-BE49-F238E27FC236}">
                  <a16:creationId xmlns:a16="http://schemas.microsoft.com/office/drawing/2014/main" id="{DDC5B764-CB49-1709-548F-1BF8ACB9B0D9}"/>
                </a:ext>
              </a:extLst>
            </p:cNvPr>
            <p:cNvSpPr/>
            <p:nvPr/>
          </p:nvSpPr>
          <p:spPr>
            <a:xfrm>
              <a:off x="1758137" y="5341874"/>
              <a:ext cx="958215" cy="27305"/>
            </a:xfrm>
            <a:custGeom>
              <a:avLst/>
              <a:gdLst/>
              <a:ahLst/>
              <a:cxnLst/>
              <a:rect l="l" t="t" r="r" b="b"/>
              <a:pathLst>
                <a:path w="958214" h="27304">
                  <a:moveTo>
                    <a:pt x="0" y="27190"/>
                  </a:moveTo>
                  <a:lnTo>
                    <a:pt x="958164" y="27190"/>
                  </a:lnTo>
                  <a:lnTo>
                    <a:pt x="958164" y="0"/>
                  </a:lnTo>
                  <a:lnTo>
                    <a:pt x="0" y="0"/>
                  </a:lnTo>
                  <a:lnTo>
                    <a:pt x="0" y="27190"/>
                  </a:lnTo>
                  <a:close/>
                </a:path>
              </a:pathLst>
            </a:custGeom>
            <a:solidFill>
              <a:srgbClr val="BEC0C2">
                <a:alpha val="29998"/>
              </a:srgbClr>
            </a:solidFill>
          </p:spPr>
          <p:txBody>
            <a:bodyPr wrap="square" lIns="0" tIns="0" rIns="0" bIns="0" rtlCol="0"/>
            <a:lstStyle/>
            <a:p>
              <a:endParaRPr/>
            </a:p>
          </p:txBody>
        </p:sp>
      </p:grpSp>
      <p:sp>
        <p:nvSpPr>
          <p:cNvPr id="1369" name="object 1368">
            <a:extLst>
              <a:ext uri="{FF2B5EF4-FFF2-40B4-BE49-F238E27FC236}">
                <a16:creationId xmlns:a16="http://schemas.microsoft.com/office/drawing/2014/main" id="{1B6C8C9F-BA8B-C66E-3599-E8F86638A84F}"/>
              </a:ext>
            </a:extLst>
          </p:cNvPr>
          <p:cNvSpPr txBox="1"/>
          <p:nvPr/>
        </p:nvSpPr>
        <p:spPr>
          <a:xfrm>
            <a:off x="1806621" y="4875725"/>
            <a:ext cx="236220" cy="48895"/>
          </a:xfrm>
          <a:prstGeom prst="rect">
            <a:avLst/>
          </a:prstGeom>
        </p:spPr>
        <p:txBody>
          <a:bodyPr vert="horz" wrap="square" lIns="0" tIns="12700" rIns="0" bIns="0" rtlCol="0">
            <a:spAutoFit/>
          </a:bodyPr>
          <a:lstStyle/>
          <a:p>
            <a:pPr marL="12700">
              <a:lnSpc>
                <a:spcPct val="100000"/>
              </a:lnSpc>
              <a:spcBef>
                <a:spcPts val="100"/>
              </a:spcBef>
            </a:pPr>
            <a:r>
              <a:rPr sz="150" spc="20" dirty="0">
                <a:latin typeface="Lucida Sans"/>
                <a:cs typeface="Lucida Sans"/>
              </a:rPr>
              <a:t>Recycling</a:t>
            </a:r>
            <a:r>
              <a:rPr sz="150" spc="-5" dirty="0">
                <a:latin typeface="Lucida Sans"/>
                <a:cs typeface="Lucida Sans"/>
              </a:rPr>
              <a:t> </a:t>
            </a:r>
            <a:r>
              <a:rPr sz="150" spc="10" dirty="0">
                <a:latin typeface="Lucida Sans"/>
                <a:cs typeface="Lucida Sans"/>
              </a:rPr>
              <a:t>(3</a:t>
            </a:r>
            <a:r>
              <a:rPr sz="150" dirty="0">
                <a:latin typeface="Lucida Sans"/>
                <a:cs typeface="Lucida Sans"/>
              </a:rPr>
              <a:t> </a:t>
            </a:r>
            <a:r>
              <a:rPr sz="150" spc="-10" dirty="0">
                <a:latin typeface="Lucida Sans"/>
                <a:cs typeface="Lucida Sans"/>
              </a:rPr>
              <a:t>times)</a:t>
            </a:r>
            <a:endParaRPr sz="150">
              <a:latin typeface="Lucida Sans"/>
              <a:cs typeface="Lucida Sans"/>
            </a:endParaRPr>
          </a:p>
        </p:txBody>
      </p:sp>
      <p:sp>
        <p:nvSpPr>
          <p:cNvPr id="1370" name="object 1369">
            <a:extLst>
              <a:ext uri="{FF2B5EF4-FFF2-40B4-BE49-F238E27FC236}">
                <a16:creationId xmlns:a16="http://schemas.microsoft.com/office/drawing/2014/main" id="{B048D6C6-E942-DE41-E31D-CC8792A9EEA0}"/>
              </a:ext>
            </a:extLst>
          </p:cNvPr>
          <p:cNvSpPr txBox="1"/>
          <p:nvPr/>
        </p:nvSpPr>
        <p:spPr>
          <a:xfrm>
            <a:off x="2228934" y="4908059"/>
            <a:ext cx="213360" cy="60325"/>
          </a:xfrm>
          <a:prstGeom prst="rect">
            <a:avLst/>
          </a:prstGeom>
        </p:spPr>
        <p:txBody>
          <a:bodyPr vert="horz" wrap="square" lIns="0" tIns="15875" rIns="0" bIns="0" rtlCol="0">
            <a:spAutoFit/>
          </a:bodyPr>
          <a:lstStyle/>
          <a:p>
            <a:pPr marL="12700">
              <a:lnSpc>
                <a:spcPct val="100000"/>
              </a:lnSpc>
              <a:spcBef>
                <a:spcPts val="125"/>
              </a:spcBef>
            </a:pPr>
            <a:r>
              <a:rPr sz="200" spc="-10" dirty="0">
                <a:latin typeface="Lucida Sans"/>
                <a:cs typeface="Lucida Sans"/>
              </a:rPr>
              <a:t>AlphaFold2</a:t>
            </a:r>
            <a:endParaRPr sz="200">
              <a:latin typeface="Lucida Sans"/>
              <a:cs typeface="Lucida Sans"/>
            </a:endParaRPr>
          </a:p>
        </p:txBody>
      </p:sp>
      <p:grpSp>
        <p:nvGrpSpPr>
          <p:cNvPr id="1371" name="object 1370">
            <a:extLst>
              <a:ext uri="{FF2B5EF4-FFF2-40B4-BE49-F238E27FC236}">
                <a16:creationId xmlns:a16="http://schemas.microsoft.com/office/drawing/2014/main" id="{206C95CB-30A6-A39C-9AB6-4DB2D2AABA4A}"/>
              </a:ext>
            </a:extLst>
          </p:cNvPr>
          <p:cNvGrpSpPr/>
          <p:nvPr/>
        </p:nvGrpSpPr>
        <p:grpSpPr>
          <a:xfrm>
            <a:off x="2973747" y="4901294"/>
            <a:ext cx="267970" cy="74295"/>
            <a:chOff x="3213379" y="5307359"/>
            <a:chExt cx="267970" cy="74295"/>
          </a:xfrm>
        </p:grpSpPr>
        <p:sp>
          <p:nvSpPr>
            <p:cNvPr id="1372" name="object 1371">
              <a:extLst>
                <a:ext uri="{FF2B5EF4-FFF2-40B4-BE49-F238E27FC236}">
                  <a16:creationId xmlns:a16="http://schemas.microsoft.com/office/drawing/2014/main" id="{89AD42E5-A06B-0740-0AF0-14F490B7E5F2}"/>
                </a:ext>
              </a:extLst>
            </p:cNvPr>
            <p:cNvSpPr/>
            <p:nvPr/>
          </p:nvSpPr>
          <p:spPr>
            <a:xfrm>
              <a:off x="3215919" y="5341874"/>
              <a:ext cx="262890" cy="37465"/>
            </a:xfrm>
            <a:custGeom>
              <a:avLst/>
              <a:gdLst/>
              <a:ahLst/>
              <a:cxnLst/>
              <a:rect l="l" t="t" r="r" b="b"/>
              <a:pathLst>
                <a:path w="262889" h="37464">
                  <a:moveTo>
                    <a:pt x="0" y="37185"/>
                  </a:moveTo>
                  <a:lnTo>
                    <a:pt x="262356" y="37185"/>
                  </a:lnTo>
                  <a:lnTo>
                    <a:pt x="262356" y="0"/>
                  </a:lnTo>
                  <a:lnTo>
                    <a:pt x="0" y="0"/>
                  </a:lnTo>
                  <a:lnTo>
                    <a:pt x="0" y="37185"/>
                  </a:lnTo>
                  <a:close/>
                </a:path>
              </a:pathLst>
            </a:custGeom>
            <a:solidFill>
              <a:srgbClr val="D7242C">
                <a:alpha val="29998"/>
              </a:srgbClr>
            </a:solidFill>
          </p:spPr>
          <p:txBody>
            <a:bodyPr wrap="square" lIns="0" tIns="0" rIns="0" bIns="0" rtlCol="0"/>
            <a:lstStyle/>
            <a:p>
              <a:endParaRPr/>
            </a:p>
          </p:txBody>
        </p:sp>
        <p:sp>
          <p:nvSpPr>
            <p:cNvPr id="1373" name="object 1372">
              <a:extLst>
                <a:ext uri="{FF2B5EF4-FFF2-40B4-BE49-F238E27FC236}">
                  <a16:creationId xmlns:a16="http://schemas.microsoft.com/office/drawing/2014/main" id="{9D8032B5-3824-905B-1933-1A6FF9D4D974}"/>
                </a:ext>
              </a:extLst>
            </p:cNvPr>
            <p:cNvSpPr/>
            <p:nvPr/>
          </p:nvSpPr>
          <p:spPr>
            <a:xfrm>
              <a:off x="3215919" y="5309899"/>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374" name="object 1373">
            <a:extLst>
              <a:ext uri="{FF2B5EF4-FFF2-40B4-BE49-F238E27FC236}">
                <a16:creationId xmlns:a16="http://schemas.microsoft.com/office/drawing/2014/main" id="{A583989F-74EB-14AE-E568-CA0B1DF48F13}"/>
              </a:ext>
            </a:extLst>
          </p:cNvPr>
          <p:cNvSpPr txBox="1"/>
          <p:nvPr/>
        </p:nvSpPr>
        <p:spPr>
          <a:xfrm>
            <a:off x="3033833" y="4890888"/>
            <a:ext cx="147320" cy="95250"/>
          </a:xfrm>
          <a:prstGeom prst="rect">
            <a:avLst/>
          </a:prstGeom>
        </p:spPr>
        <p:txBody>
          <a:bodyPr vert="horz" wrap="square" lIns="0" tIns="12065" rIns="0" bIns="0" rtlCol="0">
            <a:spAutoFit/>
          </a:bodyPr>
          <a:lstStyle/>
          <a:p>
            <a:pPr marL="20320" marR="5080" indent="-8255">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5</a:t>
            </a:r>
            <a:endParaRPr sz="200">
              <a:latin typeface="Lucida Sans"/>
              <a:cs typeface="Lucida Sans"/>
            </a:endParaRPr>
          </a:p>
        </p:txBody>
      </p:sp>
      <p:grpSp>
        <p:nvGrpSpPr>
          <p:cNvPr id="1375" name="object 1374">
            <a:extLst>
              <a:ext uri="{FF2B5EF4-FFF2-40B4-BE49-F238E27FC236}">
                <a16:creationId xmlns:a16="http://schemas.microsoft.com/office/drawing/2014/main" id="{CB381A42-7F80-4E8F-B5A5-DC196FE3EB03}"/>
              </a:ext>
            </a:extLst>
          </p:cNvPr>
          <p:cNvGrpSpPr/>
          <p:nvPr/>
        </p:nvGrpSpPr>
        <p:grpSpPr>
          <a:xfrm>
            <a:off x="3317929" y="4652361"/>
            <a:ext cx="267970" cy="74295"/>
            <a:chOff x="3557561" y="5058426"/>
            <a:chExt cx="267970" cy="74295"/>
          </a:xfrm>
        </p:grpSpPr>
        <p:sp>
          <p:nvSpPr>
            <p:cNvPr id="1376" name="object 1375">
              <a:extLst>
                <a:ext uri="{FF2B5EF4-FFF2-40B4-BE49-F238E27FC236}">
                  <a16:creationId xmlns:a16="http://schemas.microsoft.com/office/drawing/2014/main" id="{C60CCD41-89F7-C099-0B5A-E4455459654E}"/>
                </a:ext>
              </a:extLst>
            </p:cNvPr>
            <p:cNvSpPr/>
            <p:nvPr/>
          </p:nvSpPr>
          <p:spPr>
            <a:xfrm>
              <a:off x="3741597" y="5060213"/>
              <a:ext cx="81280" cy="70485"/>
            </a:xfrm>
            <a:custGeom>
              <a:avLst/>
              <a:gdLst/>
              <a:ahLst/>
              <a:cxnLst/>
              <a:rect l="l" t="t" r="r" b="b"/>
              <a:pathLst>
                <a:path w="81279" h="70485">
                  <a:moveTo>
                    <a:pt x="0" y="69913"/>
                  </a:moveTo>
                  <a:lnTo>
                    <a:pt x="80860" y="69913"/>
                  </a:lnTo>
                  <a:lnTo>
                    <a:pt x="80860" y="0"/>
                  </a:lnTo>
                  <a:lnTo>
                    <a:pt x="0" y="0"/>
                  </a:lnTo>
                  <a:lnTo>
                    <a:pt x="0" y="69913"/>
                  </a:lnTo>
                  <a:close/>
                </a:path>
              </a:pathLst>
            </a:custGeom>
            <a:solidFill>
              <a:srgbClr val="D7242C">
                <a:alpha val="29998"/>
              </a:srgbClr>
            </a:solidFill>
          </p:spPr>
          <p:txBody>
            <a:bodyPr wrap="square" lIns="0" tIns="0" rIns="0" bIns="0" rtlCol="0"/>
            <a:lstStyle/>
            <a:p>
              <a:endParaRPr/>
            </a:p>
          </p:txBody>
        </p:sp>
        <p:sp>
          <p:nvSpPr>
            <p:cNvPr id="1377" name="object 1376">
              <a:extLst>
                <a:ext uri="{FF2B5EF4-FFF2-40B4-BE49-F238E27FC236}">
                  <a16:creationId xmlns:a16="http://schemas.microsoft.com/office/drawing/2014/main" id="{6D2DF1D2-FD1A-B0C4-116D-3ED10EE65CE9}"/>
                </a:ext>
              </a:extLst>
            </p:cNvPr>
            <p:cNvSpPr/>
            <p:nvPr/>
          </p:nvSpPr>
          <p:spPr>
            <a:xfrm>
              <a:off x="3560101" y="5060966"/>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378" name="object 1377">
            <a:extLst>
              <a:ext uri="{FF2B5EF4-FFF2-40B4-BE49-F238E27FC236}">
                <a16:creationId xmlns:a16="http://schemas.microsoft.com/office/drawing/2014/main" id="{A3C41C7F-DD05-31DB-4047-C89C9C203FFB}"/>
              </a:ext>
            </a:extLst>
          </p:cNvPr>
          <p:cNvSpPr txBox="1"/>
          <p:nvPr/>
        </p:nvSpPr>
        <p:spPr>
          <a:xfrm>
            <a:off x="3477767" y="4641955"/>
            <a:ext cx="47625" cy="60325"/>
          </a:xfrm>
          <a:prstGeom prst="rect">
            <a:avLst/>
          </a:prstGeom>
        </p:spPr>
        <p:txBody>
          <a:bodyPr vert="horz" wrap="square" lIns="0" tIns="15875" rIns="0" bIns="0" rtlCol="0">
            <a:spAutoFit/>
          </a:bodyPr>
          <a:lstStyle/>
          <a:p>
            <a:pPr marL="12700">
              <a:lnSpc>
                <a:spcPct val="100000"/>
              </a:lnSpc>
              <a:spcBef>
                <a:spcPts val="125"/>
              </a:spcBef>
            </a:pPr>
            <a:r>
              <a:rPr sz="200" spc="-50" dirty="0">
                <a:latin typeface="Lucida Sans"/>
                <a:cs typeface="Lucida Sans"/>
              </a:rPr>
              <a:t>d</a:t>
            </a:r>
            <a:endParaRPr sz="200">
              <a:latin typeface="Lucida Sans"/>
              <a:cs typeface="Lucida Sans"/>
            </a:endParaRPr>
          </a:p>
        </p:txBody>
      </p:sp>
      <p:grpSp>
        <p:nvGrpSpPr>
          <p:cNvPr id="1379" name="object 1378">
            <a:extLst>
              <a:ext uri="{FF2B5EF4-FFF2-40B4-BE49-F238E27FC236}">
                <a16:creationId xmlns:a16="http://schemas.microsoft.com/office/drawing/2014/main" id="{7C38F7E7-01A7-8CF1-ED50-5B5A99AD2B2E}"/>
              </a:ext>
            </a:extLst>
          </p:cNvPr>
          <p:cNvGrpSpPr/>
          <p:nvPr/>
        </p:nvGrpSpPr>
        <p:grpSpPr>
          <a:xfrm>
            <a:off x="3317929" y="4735521"/>
            <a:ext cx="267970" cy="157480"/>
            <a:chOff x="3557561" y="5141586"/>
            <a:chExt cx="267970" cy="157480"/>
          </a:xfrm>
        </p:grpSpPr>
        <p:sp>
          <p:nvSpPr>
            <p:cNvPr id="1380" name="object 1379">
              <a:extLst>
                <a:ext uri="{FF2B5EF4-FFF2-40B4-BE49-F238E27FC236}">
                  <a16:creationId xmlns:a16="http://schemas.microsoft.com/office/drawing/2014/main" id="{50AC97DF-1638-6924-DEC4-7FF766F34DDB}"/>
                </a:ext>
              </a:extLst>
            </p:cNvPr>
            <p:cNvSpPr/>
            <p:nvPr/>
          </p:nvSpPr>
          <p:spPr>
            <a:xfrm>
              <a:off x="3741597" y="5143360"/>
              <a:ext cx="81280" cy="70485"/>
            </a:xfrm>
            <a:custGeom>
              <a:avLst/>
              <a:gdLst/>
              <a:ahLst/>
              <a:cxnLst/>
              <a:rect l="l" t="t" r="r" b="b"/>
              <a:pathLst>
                <a:path w="81279" h="70485">
                  <a:moveTo>
                    <a:pt x="0" y="69926"/>
                  </a:moveTo>
                  <a:lnTo>
                    <a:pt x="80860" y="69926"/>
                  </a:lnTo>
                  <a:lnTo>
                    <a:pt x="80860" y="0"/>
                  </a:lnTo>
                  <a:lnTo>
                    <a:pt x="0" y="0"/>
                  </a:lnTo>
                  <a:lnTo>
                    <a:pt x="0" y="69926"/>
                  </a:lnTo>
                  <a:close/>
                </a:path>
              </a:pathLst>
            </a:custGeom>
            <a:solidFill>
              <a:srgbClr val="D7242C">
                <a:alpha val="29998"/>
              </a:srgbClr>
            </a:solidFill>
          </p:spPr>
          <p:txBody>
            <a:bodyPr wrap="square" lIns="0" tIns="0" rIns="0" bIns="0" rtlCol="0"/>
            <a:lstStyle/>
            <a:p>
              <a:endParaRPr/>
            </a:p>
          </p:txBody>
        </p:sp>
        <p:sp>
          <p:nvSpPr>
            <p:cNvPr id="1381" name="object 1380">
              <a:extLst>
                <a:ext uri="{FF2B5EF4-FFF2-40B4-BE49-F238E27FC236}">
                  <a16:creationId xmlns:a16="http://schemas.microsoft.com/office/drawing/2014/main" id="{B411A4AF-E69A-A2E5-082F-4ADDD3E48D3D}"/>
                </a:ext>
              </a:extLst>
            </p:cNvPr>
            <p:cNvSpPr/>
            <p:nvPr/>
          </p:nvSpPr>
          <p:spPr>
            <a:xfrm>
              <a:off x="3560101" y="5144126"/>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sp>
          <p:nvSpPr>
            <p:cNvPr id="1382" name="object 1381">
              <a:extLst>
                <a:ext uri="{FF2B5EF4-FFF2-40B4-BE49-F238E27FC236}">
                  <a16:creationId xmlns:a16="http://schemas.microsoft.com/office/drawing/2014/main" id="{CEC2E2A5-0558-CFC0-8A98-169C43FBC03F}"/>
                </a:ext>
              </a:extLst>
            </p:cNvPr>
            <p:cNvSpPr/>
            <p:nvPr/>
          </p:nvSpPr>
          <p:spPr>
            <a:xfrm>
              <a:off x="3741597" y="5226456"/>
              <a:ext cx="81280" cy="70485"/>
            </a:xfrm>
            <a:custGeom>
              <a:avLst/>
              <a:gdLst/>
              <a:ahLst/>
              <a:cxnLst/>
              <a:rect l="l" t="t" r="r" b="b"/>
              <a:pathLst>
                <a:path w="81279" h="70485">
                  <a:moveTo>
                    <a:pt x="0" y="69926"/>
                  </a:moveTo>
                  <a:lnTo>
                    <a:pt x="80860" y="69926"/>
                  </a:lnTo>
                  <a:lnTo>
                    <a:pt x="80860" y="0"/>
                  </a:lnTo>
                  <a:lnTo>
                    <a:pt x="0" y="0"/>
                  </a:lnTo>
                  <a:lnTo>
                    <a:pt x="0" y="69926"/>
                  </a:lnTo>
                  <a:close/>
                </a:path>
              </a:pathLst>
            </a:custGeom>
            <a:solidFill>
              <a:srgbClr val="D7242C">
                <a:alpha val="29998"/>
              </a:srgbClr>
            </a:solidFill>
          </p:spPr>
          <p:txBody>
            <a:bodyPr wrap="square" lIns="0" tIns="0" rIns="0" bIns="0" rtlCol="0"/>
            <a:lstStyle/>
            <a:p>
              <a:endParaRPr/>
            </a:p>
          </p:txBody>
        </p:sp>
        <p:sp>
          <p:nvSpPr>
            <p:cNvPr id="1383" name="object 1382">
              <a:extLst>
                <a:ext uri="{FF2B5EF4-FFF2-40B4-BE49-F238E27FC236}">
                  <a16:creationId xmlns:a16="http://schemas.microsoft.com/office/drawing/2014/main" id="{37DD79D2-D20F-F5F2-F66C-35E07D4B668E}"/>
                </a:ext>
              </a:extLst>
            </p:cNvPr>
            <p:cNvSpPr/>
            <p:nvPr/>
          </p:nvSpPr>
          <p:spPr>
            <a:xfrm>
              <a:off x="3560101" y="5227222"/>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384" name="object 1383">
            <a:extLst>
              <a:ext uri="{FF2B5EF4-FFF2-40B4-BE49-F238E27FC236}">
                <a16:creationId xmlns:a16="http://schemas.microsoft.com/office/drawing/2014/main" id="{DF192BA0-D490-6FAF-DF0D-C45DBB832A9F}"/>
              </a:ext>
            </a:extLst>
          </p:cNvPr>
          <p:cNvSpPr txBox="1"/>
          <p:nvPr/>
        </p:nvSpPr>
        <p:spPr>
          <a:xfrm>
            <a:off x="3477767" y="4725105"/>
            <a:ext cx="47625" cy="143510"/>
          </a:xfrm>
          <a:prstGeom prst="rect">
            <a:avLst/>
          </a:prstGeom>
        </p:spPr>
        <p:txBody>
          <a:bodyPr vert="horz" wrap="square" lIns="0" tIns="15875" rIns="0" bIns="0" rtlCol="0">
            <a:spAutoFit/>
          </a:bodyPr>
          <a:lstStyle/>
          <a:p>
            <a:pPr marL="12700">
              <a:lnSpc>
                <a:spcPct val="100000"/>
              </a:lnSpc>
              <a:spcBef>
                <a:spcPts val="125"/>
              </a:spcBef>
            </a:pPr>
            <a:r>
              <a:rPr sz="200" spc="-50" dirty="0">
                <a:latin typeface="Lucida Sans"/>
                <a:cs typeface="Lucida Sans"/>
              </a:rPr>
              <a:t>d</a:t>
            </a:r>
            <a:endParaRPr sz="200">
              <a:latin typeface="Lucida Sans"/>
              <a:cs typeface="Lucida Sans"/>
            </a:endParaRPr>
          </a:p>
          <a:p>
            <a:pPr>
              <a:lnSpc>
                <a:spcPct val="100000"/>
              </a:lnSpc>
              <a:spcBef>
                <a:spcPts val="180"/>
              </a:spcBef>
            </a:pPr>
            <a:endParaRPr sz="200">
              <a:latin typeface="Lucida Sans"/>
              <a:cs typeface="Lucida Sans"/>
            </a:endParaRPr>
          </a:p>
          <a:p>
            <a:pPr marL="12700">
              <a:lnSpc>
                <a:spcPct val="100000"/>
              </a:lnSpc>
            </a:pPr>
            <a:r>
              <a:rPr sz="200" spc="-50" dirty="0">
                <a:latin typeface="Lucida Sans"/>
                <a:cs typeface="Lucida Sans"/>
              </a:rPr>
              <a:t>d</a:t>
            </a:r>
            <a:endParaRPr sz="200">
              <a:latin typeface="Lucida Sans"/>
              <a:cs typeface="Lucida Sans"/>
            </a:endParaRPr>
          </a:p>
        </p:txBody>
      </p:sp>
      <p:sp>
        <p:nvSpPr>
          <p:cNvPr id="1385" name="object 1384">
            <a:extLst>
              <a:ext uri="{FF2B5EF4-FFF2-40B4-BE49-F238E27FC236}">
                <a16:creationId xmlns:a16="http://schemas.microsoft.com/office/drawing/2014/main" id="{14A8C9C0-A55E-110A-24D8-422357722C4A}"/>
              </a:ext>
            </a:extLst>
          </p:cNvPr>
          <p:cNvSpPr txBox="1"/>
          <p:nvPr/>
        </p:nvSpPr>
        <p:spPr>
          <a:xfrm>
            <a:off x="1566480" y="4604334"/>
            <a:ext cx="1939289" cy="288925"/>
          </a:xfrm>
          <a:prstGeom prst="rect">
            <a:avLst/>
          </a:prstGeom>
        </p:spPr>
        <p:txBody>
          <a:bodyPr vert="horz" wrap="square" lIns="0" tIns="26034" rIns="0" bIns="0" rtlCol="0">
            <a:spAutoFit/>
          </a:bodyPr>
          <a:lstStyle/>
          <a:p>
            <a:pPr marL="252729">
              <a:lnSpc>
                <a:spcPts val="180"/>
              </a:lnSpc>
              <a:spcBef>
                <a:spcPts val="204"/>
              </a:spcBef>
              <a:tabLst>
                <a:tab pos="728980" algn="l"/>
              </a:tabLst>
            </a:pPr>
            <a:r>
              <a:rPr sz="225" spc="15" baseline="18518" dirty="0">
                <a:latin typeface="Lucida Sans"/>
                <a:cs typeface="Lucida Sans"/>
              </a:rPr>
              <a:t>48 Evo</a:t>
            </a:r>
            <a:r>
              <a:rPr sz="225" spc="22" baseline="18518" dirty="0">
                <a:latin typeface="Lucida Sans"/>
                <a:cs typeface="Lucida Sans"/>
              </a:rPr>
              <a:t> </a:t>
            </a:r>
            <a:r>
              <a:rPr sz="225" spc="-15" baseline="18518" dirty="0">
                <a:latin typeface="Lucida Sans"/>
                <a:cs typeface="Lucida Sans"/>
              </a:rPr>
              <a:t>blocks</a:t>
            </a:r>
            <a:r>
              <a:rPr sz="225" baseline="18518" dirty="0">
                <a:latin typeface="Lucida Sans"/>
                <a:cs typeface="Lucida Sans"/>
              </a:rPr>
              <a:t>	</a:t>
            </a:r>
            <a:r>
              <a:rPr sz="150" dirty="0">
                <a:latin typeface="Lucida Sans"/>
                <a:cs typeface="Lucida Sans"/>
              </a:rPr>
              <a:t>8</a:t>
            </a:r>
            <a:r>
              <a:rPr sz="150" spc="30" dirty="0">
                <a:latin typeface="Lucida Sans"/>
                <a:cs typeface="Lucida Sans"/>
              </a:rPr>
              <a:t> </a:t>
            </a:r>
            <a:r>
              <a:rPr sz="150" dirty="0">
                <a:latin typeface="Lucida Sans"/>
                <a:cs typeface="Lucida Sans"/>
              </a:rPr>
              <a:t>blocks</a:t>
            </a:r>
            <a:r>
              <a:rPr sz="150" spc="434" dirty="0">
                <a:latin typeface="Lucida Sans"/>
                <a:cs typeface="Lucida Sans"/>
              </a:rPr>
              <a:t>   </a:t>
            </a:r>
            <a:r>
              <a:rPr sz="300" baseline="-27777" dirty="0">
                <a:latin typeface="Lucida Sans"/>
                <a:cs typeface="Lucida Sans"/>
              </a:rPr>
              <a:t>pr</a:t>
            </a:r>
            <a:r>
              <a:rPr sz="300" baseline="41666" dirty="0">
                <a:latin typeface="Lucida Sans"/>
                <a:cs typeface="Lucida Sans"/>
              </a:rPr>
              <a:t>Ranking</a:t>
            </a:r>
            <a:r>
              <a:rPr sz="300" spc="97" baseline="41666" dirty="0">
                <a:latin typeface="Lucida Sans"/>
                <a:cs typeface="Lucida Sans"/>
              </a:rPr>
              <a:t> </a:t>
            </a:r>
            <a:r>
              <a:rPr sz="300" baseline="41666" dirty="0">
                <a:latin typeface="Lucida Sans"/>
                <a:cs typeface="Lucida Sans"/>
              </a:rPr>
              <a:t>MSAs</a:t>
            </a:r>
            <a:r>
              <a:rPr sz="300" spc="89" baseline="41666" dirty="0">
                <a:latin typeface="Lucida Sans"/>
                <a:cs typeface="Lucida Sans"/>
              </a:rPr>
              <a:t> </a:t>
            </a:r>
            <a:r>
              <a:rPr sz="300" baseline="41666" dirty="0">
                <a:latin typeface="Lucida Sans"/>
                <a:cs typeface="Lucida Sans"/>
              </a:rPr>
              <a:t>by</a:t>
            </a:r>
            <a:r>
              <a:rPr sz="300" spc="82" baseline="41666" dirty="0">
                <a:latin typeface="Lucida Sans"/>
                <a:cs typeface="Lucida Sans"/>
              </a:rPr>
              <a:t> </a:t>
            </a:r>
            <a:r>
              <a:rPr sz="300" baseline="41666" dirty="0">
                <a:latin typeface="Lucida Sans"/>
                <a:cs typeface="Lucida Sans"/>
              </a:rPr>
              <a:t>the</a:t>
            </a:r>
            <a:r>
              <a:rPr sz="300" spc="217" baseline="41666" dirty="0">
                <a:latin typeface="Lucida Sans"/>
                <a:cs typeface="Lucida Sans"/>
              </a:rPr>
              <a:t> </a:t>
            </a:r>
            <a:r>
              <a:rPr sz="300" spc="-75" baseline="-27777" dirty="0">
                <a:latin typeface="Lucida Sans"/>
                <a:cs typeface="Lucida Sans"/>
              </a:rPr>
              <a:t>T</a:t>
            </a:r>
            <a:endParaRPr sz="300" baseline="-27777">
              <a:latin typeface="Lucida Sans"/>
              <a:cs typeface="Lucida Sans"/>
            </a:endParaRPr>
          </a:p>
          <a:p>
            <a:pPr marL="963930">
              <a:lnSpc>
                <a:spcPts val="180"/>
              </a:lnSpc>
            </a:pPr>
            <a:r>
              <a:rPr sz="200" spc="30" dirty="0">
                <a:latin typeface="Lucida Sans"/>
                <a:cs typeface="Lucida Sans"/>
              </a:rPr>
              <a:t>edicted</a:t>
            </a:r>
            <a:r>
              <a:rPr sz="200" spc="65" dirty="0">
                <a:latin typeface="Lucida Sans"/>
                <a:cs typeface="Lucida Sans"/>
              </a:rPr>
              <a:t> </a:t>
            </a:r>
            <a:r>
              <a:rPr sz="200" spc="30" dirty="0">
                <a:latin typeface="Lucida Sans"/>
                <a:cs typeface="Lucida Sans"/>
              </a:rPr>
              <a:t>models’</a:t>
            </a:r>
            <a:r>
              <a:rPr sz="200" spc="65" dirty="0">
                <a:latin typeface="Lucida Sans"/>
                <a:cs typeface="Lucida Sans"/>
              </a:rPr>
              <a:t> </a:t>
            </a:r>
            <a:r>
              <a:rPr sz="200" spc="-20" dirty="0">
                <a:latin typeface="Lucida Sans"/>
                <a:cs typeface="Lucida Sans"/>
              </a:rPr>
              <a:t>pLDD</a:t>
            </a:r>
            <a:endParaRPr sz="200">
              <a:latin typeface="Lucida Sans"/>
              <a:cs typeface="Lucida Sans"/>
            </a:endParaRPr>
          </a:p>
          <a:p>
            <a:pPr marR="6985" algn="r">
              <a:lnSpc>
                <a:spcPts val="140"/>
              </a:lnSpc>
              <a:spcBef>
                <a:spcPts val="65"/>
              </a:spcBef>
              <a:tabLst>
                <a:tab pos="457834" algn="l"/>
                <a:tab pos="1031240" algn="l"/>
                <a:tab pos="1425575" algn="l"/>
                <a:tab pos="1770380" algn="l"/>
              </a:tabLst>
            </a:pPr>
            <a:r>
              <a:rPr sz="100" spc="-20" dirty="0">
                <a:latin typeface="Lucida Sans"/>
                <a:cs typeface="Lucida Sans"/>
              </a:rPr>
              <a:t>pair</a:t>
            </a:r>
            <a:r>
              <a:rPr sz="100" dirty="0">
                <a:latin typeface="Lucida Sans"/>
                <a:cs typeface="Lucida Sans"/>
              </a:rPr>
              <a:t>	</a:t>
            </a:r>
            <a:r>
              <a:rPr sz="100" spc="-20" dirty="0">
                <a:latin typeface="Lucida Sans"/>
                <a:cs typeface="Lucida Sans"/>
              </a:rPr>
              <a:t>pair</a:t>
            </a:r>
            <a:r>
              <a:rPr sz="100" dirty="0">
                <a:latin typeface="Lucida Sans"/>
                <a:cs typeface="Lucida Sans"/>
              </a:rPr>
              <a:t>	</a:t>
            </a:r>
            <a:r>
              <a:rPr sz="300" spc="-15" baseline="13888" dirty="0">
                <a:latin typeface="Lucida Sans"/>
                <a:cs typeface="Lucida Sans"/>
              </a:rPr>
              <a:t>scores</a:t>
            </a:r>
            <a:r>
              <a:rPr sz="300" baseline="13888" dirty="0">
                <a:latin typeface="Lucida Sans"/>
                <a:cs typeface="Lucida Sans"/>
              </a:rPr>
              <a:t>	</a:t>
            </a:r>
            <a:r>
              <a:rPr sz="300" spc="-15" baseline="55555" dirty="0">
                <a:latin typeface="Lucida Sans"/>
                <a:cs typeface="Lucida Sans"/>
              </a:rPr>
              <a:t>Ranked</a:t>
            </a:r>
            <a:r>
              <a:rPr sz="300" baseline="55555" dirty="0">
                <a:latin typeface="Lucida Sans"/>
                <a:cs typeface="Lucida Sans"/>
              </a:rPr>
              <a:t>	</a:t>
            </a:r>
            <a:r>
              <a:rPr sz="300" spc="-15" baseline="55555" dirty="0">
                <a:latin typeface="Lucida Sans"/>
                <a:cs typeface="Lucida Sans"/>
              </a:rPr>
              <a:t>Ranke</a:t>
            </a:r>
            <a:endParaRPr sz="300" baseline="55555">
              <a:latin typeface="Lucida Sans"/>
              <a:cs typeface="Lucida Sans"/>
            </a:endParaRPr>
          </a:p>
          <a:p>
            <a:pPr>
              <a:lnSpc>
                <a:spcPts val="260"/>
              </a:lnSpc>
              <a:tabLst>
                <a:tab pos="306705" algn="l"/>
                <a:tab pos="758190" algn="l"/>
                <a:tab pos="1487805" algn="l"/>
                <a:tab pos="1833880" algn="l"/>
              </a:tabLst>
            </a:pPr>
            <a:r>
              <a:rPr sz="100" spc="-10" dirty="0">
                <a:latin typeface="Lucida Sans"/>
                <a:cs typeface="Lucida Sans"/>
              </a:rPr>
              <a:t>representation</a:t>
            </a:r>
            <a:r>
              <a:rPr sz="100" dirty="0">
                <a:latin typeface="Lucida Sans"/>
                <a:cs typeface="Lucida Sans"/>
              </a:rPr>
              <a:t>	</a:t>
            </a:r>
            <a:r>
              <a:rPr sz="450" baseline="-37037" dirty="0">
                <a:latin typeface="Lucida Sans"/>
                <a:cs typeface="Lucida Sans"/>
              </a:rPr>
              <a:t>...</a:t>
            </a:r>
            <a:r>
              <a:rPr sz="450" spc="547" baseline="-37037" dirty="0">
                <a:latin typeface="Lucida Sans"/>
                <a:cs typeface="Lucida Sans"/>
              </a:rPr>
              <a:t>  </a:t>
            </a:r>
            <a:r>
              <a:rPr sz="100" spc="-10" dirty="0">
                <a:latin typeface="Lucida Sans"/>
                <a:cs typeface="Lucida Sans"/>
              </a:rPr>
              <a:t>representation</a:t>
            </a:r>
            <a:r>
              <a:rPr sz="100" dirty="0">
                <a:latin typeface="Lucida Sans"/>
                <a:cs typeface="Lucida Sans"/>
              </a:rPr>
              <a:t>	</a:t>
            </a:r>
            <a:r>
              <a:rPr sz="450" spc="-37" baseline="-37037" dirty="0">
                <a:latin typeface="Lucida Sans"/>
                <a:cs typeface="Lucida Sans"/>
              </a:rPr>
              <a:t>...</a:t>
            </a:r>
            <a:r>
              <a:rPr sz="450" baseline="-37037" dirty="0">
                <a:latin typeface="Lucida Sans"/>
                <a:cs typeface="Lucida Sans"/>
              </a:rPr>
              <a:t>	</a:t>
            </a:r>
            <a:r>
              <a:rPr sz="300" baseline="13888" dirty="0">
                <a:latin typeface="Lucida Sans"/>
                <a:cs typeface="Lucida Sans"/>
              </a:rPr>
              <a:t>MSA-</a:t>
            </a:r>
            <a:r>
              <a:rPr sz="300" spc="-75" baseline="13888" dirty="0">
                <a:latin typeface="Lucida Sans"/>
                <a:cs typeface="Lucida Sans"/>
              </a:rPr>
              <a:t>2</a:t>
            </a:r>
            <a:r>
              <a:rPr sz="300" baseline="13888" dirty="0">
                <a:latin typeface="Lucida Sans"/>
                <a:cs typeface="Lucida Sans"/>
              </a:rPr>
              <a:t>	MSA-</a:t>
            </a:r>
            <a:r>
              <a:rPr sz="300" spc="-75" baseline="13888" dirty="0">
                <a:latin typeface="Lucida Sans"/>
                <a:cs typeface="Lucida Sans"/>
              </a:rPr>
              <a:t>7</a:t>
            </a:r>
            <a:endParaRPr sz="300" baseline="13888">
              <a:latin typeface="Lucida Sans"/>
              <a:cs typeface="Lucida Sans"/>
            </a:endParaRPr>
          </a:p>
          <a:p>
            <a:pPr marR="6985" algn="r">
              <a:lnSpc>
                <a:spcPct val="100000"/>
              </a:lnSpc>
              <a:spcBef>
                <a:spcPts val="55"/>
              </a:spcBef>
              <a:tabLst>
                <a:tab pos="344170" algn="l"/>
              </a:tabLst>
            </a:pPr>
            <a:r>
              <a:rPr sz="200" spc="-10" dirty="0">
                <a:latin typeface="Lucida Sans"/>
                <a:cs typeface="Lucida Sans"/>
              </a:rPr>
              <a:t>Ranked</a:t>
            </a:r>
            <a:r>
              <a:rPr sz="200" dirty="0">
                <a:latin typeface="Lucida Sans"/>
                <a:cs typeface="Lucida Sans"/>
              </a:rPr>
              <a:t>	</a:t>
            </a:r>
            <a:r>
              <a:rPr sz="200" spc="-10" dirty="0">
                <a:latin typeface="Lucida Sans"/>
                <a:cs typeface="Lucida Sans"/>
              </a:rPr>
              <a:t>Ranke</a:t>
            </a:r>
            <a:endParaRPr sz="200">
              <a:latin typeface="Lucida Sans"/>
              <a:cs typeface="Lucida Sans"/>
            </a:endParaRPr>
          </a:p>
          <a:p>
            <a:pPr algn="r">
              <a:lnSpc>
                <a:spcPct val="100000"/>
              </a:lnSpc>
              <a:spcBef>
                <a:spcPts val="35"/>
              </a:spcBef>
              <a:tabLst>
                <a:tab pos="343535" algn="l"/>
              </a:tabLst>
            </a:pPr>
            <a:r>
              <a:rPr sz="200" dirty="0">
                <a:latin typeface="Lucida Sans"/>
                <a:cs typeface="Lucida Sans"/>
              </a:rPr>
              <a:t>MSA-</a:t>
            </a:r>
            <a:r>
              <a:rPr sz="200" spc="-50" dirty="0">
                <a:latin typeface="Lucida Sans"/>
                <a:cs typeface="Lucida Sans"/>
              </a:rPr>
              <a:t>3</a:t>
            </a:r>
            <a:r>
              <a:rPr sz="200" dirty="0">
                <a:latin typeface="Lucida Sans"/>
                <a:cs typeface="Lucida Sans"/>
              </a:rPr>
              <a:t>	MSA-</a:t>
            </a:r>
            <a:r>
              <a:rPr sz="200" spc="-50" dirty="0">
                <a:latin typeface="Lucida Sans"/>
                <a:cs typeface="Lucida Sans"/>
              </a:rPr>
              <a:t>8</a:t>
            </a:r>
            <a:endParaRPr sz="200">
              <a:latin typeface="Lucida Sans"/>
              <a:cs typeface="Lucida Sans"/>
            </a:endParaRPr>
          </a:p>
          <a:p>
            <a:pPr marL="58419">
              <a:lnSpc>
                <a:spcPts val="45"/>
              </a:lnSpc>
              <a:spcBef>
                <a:spcPts val="15"/>
              </a:spcBef>
              <a:tabLst>
                <a:tab pos="516255" algn="l"/>
              </a:tabLst>
            </a:pPr>
            <a:r>
              <a:rPr sz="100" spc="-25" dirty="0">
                <a:latin typeface="Lucida Sans"/>
                <a:cs typeface="Lucida Sans"/>
              </a:rPr>
              <a:t>MSA</a:t>
            </a:r>
            <a:r>
              <a:rPr sz="100" dirty="0">
                <a:latin typeface="Lucida Sans"/>
                <a:cs typeface="Lucida Sans"/>
              </a:rPr>
              <a:t>	</a:t>
            </a:r>
            <a:r>
              <a:rPr sz="100" spc="-25" dirty="0">
                <a:latin typeface="Lucida Sans"/>
                <a:cs typeface="Lucida Sans"/>
              </a:rPr>
              <a:t>MSA</a:t>
            </a:r>
            <a:endParaRPr sz="100">
              <a:latin typeface="Lucida Sans"/>
              <a:cs typeface="Lucida Sans"/>
            </a:endParaRPr>
          </a:p>
          <a:p>
            <a:pPr marR="6985" algn="r">
              <a:lnSpc>
                <a:spcPts val="155"/>
              </a:lnSpc>
              <a:tabLst>
                <a:tab pos="464820" algn="l"/>
                <a:tab pos="1213485" algn="l"/>
                <a:tab pos="1558290" algn="l"/>
              </a:tabLst>
            </a:pPr>
            <a:r>
              <a:rPr sz="150" spc="-10" dirty="0">
                <a:latin typeface="Lucida Sans"/>
                <a:cs typeface="Lucida Sans"/>
              </a:rPr>
              <a:t>AlphaFold2</a:t>
            </a:r>
            <a:r>
              <a:rPr sz="150" dirty="0">
                <a:latin typeface="Lucida Sans"/>
                <a:cs typeface="Lucida Sans"/>
              </a:rPr>
              <a:t>	</a:t>
            </a:r>
            <a:r>
              <a:rPr sz="225" baseline="18518" dirty="0">
                <a:latin typeface="Lucida Sans"/>
                <a:cs typeface="Lucida Sans"/>
              </a:rPr>
              <a:t>Structure</a:t>
            </a:r>
            <a:r>
              <a:rPr sz="225" spc="525" baseline="18518" dirty="0">
                <a:latin typeface="Lucida Sans"/>
                <a:cs typeface="Lucida Sans"/>
              </a:rPr>
              <a:t>   </a:t>
            </a:r>
            <a:r>
              <a:rPr sz="525" spc="89" baseline="-31746" dirty="0">
                <a:solidFill>
                  <a:srgbClr val="D7242C"/>
                </a:solidFill>
                <a:latin typeface="Lucida Sans"/>
                <a:cs typeface="Lucida Sans"/>
              </a:rPr>
              <a:t>DeepMSA2</a:t>
            </a:r>
            <a:r>
              <a:rPr sz="525" baseline="-31746" dirty="0">
                <a:solidFill>
                  <a:srgbClr val="D7242C"/>
                </a:solidFill>
                <a:latin typeface="Lucida Sans"/>
                <a:cs typeface="Lucida Sans"/>
              </a:rPr>
              <a:t>	</a:t>
            </a:r>
            <a:r>
              <a:rPr sz="200" spc="-10" dirty="0">
                <a:latin typeface="Lucida Sans"/>
                <a:cs typeface="Lucida Sans"/>
              </a:rPr>
              <a:t>Ranked</a:t>
            </a:r>
            <a:r>
              <a:rPr sz="200" dirty="0">
                <a:latin typeface="Lucida Sans"/>
                <a:cs typeface="Lucida Sans"/>
              </a:rPr>
              <a:t>	</a:t>
            </a:r>
            <a:r>
              <a:rPr sz="200" spc="-20" dirty="0">
                <a:latin typeface="Lucida Sans"/>
                <a:cs typeface="Lucida Sans"/>
              </a:rPr>
              <a:t>Ranke</a:t>
            </a:r>
            <a:endParaRPr sz="200">
              <a:latin typeface="Lucida Sans"/>
              <a:cs typeface="Lucida Sans"/>
            </a:endParaRPr>
          </a:p>
          <a:p>
            <a:pPr marL="8255">
              <a:lnSpc>
                <a:spcPts val="55"/>
              </a:lnSpc>
              <a:tabLst>
                <a:tab pos="466725" algn="l"/>
              </a:tabLst>
            </a:pPr>
            <a:r>
              <a:rPr sz="100" spc="-10" dirty="0">
                <a:latin typeface="Lucida Sans"/>
                <a:cs typeface="Lucida Sans"/>
              </a:rPr>
              <a:t>representation</a:t>
            </a:r>
            <a:r>
              <a:rPr sz="100" dirty="0">
                <a:latin typeface="Lucida Sans"/>
                <a:cs typeface="Lucida Sans"/>
              </a:rPr>
              <a:t>	</a:t>
            </a:r>
            <a:r>
              <a:rPr sz="100" spc="-10" dirty="0">
                <a:latin typeface="Lucida Sans"/>
                <a:cs typeface="Lucida Sans"/>
              </a:rPr>
              <a:t>representation</a:t>
            </a:r>
            <a:endParaRPr sz="100">
              <a:latin typeface="Lucida Sans"/>
              <a:cs typeface="Lucida Sans"/>
            </a:endParaRPr>
          </a:p>
          <a:p>
            <a:pPr algn="r">
              <a:lnSpc>
                <a:spcPct val="100000"/>
              </a:lnSpc>
              <a:spcBef>
                <a:spcPts val="25"/>
              </a:spcBef>
              <a:tabLst>
                <a:tab pos="467995" algn="l"/>
                <a:tab pos="1214755" algn="l"/>
                <a:tab pos="1559560" algn="l"/>
              </a:tabLst>
            </a:pPr>
            <a:r>
              <a:rPr sz="150" spc="-10" dirty="0">
                <a:latin typeface="Lucida Sans"/>
                <a:cs typeface="Lucida Sans"/>
              </a:rPr>
              <a:t>Evoformer</a:t>
            </a:r>
            <a:r>
              <a:rPr sz="150" dirty="0">
                <a:latin typeface="Lucida Sans"/>
                <a:cs typeface="Lucida Sans"/>
              </a:rPr>
              <a:t>	</a:t>
            </a:r>
            <a:r>
              <a:rPr sz="150" spc="-10" dirty="0">
                <a:latin typeface="Lucida Sans"/>
                <a:cs typeface="Lucida Sans"/>
              </a:rPr>
              <a:t>module</a:t>
            </a:r>
            <a:r>
              <a:rPr sz="150" dirty="0">
                <a:latin typeface="Lucida Sans"/>
                <a:cs typeface="Lucida Sans"/>
              </a:rPr>
              <a:t>	</a:t>
            </a:r>
            <a:r>
              <a:rPr sz="300" baseline="-27777" dirty="0">
                <a:latin typeface="Lucida Sans"/>
                <a:cs typeface="Lucida Sans"/>
              </a:rPr>
              <a:t>MSA-</a:t>
            </a:r>
            <a:r>
              <a:rPr sz="300" spc="-75" baseline="-27777" dirty="0">
                <a:latin typeface="Lucida Sans"/>
                <a:cs typeface="Lucida Sans"/>
              </a:rPr>
              <a:t>4</a:t>
            </a:r>
            <a:r>
              <a:rPr sz="300" baseline="-27777" dirty="0">
                <a:latin typeface="Lucida Sans"/>
                <a:cs typeface="Lucida Sans"/>
              </a:rPr>
              <a:t>	MSA-</a:t>
            </a:r>
            <a:r>
              <a:rPr sz="300" spc="-75" baseline="-27777" dirty="0">
                <a:latin typeface="Lucida Sans"/>
                <a:cs typeface="Lucida Sans"/>
              </a:rPr>
              <a:t>9</a:t>
            </a:r>
            <a:endParaRPr sz="300" baseline="-27777">
              <a:latin typeface="Lucida Sans"/>
              <a:cs typeface="Lucida Sans"/>
            </a:endParaRPr>
          </a:p>
        </p:txBody>
      </p:sp>
      <p:grpSp>
        <p:nvGrpSpPr>
          <p:cNvPr id="1386" name="object 1385">
            <a:extLst>
              <a:ext uri="{FF2B5EF4-FFF2-40B4-BE49-F238E27FC236}">
                <a16:creationId xmlns:a16="http://schemas.microsoft.com/office/drawing/2014/main" id="{84A85042-A714-5739-8749-F7A46E0A4B6A}"/>
              </a:ext>
            </a:extLst>
          </p:cNvPr>
          <p:cNvGrpSpPr/>
          <p:nvPr/>
        </p:nvGrpSpPr>
        <p:grpSpPr>
          <a:xfrm>
            <a:off x="3318387" y="4900367"/>
            <a:ext cx="267970" cy="74295"/>
            <a:chOff x="3558019" y="5306432"/>
            <a:chExt cx="267970" cy="74295"/>
          </a:xfrm>
        </p:grpSpPr>
        <p:sp>
          <p:nvSpPr>
            <p:cNvPr id="1387" name="object 1386">
              <a:extLst>
                <a:ext uri="{FF2B5EF4-FFF2-40B4-BE49-F238E27FC236}">
                  <a16:creationId xmlns:a16="http://schemas.microsoft.com/office/drawing/2014/main" id="{CD9E0051-4C3D-75DB-5D44-B5819083D79A}"/>
                </a:ext>
              </a:extLst>
            </p:cNvPr>
            <p:cNvSpPr/>
            <p:nvPr/>
          </p:nvSpPr>
          <p:spPr>
            <a:xfrm>
              <a:off x="3560559" y="5308206"/>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388" name="object 1387">
              <a:extLst>
                <a:ext uri="{FF2B5EF4-FFF2-40B4-BE49-F238E27FC236}">
                  <a16:creationId xmlns:a16="http://schemas.microsoft.com/office/drawing/2014/main" id="{9D23C2BD-DDBF-62C2-BEA8-A6CD02AD4E5D}"/>
                </a:ext>
              </a:extLst>
            </p:cNvPr>
            <p:cNvSpPr/>
            <p:nvPr/>
          </p:nvSpPr>
          <p:spPr>
            <a:xfrm>
              <a:off x="3560559" y="5308972"/>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389" name="object 1388">
            <a:extLst>
              <a:ext uri="{FF2B5EF4-FFF2-40B4-BE49-F238E27FC236}">
                <a16:creationId xmlns:a16="http://schemas.microsoft.com/office/drawing/2014/main" id="{D5D01CF6-836C-5183-CC39-0A59B8E6F88E}"/>
              </a:ext>
            </a:extLst>
          </p:cNvPr>
          <p:cNvSpPr txBox="1"/>
          <p:nvPr/>
        </p:nvSpPr>
        <p:spPr>
          <a:xfrm>
            <a:off x="3377812" y="4889964"/>
            <a:ext cx="149225" cy="95250"/>
          </a:xfrm>
          <a:prstGeom prst="rect">
            <a:avLst/>
          </a:prstGeom>
        </p:spPr>
        <p:txBody>
          <a:bodyPr vert="horz" wrap="square" lIns="0" tIns="12065" rIns="0" bIns="0" rtlCol="0">
            <a:spAutoFit/>
          </a:bodyPr>
          <a:lstStyle/>
          <a:p>
            <a:pPr marL="12700" marR="5080" indent="635">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25" dirty="0">
                <a:latin typeface="Lucida Sans"/>
                <a:cs typeface="Lucida Sans"/>
              </a:rPr>
              <a:t>10</a:t>
            </a:r>
            <a:endParaRPr sz="200">
              <a:latin typeface="Lucida Sans"/>
              <a:cs typeface="Lucida Sans"/>
            </a:endParaRPr>
          </a:p>
        </p:txBody>
      </p:sp>
      <p:sp>
        <p:nvSpPr>
          <p:cNvPr id="1390" name="object 1389">
            <a:extLst>
              <a:ext uri="{FF2B5EF4-FFF2-40B4-BE49-F238E27FC236}">
                <a16:creationId xmlns:a16="http://schemas.microsoft.com/office/drawing/2014/main" id="{575A72C1-712B-A30F-86D9-A999516188CB}"/>
              </a:ext>
            </a:extLst>
          </p:cNvPr>
          <p:cNvSpPr txBox="1"/>
          <p:nvPr/>
        </p:nvSpPr>
        <p:spPr>
          <a:xfrm>
            <a:off x="1303121" y="4593786"/>
            <a:ext cx="59055" cy="237490"/>
          </a:xfrm>
          <a:prstGeom prst="rect">
            <a:avLst/>
          </a:prstGeom>
        </p:spPr>
        <p:txBody>
          <a:bodyPr vert="vert270" wrap="square" lIns="0" tIns="9525" rIns="0" bIns="0" rtlCol="0">
            <a:spAutoFit/>
          </a:bodyPr>
          <a:lstStyle/>
          <a:p>
            <a:pPr>
              <a:lnSpc>
                <a:spcPct val="100000"/>
              </a:lnSpc>
              <a:spcBef>
                <a:spcPts val="75"/>
              </a:spcBef>
            </a:pPr>
            <a:r>
              <a:rPr sz="300" spc="-25" dirty="0">
                <a:latin typeface="Lucida Sans"/>
                <a:cs typeface="Lucida Sans"/>
              </a:rPr>
              <a:t>MSA</a:t>
            </a:r>
            <a:r>
              <a:rPr sz="300" dirty="0">
                <a:latin typeface="Lucida Sans"/>
                <a:cs typeface="Lucida Sans"/>
              </a:rPr>
              <a:t> </a:t>
            </a:r>
            <a:r>
              <a:rPr sz="300" spc="-20" dirty="0">
                <a:latin typeface="Lucida Sans"/>
                <a:cs typeface="Lucida Sans"/>
              </a:rPr>
              <a:t>selection</a:t>
            </a:r>
            <a:endParaRPr sz="300">
              <a:latin typeface="Lucida Sans"/>
              <a:cs typeface="Lucida Sans"/>
            </a:endParaRPr>
          </a:p>
        </p:txBody>
      </p:sp>
      <p:grpSp>
        <p:nvGrpSpPr>
          <p:cNvPr id="1391" name="object 1390">
            <a:extLst>
              <a:ext uri="{FF2B5EF4-FFF2-40B4-BE49-F238E27FC236}">
                <a16:creationId xmlns:a16="http://schemas.microsoft.com/office/drawing/2014/main" id="{773ACC1D-F0D7-2567-7C8C-F036C23360A7}"/>
              </a:ext>
            </a:extLst>
          </p:cNvPr>
          <p:cNvGrpSpPr/>
          <p:nvPr/>
        </p:nvGrpSpPr>
        <p:grpSpPr>
          <a:xfrm>
            <a:off x="1384926" y="3861236"/>
            <a:ext cx="2329180" cy="783590"/>
            <a:chOff x="1624558" y="4267301"/>
            <a:chExt cx="2329180" cy="783590"/>
          </a:xfrm>
        </p:grpSpPr>
        <p:pic>
          <p:nvPicPr>
            <p:cNvPr id="1392" name="object 1391">
              <a:extLst>
                <a:ext uri="{FF2B5EF4-FFF2-40B4-BE49-F238E27FC236}">
                  <a16:creationId xmlns:a16="http://schemas.microsoft.com/office/drawing/2014/main" id="{0430D15E-F322-6C8D-4DD2-E33C1C79501B}"/>
                </a:ext>
              </a:extLst>
            </p:cNvPr>
            <p:cNvPicPr/>
            <p:nvPr/>
          </p:nvPicPr>
          <p:blipFill>
            <a:blip r:embed="rId32" cstate="print"/>
            <a:stretch>
              <a:fillRect/>
            </a:stretch>
          </p:blipFill>
          <p:spPr>
            <a:xfrm>
              <a:off x="1624558" y="4267301"/>
              <a:ext cx="2325611" cy="725411"/>
            </a:xfrm>
            <a:prstGeom prst="rect">
              <a:avLst/>
            </a:prstGeom>
          </p:spPr>
        </p:pic>
        <p:sp>
          <p:nvSpPr>
            <p:cNvPr id="1393" name="object 1392">
              <a:extLst>
                <a:ext uri="{FF2B5EF4-FFF2-40B4-BE49-F238E27FC236}">
                  <a16:creationId xmlns:a16="http://schemas.microsoft.com/office/drawing/2014/main" id="{540593FF-BB45-52E7-76E2-163DED39DB90}"/>
                </a:ext>
              </a:extLst>
            </p:cNvPr>
            <p:cNvSpPr/>
            <p:nvPr/>
          </p:nvSpPr>
          <p:spPr>
            <a:xfrm>
              <a:off x="1691502" y="4966964"/>
              <a:ext cx="2258060" cy="0"/>
            </a:xfrm>
            <a:custGeom>
              <a:avLst/>
              <a:gdLst/>
              <a:ahLst/>
              <a:cxnLst/>
              <a:rect l="l" t="t" r="r" b="b"/>
              <a:pathLst>
                <a:path w="2258060">
                  <a:moveTo>
                    <a:pt x="2257805" y="0"/>
                  </a:moveTo>
                  <a:lnTo>
                    <a:pt x="0" y="0"/>
                  </a:lnTo>
                </a:path>
              </a:pathLst>
            </a:custGeom>
            <a:solidFill>
              <a:srgbClr val="000000"/>
            </a:solidFill>
          </p:spPr>
          <p:txBody>
            <a:bodyPr wrap="square" lIns="0" tIns="0" rIns="0" bIns="0" rtlCol="0"/>
            <a:lstStyle/>
            <a:p>
              <a:endParaRPr/>
            </a:p>
          </p:txBody>
        </p:sp>
        <p:sp>
          <p:nvSpPr>
            <p:cNvPr id="1394" name="object 1393">
              <a:extLst>
                <a:ext uri="{FF2B5EF4-FFF2-40B4-BE49-F238E27FC236}">
                  <a16:creationId xmlns:a16="http://schemas.microsoft.com/office/drawing/2014/main" id="{18D75922-2B71-4C6D-E302-1ED5678B493A}"/>
                </a:ext>
              </a:extLst>
            </p:cNvPr>
            <p:cNvSpPr/>
            <p:nvPr/>
          </p:nvSpPr>
          <p:spPr>
            <a:xfrm>
              <a:off x="1691502" y="4966961"/>
              <a:ext cx="2258060" cy="0"/>
            </a:xfrm>
            <a:custGeom>
              <a:avLst/>
              <a:gdLst/>
              <a:ahLst/>
              <a:cxnLst/>
              <a:rect l="l" t="t" r="r" b="b"/>
              <a:pathLst>
                <a:path w="2258060">
                  <a:moveTo>
                    <a:pt x="0" y="0"/>
                  </a:moveTo>
                  <a:lnTo>
                    <a:pt x="2257805" y="0"/>
                  </a:lnTo>
                </a:path>
              </a:pathLst>
            </a:custGeom>
            <a:ln w="7594">
              <a:solidFill>
                <a:srgbClr val="000000"/>
              </a:solidFill>
            </a:ln>
          </p:spPr>
          <p:txBody>
            <a:bodyPr wrap="square" lIns="0" tIns="0" rIns="0" bIns="0" rtlCol="0"/>
            <a:lstStyle/>
            <a:p>
              <a:endParaRPr/>
            </a:p>
          </p:txBody>
        </p:sp>
        <p:sp>
          <p:nvSpPr>
            <p:cNvPr id="1395" name="object 1394">
              <a:extLst>
                <a:ext uri="{FF2B5EF4-FFF2-40B4-BE49-F238E27FC236}">
                  <a16:creationId xmlns:a16="http://schemas.microsoft.com/office/drawing/2014/main" id="{60841063-39A6-89E9-1773-BE9AC7340829}"/>
                </a:ext>
              </a:extLst>
            </p:cNvPr>
            <p:cNvSpPr/>
            <p:nvPr/>
          </p:nvSpPr>
          <p:spPr>
            <a:xfrm>
              <a:off x="3741597" y="4978387"/>
              <a:ext cx="81915" cy="70485"/>
            </a:xfrm>
            <a:custGeom>
              <a:avLst/>
              <a:gdLst/>
              <a:ahLst/>
              <a:cxnLst/>
              <a:rect l="l" t="t" r="r" b="b"/>
              <a:pathLst>
                <a:path w="81914" h="70485">
                  <a:moveTo>
                    <a:pt x="0" y="69913"/>
                  </a:moveTo>
                  <a:lnTo>
                    <a:pt x="81318" y="69913"/>
                  </a:lnTo>
                  <a:lnTo>
                    <a:pt x="81318" y="0"/>
                  </a:lnTo>
                  <a:lnTo>
                    <a:pt x="0" y="0"/>
                  </a:lnTo>
                  <a:lnTo>
                    <a:pt x="0" y="69913"/>
                  </a:lnTo>
                  <a:close/>
                </a:path>
              </a:pathLst>
            </a:custGeom>
            <a:solidFill>
              <a:srgbClr val="D7242C">
                <a:alpha val="29998"/>
              </a:srgbClr>
            </a:solidFill>
          </p:spPr>
          <p:txBody>
            <a:bodyPr wrap="square" lIns="0" tIns="0" rIns="0" bIns="0" rtlCol="0"/>
            <a:lstStyle/>
            <a:p>
              <a:endParaRPr/>
            </a:p>
          </p:txBody>
        </p:sp>
        <p:sp>
          <p:nvSpPr>
            <p:cNvPr id="1396" name="object 1395">
              <a:extLst>
                <a:ext uri="{FF2B5EF4-FFF2-40B4-BE49-F238E27FC236}">
                  <a16:creationId xmlns:a16="http://schemas.microsoft.com/office/drawing/2014/main" id="{1D253D76-94E7-A409-B9C0-1F5D5C07F2E2}"/>
                </a:ext>
              </a:extLst>
            </p:cNvPr>
            <p:cNvSpPr/>
            <p:nvPr/>
          </p:nvSpPr>
          <p:spPr>
            <a:xfrm>
              <a:off x="3560559" y="4979140"/>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397" name="object 1396">
            <a:extLst>
              <a:ext uri="{FF2B5EF4-FFF2-40B4-BE49-F238E27FC236}">
                <a16:creationId xmlns:a16="http://schemas.microsoft.com/office/drawing/2014/main" id="{032DA59A-7D39-59E5-6DC6-8C9AC8ED1695}"/>
              </a:ext>
            </a:extLst>
          </p:cNvPr>
          <p:cNvSpPr txBox="1"/>
          <p:nvPr/>
        </p:nvSpPr>
        <p:spPr>
          <a:xfrm>
            <a:off x="3478225" y="4560124"/>
            <a:ext cx="47625" cy="60325"/>
          </a:xfrm>
          <a:prstGeom prst="rect">
            <a:avLst/>
          </a:prstGeom>
        </p:spPr>
        <p:txBody>
          <a:bodyPr vert="horz" wrap="square" lIns="0" tIns="15875" rIns="0" bIns="0" rtlCol="0">
            <a:spAutoFit/>
          </a:bodyPr>
          <a:lstStyle/>
          <a:p>
            <a:pPr marL="12700">
              <a:lnSpc>
                <a:spcPct val="100000"/>
              </a:lnSpc>
              <a:spcBef>
                <a:spcPts val="125"/>
              </a:spcBef>
            </a:pPr>
            <a:r>
              <a:rPr sz="200" spc="-50" dirty="0">
                <a:latin typeface="Lucida Sans"/>
                <a:cs typeface="Lucida Sans"/>
              </a:rPr>
              <a:t>d</a:t>
            </a:r>
            <a:endParaRPr sz="200">
              <a:latin typeface="Lucida Sans"/>
              <a:cs typeface="Lucida Sans"/>
            </a:endParaRPr>
          </a:p>
        </p:txBody>
      </p:sp>
      <p:sp>
        <p:nvSpPr>
          <p:cNvPr id="1398" name="object 1397">
            <a:extLst>
              <a:ext uri="{FF2B5EF4-FFF2-40B4-BE49-F238E27FC236}">
                <a16:creationId xmlns:a16="http://schemas.microsoft.com/office/drawing/2014/main" id="{8929482A-BC7C-24F5-30DD-97932CB623CD}"/>
              </a:ext>
            </a:extLst>
          </p:cNvPr>
          <p:cNvSpPr txBox="1"/>
          <p:nvPr/>
        </p:nvSpPr>
        <p:spPr>
          <a:xfrm>
            <a:off x="3046533" y="4569551"/>
            <a:ext cx="459740" cy="75565"/>
          </a:xfrm>
          <a:prstGeom prst="rect">
            <a:avLst/>
          </a:prstGeom>
        </p:spPr>
        <p:txBody>
          <a:bodyPr vert="horz" wrap="square" lIns="0" tIns="7620" rIns="0" bIns="0" rtlCol="0">
            <a:spAutoFit/>
          </a:bodyPr>
          <a:lstStyle/>
          <a:p>
            <a:pPr>
              <a:lnSpc>
                <a:spcPct val="100000"/>
              </a:lnSpc>
              <a:spcBef>
                <a:spcPts val="60"/>
              </a:spcBef>
              <a:tabLst>
                <a:tab pos="344170" algn="l"/>
              </a:tabLst>
            </a:pPr>
            <a:r>
              <a:rPr sz="200" spc="-10" dirty="0">
                <a:latin typeface="Lucida Sans"/>
                <a:cs typeface="Lucida Sans"/>
              </a:rPr>
              <a:t>Ranked</a:t>
            </a:r>
            <a:r>
              <a:rPr sz="200" dirty="0">
                <a:latin typeface="Lucida Sans"/>
                <a:cs typeface="Lucida Sans"/>
              </a:rPr>
              <a:t>	</a:t>
            </a:r>
            <a:r>
              <a:rPr sz="200" spc="-10" dirty="0">
                <a:latin typeface="Lucida Sans"/>
                <a:cs typeface="Lucida Sans"/>
              </a:rPr>
              <a:t>Ranke</a:t>
            </a:r>
            <a:endParaRPr sz="200">
              <a:latin typeface="Lucida Sans"/>
              <a:cs typeface="Lucida Sans"/>
            </a:endParaRPr>
          </a:p>
          <a:p>
            <a:pPr marL="10795">
              <a:lnSpc>
                <a:spcPct val="100000"/>
              </a:lnSpc>
              <a:spcBef>
                <a:spcPts val="35"/>
              </a:spcBef>
              <a:tabLst>
                <a:tab pos="351155" algn="l"/>
              </a:tabLst>
            </a:pPr>
            <a:r>
              <a:rPr sz="200" dirty="0">
                <a:latin typeface="Lucida Sans"/>
                <a:cs typeface="Lucida Sans"/>
              </a:rPr>
              <a:t>MSA-</a:t>
            </a:r>
            <a:r>
              <a:rPr sz="200" spc="-50" dirty="0">
                <a:latin typeface="Lucida Sans"/>
                <a:cs typeface="Lucida Sans"/>
              </a:rPr>
              <a:t>1</a:t>
            </a:r>
            <a:r>
              <a:rPr sz="200" dirty="0">
                <a:latin typeface="Lucida Sans"/>
                <a:cs typeface="Lucida Sans"/>
              </a:rPr>
              <a:t>	MSA-6</a:t>
            </a:r>
            <a:endParaRPr sz="200">
              <a:latin typeface="Lucida Sans"/>
              <a:cs typeface="Lucida Sans"/>
            </a:endParaRPr>
          </a:p>
        </p:txBody>
      </p:sp>
      <p:grpSp>
        <p:nvGrpSpPr>
          <p:cNvPr id="1399" name="object 1398">
            <a:extLst>
              <a:ext uri="{FF2B5EF4-FFF2-40B4-BE49-F238E27FC236}">
                <a16:creationId xmlns:a16="http://schemas.microsoft.com/office/drawing/2014/main" id="{525349C2-56C0-93C6-E29D-1B90C116846A}"/>
              </a:ext>
            </a:extLst>
          </p:cNvPr>
          <p:cNvGrpSpPr/>
          <p:nvPr/>
        </p:nvGrpSpPr>
        <p:grpSpPr>
          <a:xfrm>
            <a:off x="779277" y="3691031"/>
            <a:ext cx="2819400" cy="1344295"/>
            <a:chOff x="1018909" y="4097096"/>
            <a:chExt cx="2819400" cy="1344295"/>
          </a:xfrm>
        </p:grpSpPr>
        <p:pic>
          <p:nvPicPr>
            <p:cNvPr id="1400" name="object 1399">
              <a:extLst>
                <a:ext uri="{FF2B5EF4-FFF2-40B4-BE49-F238E27FC236}">
                  <a16:creationId xmlns:a16="http://schemas.microsoft.com/office/drawing/2014/main" id="{FE40F898-78CC-5AFF-FCEC-D192C6DED2B3}"/>
                </a:ext>
              </a:extLst>
            </p:cNvPr>
            <p:cNvPicPr/>
            <p:nvPr/>
          </p:nvPicPr>
          <p:blipFill>
            <a:blip r:embed="rId33" cstate="print"/>
            <a:stretch>
              <a:fillRect/>
            </a:stretch>
          </p:blipFill>
          <p:spPr>
            <a:xfrm>
              <a:off x="1119493" y="4142816"/>
              <a:ext cx="2718815" cy="1298435"/>
            </a:xfrm>
            <a:prstGeom prst="rect">
              <a:avLst/>
            </a:prstGeom>
          </p:spPr>
        </p:pic>
        <p:sp>
          <p:nvSpPr>
            <p:cNvPr id="1401" name="object 1400">
              <a:extLst>
                <a:ext uri="{FF2B5EF4-FFF2-40B4-BE49-F238E27FC236}">
                  <a16:creationId xmlns:a16="http://schemas.microsoft.com/office/drawing/2014/main" id="{1D474F74-DF45-048D-AE02-FDE7DA697532}"/>
                </a:ext>
              </a:extLst>
            </p:cNvPr>
            <p:cNvSpPr/>
            <p:nvPr/>
          </p:nvSpPr>
          <p:spPr>
            <a:xfrm>
              <a:off x="1155077" y="4180802"/>
              <a:ext cx="2586990" cy="1161415"/>
            </a:xfrm>
            <a:custGeom>
              <a:avLst/>
              <a:gdLst/>
              <a:ahLst/>
              <a:cxnLst/>
              <a:rect l="l" t="t" r="r" b="b"/>
              <a:pathLst>
                <a:path w="2586990" h="1161414">
                  <a:moveTo>
                    <a:pt x="2586520" y="0"/>
                  </a:moveTo>
                  <a:lnTo>
                    <a:pt x="0" y="0"/>
                  </a:lnTo>
                  <a:lnTo>
                    <a:pt x="0" y="1161072"/>
                  </a:lnTo>
                  <a:lnTo>
                    <a:pt x="2586520" y="1161072"/>
                  </a:lnTo>
                  <a:lnTo>
                    <a:pt x="2586520" y="0"/>
                  </a:lnTo>
                  <a:close/>
                </a:path>
              </a:pathLst>
            </a:custGeom>
            <a:solidFill>
              <a:srgbClr val="FFFFFF"/>
            </a:solidFill>
          </p:spPr>
          <p:txBody>
            <a:bodyPr wrap="square" lIns="0" tIns="0" rIns="0" bIns="0" rtlCol="0"/>
            <a:lstStyle/>
            <a:p>
              <a:endParaRPr/>
            </a:p>
          </p:txBody>
        </p:sp>
        <p:sp>
          <p:nvSpPr>
            <p:cNvPr id="1402" name="object 1401">
              <a:extLst>
                <a:ext uri="{FF2B5EF4-FFF2-40B4-BE49-F238E27FC236}">
                  <a16:creationId xmlns:a16="http://schemas.microsoft.com/office/drawing/2014/main" id="{25B2B1E2-8162-F09A-6AEF-1E81CFD71577}"/>
                </a:ext>
              </a:extLst>
            </p:cNvPr>
            <p:cNvSpPr/>
            <p:nvPr/>
          </p:nvSpPr>
          <p:spPr>
            <a:xfrm>
              <a:off x="3716262" y="5316547"/>
              <a:ext cx="25400" cy="25400"/>
            </a:xfrm>
            <a:custGeom>
              <a:avLst/>
              <a:gdLst/>
              <a:ahLst/>
              <a:cxnLst/>
              <a:rect l="l" t="t" r="r" b="b"/>
              <a:pathLst>
                <a:path w="25400" h="25400">
                  <a:moveTo>
                    <a:pt x="25336" y="0"/>
                  </a:moveTo>
                  <a:lnTo>
                    <a:pt x="25336" y="25336"/>
                  </a:lnTo>
                  <a:lnTo>
                    <a:pt x="0" y="25336"/>
                  </a:lnTo>
                </a:path>
              </a:pathLst>
            </a:custGeom>
            <a:ln w="10134">
              <a:solidFill>
                <a:srgbClr val="000000"/>
              </a:solidFill>
            </a:ln>
          </p:spPr>
          <p:txBody>
            <a:bodyPr wrap="square" lIns="0" tIns="0" rIns="0" bIns="0" rtlCol="0"/>
            <a:lstStyle/>
            <a:p>
              <a:endParaRPr/>
            </a:p>
          </p:txBody>
        </p:sp>
        <p:sp>
          <p:nvSpPr>
            <p:cNvPr id="1403" name="object 1402">
              <a:extLst>
                <a:ext uri="{FF2B5EF4-FFF2-40B4-BE49-F238E27FC236}">
                  <a16:creationId xmlns:a16="http://schemas.microsoft.com/office/drawing/2014/main" id="{3F22ACDE-F9A2-16AF-3451-BE80B4D2D77F}"/>
                </a:ext>
              </a:extLst>
            </p:cNvPr>
            <p:cNvSpPr/>
            <p:nvPr/>
          </p:nvSpPr>
          <p:spPr>
            <a:xfrm>
              <a:off x="1205273" y="5341878"/>
              <a:ext cx="2461895" cy="0"/>
            </a:xfrm>
            <a:custGeom>
              <a:avLst/>
              <a:gdLst/>
              <a:ahLst/>
              <a:cxnLst/>
              <a:rect l="l" t="t" r="r" b="b"/>
              <a:pathLst>
                <a:path w="2461895">
                  <a:moveTo>
                    <a:pt x="2461272" y="0"/>
                  </a:moveTo>
                  <a:lnTo>
                    <a:pt x="0" y="0"/>
                  </a:lnTo>
                </a:path>
              </a:pathLst>
            </a:custGeom>
            <a:ln w="10134">
              <a:solidFill>
                <a:srgbClr val="000000"/>
              </a:solidFill>
              <a:prstDash val="dash"/>
            </a:ln>
          </p:spPr>
          <p:txBody>
            <a:bodyPr wrap="square" lIns="0" tIns="0" rIns="0" bIns="0" rtlCol="0"/>
            <a:lstStyle/>
            <a:p>
              <a:endParaRPr/>
            </a:p>
          </p:txBody>
        </p:sp>
        <p:sp>
          <p:nvSpPr>
            <p:cNvPr id="1404" name="object 1403">
              <a:extLst>
                <a:ext uri="{FF2B5EF4-FFF2-40B4-BE49-F238E27FC236}">
                  <a16:creationId xmlns:a16="http://schemas.microsoft.com/office/drawing/2014/main" id="{A4E29C1A-D450-DBBE-C909-A53A38083E16}"/>
                </a:ext>
              </a:extLst>
            </p:cNvPr>
            <p:cNvSpPr/>
            <p:nvPr/>
          </p:nvSpPr>
          <p:spPr>
            <a:xfrm>
              <a:off x="1155076" y="5316541"/>
              <a:ext cx="25400" cy="25400"/>
            </a:xfrm>
            <a:custGeom>
              <a:avLst/>
              <a:gdLst/>
              <a:ahLst/>
              <a:cxnLst/>
              <a:rect l="l" t="t" r="r" b="b"/>
              <a:pathLst>
                <a:path w="25400" h="25400">
                  <a:moveTo>
                    <a:pt x="25336" y="25336"/>
                  </a:moveTo>
                  <a:lnTo>
                    <a:pt x="0" y="25336"/>
                  </a:lnTo>
                  <a:lnTo>
                    <a:pt x="0" y="0"/>
                  </a:lnTo>
                </a:path>
              </a:pathLst>
            </a:custGeom>
            <a:ln w="10134">
              <a:solidFill>
                <a:srgbClr val="000000"/>
              </a:solidFill>
            </a:ln>
          </p:spPr>
          <p:txBody>
            <a:bodyPr wrap="square" lIns="0" tIns="0" rIns="0" bIns="0" rtlCol="0"/>
            <a:lstStyle/>
            <a:p>
              <a:endParaRPr/>
            </a:p>
          </p:txBody>
        </p:sp>
        <p:sp>
          <p:nvSpPr>
            <p:cNvPr id="1405" name="object 1404">
              <a:extLst>
                <a:ext uri="{FF2B5EF4-FFF2-40B4-BE49-F238E27FC236}">
                  <a16:creationId xmlns:a16="http://schemas.microsoft.com/office/drawing/2014/main" id="{CF382721-F557-10AA-B4AE-F5C234B16B05}"/>
                </a:ext>
              </a:extLst>
            </p:cNvPr>
            <p:cNvSpPr/>
            <p:nvPr/>
          </p:nvSpPr>
          <p:spPr>
            <a:xfrm>
              <a:off x="1230134" y="4180808"/>
              <a:ext cx="2461895" cy="0"/>
            </a:xfrm>
            <a:custGeom>
              <a:avLst/>
              <a:gdLst/>
              <a:ahLst/>
              <a:cxnLst/>
              <a:rect l="l" t="t" r="r" b="b"/>
              <a:pathLst>
                <a:path w="2461895">
                  <a:moveTo>
                    <a:pt x="0" y="0"/>
                  </a:moveTo>
                  <a:lnTo>
                    <a:pt x="2461272" y="0"/>
                  </a:lnTo>
                </a:path>
              </a:pathLst>
            </a:custGeom>
            <a:ln w="10134">
              <a:solidFill>
                <a:srgbClr val="000000"/>
              </a:solidFill>
              <a:prstDash val="dash"/>
            </a:ln>
          </p:spPr>
          <p:txBody>
            <a:bodyPr wrap="square" lIns="0" tIns="0" rIns="0" bIns="0" rtlCol="0"/>
            <a:lstStyle/>
            <a:p>
              <a:endParaRPr/>
            </a:p>
          </p:txBody>
        </p:sp>
        <p:sp>
          <p:nvSpPr>
            <p:cNvPr id="1406" name="object 1405">
              <a:extLst>
                <a:ext uri="{FF2B5EF4-FFF2-40B4-BE49-F238E27FC236}">
                  <a16:creationId xmlns:a16="http://schemas.microsoft.com/office/drawing/2014/main" id="{174E5EBF-1408-E804-5588-EE0C311B541C}"/>
                </a:ext>
              </a:extLst>
            </p:cNvPr>
            <p:cNvSpPr/>
            <p:nvPr/>
          </p:nvSpPr>
          <p:spPr>
            <a:xfrm>
              <a:off x="3716268" y="4180808"/>
              <a:ext cx="25400" cy="25400"/>
            </a:xfrm>
            <a:custGeom>
              <a:avLst/>
              <a:gdLst/>
              <a:ahLst/>
              <a:cxnLst/>
              <a:rect l="l" t="t" r="r" b="b"/>
              <a:pathLst>
                <a:path w="25400" h="25400">
                  <a:moveTo>
                    <a:pt x="0" y="0"/>
                  </a:moveTo>
                  <a:lnTo>
                    <a:pt x="25336" y="0"/>
                  </a:lnTo>
                  <a:lnTo>
                    <a:pt x="25336" y="25336"/>
                  </a:lnTo>
                </a:path>
              </a:pathLst>
            </a:custGeom>
            <a:ln w="10134">
              <a:solidFill>
                <a:srgbClr val="000000"/>
              </a:solidFill>
            </a:ln>
          </p:spPr>
          <p:txBody>
            <a:bodyPr wrap="square" lIns="0" tIns="0" rIns="0" bIns="0" rtlCol="0"/>
            <a:lstStyle/>
            <a:p>
              <a:endParaRPr/>
            </a:p>
          </p:txBody>
        </p:sp>
        <p:sp>
          <p:nvSpPr>
            <p:cNvPr id="1407" name="object 1406">
              <a:extLst>
                <a:ext uri="{FF2B5EF4-FFF2-40B4-BE49-F238E27FC236}">
                  <a16:creationId xmlns:a16="http://schemas.microsoft.com/office/drawing/2014/main" id="{66114E61-1D62-4C4C-02D8-0856B15D15E2}"/>
                </a:ext>
              </a:extLst>
            </p:cNvPr>
            <p:cNvSpPr/>
            <p:nvPr/>
          </p:nvSpPr>
          <p:spPr>
            <a:xfrm>
              <a:off x="3741599" y="4259015"/>
              <a:ext cx="0" cy="1031240"/>
            </a:xfrm>
            <a:custGeom>
              <a:avLst/>
              <a:gdLst/>
              <a:ahLst/>
              <a:cxnLst/>
              <a:rect l="l" t="t" r="r" b="b"/>
              <a:pathLst>
                <a:path h="1031239">
                  <a:moveTo>
                    <a:pt x="0" y="0"/>
                  </a:moveTo>
                  <a:lnTo>
                    <a:pt x="0" y="1031100"/>
                  </a:lnTo>
                </a:path>
              </a:pathLst>
            </a:custGeom>
            <a:ln w="10134">
              <a:solidFill>
                <a:srgbClr val="000000"/>
              </a:solidFill>
              <a:prstDash val="dash"/>
            </a:ln>
          </p:spPr>
          <p:txBody>
            <a:bodyPr wrap="square" lIns="0" tIns="0" rIns="0" bIns="0" rtlCol="0"/>
            <a:lstStyle/>
            <a:p>
              <a:endParaRPr/>
            </a:p>
          </p:txBody>
        </p:sp>
        <p:pic>
          <p:nvPicPr>
            <p:cNvPr id="1408" name="object 1407">
              <a:extLst>
                <a:ext uri="{FF2B5EF4-FFF2-40B4-BE49-F238E27FC236}">
                  <a16:creationId xmlns:a16="http://schemas.microsoft.com/office/drawing/2014/main" id="{D12F4838-C0B7-7733-818D-7257ABEFB878}"/>
                </a:ext>
              </a:extLst>
            </p:cNvPr>
            <p:cNvPicPr/>
            <p:nvPr/>
          </p:nvPicPr>
          <p:blipFill>
            <a:blip r:embed="rId34" cstate="print"/>
            <a:stretch>
              <a:fillRect/>
            </a:stretch>
          </p:blipFill>
          <p:spPr>
            <a:xfrm>
              <a:off x="1018909" y="4097096"/>
              <a:ext cx="2609087" cy="1298435"/>
            </a:xfrm>
            <a:prstGeom prst="rect">
              <a:avLst/>
            </a:prstGeom>
          </p:spPr>
        </p:pic>
        <p:sp>
          <p:nvSpPr>
            <p:cNvPr id="1409" name="object 1408">
              <a:extLst>
                <a:ext uri="{FF2B5EF4-FFF2-40B4-BE49-F238E27FC236}">
                  <a16:creationId xmlns:a16="http://schemas.microsoft.com/office/drawing/2014/main" id="{3FC73F4B-804B-AC0A-C451-1BAFC0993E43}"/>
                </a:ext>
              </a:extLst>
            </p:cNvPr>
            <p:cNvSpPr/>
            <p:nvPr/>
          </p:nvSpPr>
          <p:spPr>
            <a:xfrm>
              <a:off x="1057325" y="4135336"/>
              <a:ext cx="2473325" cy="1161415"/>
            </a:xfrm>
            <a:custGeom>
              <a:avLst/>
              <a:gdLst/>
              <a:ahLst/>
              <a:cxnLst/>
              <a:rect l="l" t="t" r="r" b="b"/>
              <a:pathLst>
                <a:path w="2473325" h="1161414">
                  <a:moveTo>
                    <a:pt x="2472905" y="0"/>
                  </a:moveTo>
                  <a:lnTo>
                    <a:pt x="0" y="0"/>
                  </a:lnTo>
                  <a:lnTo>
                    <a:pt x="0" y="1161072"/>
                  </a:lnTo>
                  <a:lnTo>
                    <a:pt x="2472905" y="1161072"/>
                  </a:lnTo>
                  <a:lnTo>
                    <a:pt x="2472905" y="0"/>
                  </a:lnTo>
                  <a:close/>
                </a:path>
              </a:pathLst>
            </a:custGeom>
            <a:solidFill>
              <a:srgbClr val="FFFFFF"/>
            </a:solidFill>
          </p:spPr>
          <p:txBody>
            <a:bodyPr wrap="square" lIns="0" tIns="0" rIns="0" bIns="0" rtlCol="0"/>
            <a:lstStyle/>
            <a:p>
              <a:endParaRPr/>
            </a:p>
          </p:txBody>
        </p:sp>
        <p:sp>
          <p:nvSpPr>
            <p:cNvPr id="1410" name="object 1409">
              <a:extLst>
                <a:ext uri="{FF2B5EF4-FFF2-40B4-BE49-F238E27FC236}">
                  <a16:creationId xmlns:a16="http://schemas.microsoft.com/office/drawing/2014/main" id="{C26B7BAB-D6D1-F6FA-A4AD-903F05B9277A}"/>
                </a:ext>
              </a:extLst>
            </p:cNvPr>
            <p:cNvSpPr/>
            <p:nvPr/>
          </p:nvSpPr>
          <p:spPr>
            <a:xfrm>
              <a:off x="1057325" y="4135339"/>
              <a:ext cx="2473325" cy="1161415"/>
            </a:xfrm>
            <a:custGeom>
              <a:avLst/>
              <a:gdLst/>
              <a:ahLst/>
              <a:cxnLst/>
              <a:rect l="l" t="t" r="r" b="b"/>
              <a:pathLst>
                <a:path w="2473325" h="1161414">
                  <a:moveTo>
                    <a:pt x="2472905" y="1161072"/>
                  </a:moveTo>
                  <a:lnTo>
                    <a:pt x="0" y="1161072"/>
                  </a:lnTo>
                  <a:lnTo>
                    <a:pt x="0" y="0"/>
                  </a:lnTo>
                  <a:lnTo>
                    <a:pt x="2472905" y="0"/>
                  </a:lnTo>
                  <a:lnTo>
                    <a:pt x="2472905" y="1161072"/>
                  </a:lnTo>
                  <a:close/>
                </a:path>
              </a:pathLst>
            </a:custGeom>
            <a:ln w="10134">
              <a:solidFill>
                <a:srgbClr val="000000"/>
              </a:solidFill>
            </a:ln>
          </p:spPr>
          <p:txBody>
            <a:bodyPr wrap="square" lIns="0" tIns="0" rIns="0" bIns="0" rtlCol="0"/>
            <a:lstStyle/>
            <a:p>
              <a:endParaRPr/>
            </a:p>
          </p:txBody>
        </p:sp>
        <p:sp>
          <p:nvSpPr>
            <p:cNvPr id="1411" name="object 1410">
              <a:extLst>
                <a:ext uri="{FF2B5EF4-FFF2-40B4-BE49-F238E27FC236}">
                  <a16:creationId xmlns:a16="http://schemas.microsoft.com/office/drawing/2014/main" id="{4BA62827-2833-8D1A-8516-920CF6DE35AE}"/>
                </a:ext>
              </a:extLst>
            </p:cNvPr>
            <p:cNvSpPr/>
            <p:nvPr/>
          </p:nvSpPr>
          <p:spPr>
            <a:xfrm>
              <a:off x="1296682" y="5248605"/>
              <a:ext cx="958215" cy="11430"/>
            </a:xfrm>
            <a:custGeom>
              <a:avLst/>
              <a:gdLst/>
              <a:ahLst/>
              <a:cxnLst/>
              <a:rect l="l" t="t" r="r" b="b"/>
              <a:pathLst>
                <a:path w="958214" h="11429">
                  <a:moveTo>
                    <a:pt x="0" y="11315"/>
                  </a:moveTo>
                  <a:lnTo>
                    <a:pt x="958151" y="11315"/>
                  </a:lnTo>
                  <a:lnTo>
                    <a:pt x="958151" y="0"/>
                  </a:lnTo>
                  <a:lnTo>
                    <a:pt x="0" y="0"/>
                  </a:lnTo>
                  <a:lnTo>
                    <a:pt x="0" y="11315"/>
                  </a:lnTo>
                  <a:close/>
                </a:path>
              </a:pathLst>
            </a:custGeom>
            <a:solidFill>
              <a:srgbClr val="BEC0C2">
                <a:alpha val="29998"/>
              </a:srgbClr>
            </a:solidFill>
          </p:spPr>
          <p:txBody>
            <a:bodyPr wrap="square" lIns="0" tIns="0" rIns="0" bIns="0" rtlCol="0"/>
            <a:lstStyle/>
            <a:p>
              <a:endParaRPr/>
            </a:p>
          </p:txBody>
        </p:sp>
      </p:grpSp>
      <p:sp>
        <p:nvSpPr>
          <p:cNvPr id="1412" name="object 1411">
            <a:extLst>
              <a:ext uri="{FF2B5EF4-FFF2-40B4-BE49-F238E27FC236}">
                <a16:creationId xmlns:a16="http://schemas.microsoft.com/office/drawing/2014/main" id="{C477E400-41D8-C8E7-72C0-E8CA2D135DEF}"/>
              </a:ext>
            </a:extLst>
          </p:cNvPr>
          <p:cNvSpPr txBox="1"/>
          <p:nvPr/>
        </p:nvSpPr>
        <p:spPr>
          <a:xfrm>
            <a:off x="1767505" y="4798918"/>
            <a:ext cx="213360" cy="60325"/>
          </a:xfrm>
          <a:prstGeom prst="rect">
            <a:avLst/>
          </a:prstGeom>
        </p:spPr>
        <p:txBody>
          <a:bodyPr vert="horz" wrap="square" lIns="0" tIns="15875" rIns="0" bIns="0" rtlCol="0">
            <a:spAutoFit/>
          </a:bodyPr>
          <a:lstStyle/>
          <a:p>
            <a:pPr marL="12700">
              <a:lnSpc>
                <a:spcPct val="100000"/>
              </a:lnSpc>
              <a:spcBef>
                <a:spcPts val="125"/>
              </a:spcBef>
            </a:pPr>
            <a:r>
              <a:rPr sz="200" spc="-10" dirty="0">
                <a:latin typeface="Lucida Sans"/>
                <a:cs typeface="Lucida Sans"/>
              </a:rPr>
              <a:t>AlphaFold2</a:t>
            </a:r>
            <a:endParaRPr sz="200">
              <a:latin typeface="Lucida Sans"/>
              <a:cs typeface="Lucida Sans"/>
            </a:endParaRPr>
          </a:p>
        </p:txBody>
      </p:sp>
      <p:grpSp>
        <p:nvGrpSpPr>
          <p:cNvPr id="1413" name="object 1412">
            <a:extLst>
              <a:ext uri="{FF2B5EF4-FFF2-40B4-BE49-F238E27FC236}">
                <a16:creationId xmlns:a16="http://schemas.microsoft.com/office/drawing/2014/main" id="{EBE5F7F7-6ED6-0471-4968-EC00F7B79C5A}"/>
              </a:ext>
            </a:extLst>
          </p:cNvPr>
          <p:cNvGrpSpPr/>
          <p:nvPr/>
        </p:nvGrpSpPr>
        <p:grpSpPr>
          <a:xfrm>
            <a:off x="2512292" y="4792150"/>
            <a:ext cx="267970" cy="74295"/>
            <a:chOff x="2751924" y="5198215"/>
            <a:chExt cx="267970" cy="74295"/>
          </a:xfrm>
        </p:grpSpPr>
        <p:sp>
          <p:nvSpPr>
            <p:cNvPr id="1414" name="object 1413">
              <a:extLst>
                <a:ext uri="{FF2B5EF4-FFF2-40B4-BE49-F238E27FC236}">
                  <a16:creationId xmlns:a16="http://schemas.microsoft.com/office/drawing/2014/main" id="{F16E5AD2-0EA8-E468-37CB-3526B32642E0}"/>
                </a:ext>
              </a:extLst>
            </p:cNvPr>
            <p:cNvSpPr/>
            <p:nvPr/>
          </p:nvSpPr>
          <p:spPr>
            <a:xfrm>
              <a:off x="2754464" y="5248605"/>
              <a:ext cx="262890" cy="21590"/>
            </a:xfrm>
            <a:custGeom>
              <a:avLst/>
              <a:gdLst/>
              <a:ahLst/>
              <a:cxnLst/>
              <a:rect l="l" t="t" r="r" b="b"/>
              <a:pathLst>
                <a:path w="262889" h="21589">
                  <a:moveTo>
                    <a:pt x="0" y="21310"/>
                  </a:moveTo>
                  <a:lnTo>
                    <a:pt x="262356" y="21310"/>
                  </a:lnTo>
                  <a:lnTo>
                    <a:pt x="262356" y="0"/>
                  </a:lnTo>
                  <a:lnTo>
                    <a:pt x="0" y="0"/>
                  </a:lnTo>
                  <a:lnTo>
                    <a:pt x="0" y="21310"/>
                  </a:lnTo>
                  <a:close/>
                </a:path>
              </a:pathLst>
            </a:custGeom>
            <a:solidFill>
              <a:srgbClr val="D7242C">
                <a:alpha val="29998"/>
              </a:srgbClr>
            </a:solidFill>
          </p:spPr>
          <p:txBody>
            <a:bodyPr wrap="square" lIns="0" tIns="0" rIns="0" bIns="0" rtlCol="0"/>
            <a:lstStyle/>
            <a:p>
              <a:endParaRPr/>
            </a:p>
          </p:txBody>
        </p:sp>
        <p:sp>
          <p:nvSpPr>
            <p:cNvPr id="1415" name="object 1414">
              <a:extLst>
                <a:ext uri="{FF2B5EF4-FFF2-40B4-BE49-F238E27FC236}">
                  <a16:creationId xmlns:a16="http://schemas.microsoft.com/office/drawing/2014/main" id="{5BE6262F-AC59-5B83-76F9-72E45F483ADF}"/>
                </a:ext>
              </a:extLst>
            </p:cNvPr>
            <p:cNvSpPr/>
            <p:nvPr/>
          </p:nvSpPr>
          <p:spPr>
            <a:xfrm>
              <a:off x="2754464" y="5200755"/>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416" name="object 1415">
            <a:extLst>
              <a:ext uri="{FF2B5EF4-FFF2-40B4-BE49-F238E27FC236}">
                <a16:creationId xmlns:a16="http://schemas.microsoft.com/office/drawing/2014/main" id="{DFDD8202-6A55-37F5-1561-8BEFF7F592D2}"/>
              </a:ext>
            </a:extLst>
          </p:cNvPr>
          <p:cNvSpPr txBox="1"/>
          <p:nvPr/>
        </p:nvSpPr>
        <p:spPr>
          <a:xfrm>
            <a:off x="2580040" y="4816498"/>
            <a:ext cx="132080" cy="60325"/>
          </a:xfrm>
          <a:prstGeom prst="rect">
            <a:avLst/>
          </a:prstGeom>
        </p:spPr>
        <p:txBody>
          <a:bodyPr vert="horz" wrap="square" lIns="0" tIns="15875" rIns="0" bIns="0" rtlCol="0">
            <a:spAutoFit/>
          </a:bodyPr>
          <a:lstStyle/>
          <a:p>
            <a:pPr marL="12700">
              <a:lnSpc>
                <a:spcPct val="100000"/>
              </a:lnSpc>
              <a:spcBef>
                <a:spcPts val="125"/>
              </a:spcBef>
            </a:pPr>
            <a:r>
              <a:rPr sz="200" dirty="0">
                <a:latin typeface="Lucida Sans"/>
                <a:cs typeface="Lucida Sans"/>
              </a:rPr>
              <a:t>MSA-</a:t>
            </a:r>
            <a:r>
              <a:rPr sz="200" spc="-50" dirty="0">
                <a:latin typeface="Lucida Sans"/>
                <a:cs typeface="Lucida Sans"/>
              </a:rPr>
              <a:t>5</a:t>
            </a:r>
            <a:endParaRPr sz="200">
              <a:latin typeface="Lucida Sans"/>
              <a:cs typeface="Lucida Sans"/>
            </a:endParaRPr>
          </a:p>
        </p:txBody>
      </p:sp>
      <p:sp>
        <p:nvSpPr>
          <p:cNvPr id="1417" name="object 1416">
            <a:extLst>
              <a:ext uri="{FF2B5EF4-FFF2-40B4-BE49-F238E27FC236}">
                <a16:creationId xmlns:a16="http://schemas.microsoft.com/office/drawing/2014/main" id="{00E0FDEA-104F-9F8E-4537-AA57EEE81C1A}"/>
              </a:ext>
            </a:extLst>
          </p:cNvPr>
          <p:cNvSpPr txBox="1"/>
          <p:nvPr/>
        </p:nvSpPr>
        <p:spPr>
          <a:xfrm>
            <a:off x="1105027" y="4495193"/>
            <a:ext cx="1946275" cy="308610"/>
          </a:xfrm>
          <a:prstGeom prst="rect">
            <a:avLst/>
          </a:prstGeom>
        </p:spPr>
        <p:txBody>
          <a:bodyPr vert="horz" wrap="square" lIns="0" tIns="26034" rIns="0" bIns="0" rtlCol="0">
            <a:spAutoFit/>
          </a:bodyPr>
          <a:lstStyle/>
          <a:p>
            <a:pPr marL="252729">
              <a:lnSpc>
                <a:spcPts val="180"/>
              </a:lnSpc>
              <a:spcBef>
                <a:spcPts val="204"/>
              </a:spcBef>
              <a:tabLst>
                <a:tab pos="728980" algn="l"/>
              </a:tabLst>
            </a:pPr>
            <a:r>
              <a:rPr sz="225" spc="15" baseline="18518" dirty="0">
                <a:latin typeface="Lucida Sans"/>
                <a:cs typeface="Lucida Sans"/>
              </a:rPr>
              <a:t>48 Evo</a:t>
            </a:r>
            <a:r>
              <a:rPr sz="225" spc="22" baseline="18518" dirty="0">
                <a:latin typeface="Lucida Sans"/>
                <a:cs typeface="Lucida Sans"/>
              </a:rPr>
              <a:t> </a:t>
            </a:r>
            <a:r>
              <a:rPr sz="225" spc="-15" baseline="18518" dirty="0">
                <a:latin typeface="Lucida Sans"/>
                <a:cs typeface="Lucida Sans"/>
              </a:rPr>
              <a:t>blocks</a:t>
            </a:r>
            <a:r>
              <a:rPr sz="225" baseline="18518" dirty="0">
                <a:latin typeface="Lucida Sans"/>
                <a:cs typeface="Lucida Sans"/>
              </a:rPr>
              <a:t>	</a:t>
            </a:r>
            <a:r>
              <a:rPr sz="150" dirty="0">
                <a:latin typeface="Lucida Sans"/>
                <a:cs typeface="Lucida Sans"/>
              </a:rPr>
              <a:t>8</a:t>
            </a:r>
            <a:r>
              <a:rPr sz="150" spc="30" dirty="0">
                <a:latin typeface="Lucida Sans"/>
                <a:cs typeface="Lucida Sans"/>
              </a:rPr>
              <a:t> </a:t>
            </a:r>
            <a:r>
              <a:rPr sz="150" dirty="0">
                <a:latin typeface="Lucida Sans"/>
                <a:cs typeface="Lucida Sans"/>
              </a:rPr>
              <a:t>blocks</a:t>
            </a:r>
            <a:r>
              <a:rPr sz="150" spc="434" dirty="0">
                <a:latin typeface="Lucida Sans"/>
                <a:cs typeface="Lucida Sans"/>
              </a:rPr>
              <a:t>   </a:t>
            </a:r>
            <a:r>
              <a:rPr sz="300" baseline="-27777" dirty="0">
                <a:latin typeface="Lucida Sans"/>
                <a:cs typeface="Lucida Sans"/>
              </a:rPr>
              <a:t>pr</a:t>
            </a:r>
            <a:r>
              <a:rPr sz="300" baseline="41666" dirty="0">
                <a:latin typeface="Lucida Sans"/>
                <a:cs typeface="Lucida Sans"/>
              </a:rPr>
              <a:t>Ranking</a:t>
            </a:r>
            <a:r>
              <a:rPr sz="300" spc="97" baseline="41666" dirty="0">
                <a:latin typeface="Lucida Sans"/>
                <a:cs typeface="Lucida Sans"/>
              </a:rPr>
              <a:t> </a:t>
            </a:r>
            <a:r>
              <a:rPr sz="300" baseline="41666" dirty="0">
                <a:latin typeface="Lucida Sans"/>
                <a:cs typeface="Lucida Sans"/>
              </a:rPr>
              <a:t>MSAs</a:t>
            </a:r>
            <a:r>
              <a:rPr sz="300" spc="89" baseline="41666" dirty="0">
                <a:latin typeface="Lucida Sans"/>
                <a:cs typeface="Lucida Sans"/>
              </a:rPr>
              <a:t> </a:t>
            </a:r>
            <a:r>
              <a:rPr sz="300" baseline="41666" dirty="0">
                <a:latin typeface="Lucida Sans"/>
                <a:cs typeface="Lucida Sans"/>
              </a:rPr>
              <a:t>by</a:t>
            </a:r>
            <a:r>
              <a:rPr sz="300" spc="82" baseline="41666" dirty="0">
                <a:latin typeface="Lucida Sans"/>
                <a:cs typeface="Lucida Sans"/>
              </a:rPr>
              <a:t> </a:t>
            </a:r>
            <a:r>
              <a:rPr sz="300" baseline="41666" dirty="0">
                <a:latin typeface="Lucida Sans"/>
                <a:cs typeface="Lucida Sans"/>
              </a:rPr>
              <a:t>the</a:t>
            </a:r>
            <a:r>
              <a:rPr sz="300" spc="217" baseline="41666" dirty="0">
                <a:latin typeface="Lucida Sans"/>
                <a:cs typeface="Lucida Sans"/>
              </a:rPr>
              <a:t> </a:t>
            </a:r>
            <a:r>
              <a:rPr sz="300" spc="-75" baseline="-27777" dirty="0">
                <a:latin typeface="Lucida Sans"/>
                <a:cs typeface="Lucida Sans"/>
              </a:rPr>
              <a:t>T</a:t>
            </a:r>
            <a:endParaRPr sz="300" baseline="-27777">
              <a:latin typeface="Lucida Sans"/>
              <a:cs typeface="Lucida Sans"/>
            </a:endParaRPr>
          </a:p>
          <a:p>
            <a:pPr marL="963930">
              <a:lnSpc>
                <a:spcPts val="180"/>
              </a:lnSpc>
            </a:pPr>
            <a:r>
              <a:rPr sz="200" spc="30" dirty="0">
                <a:latin typeface="Lucida Sans"/>
                <a:cs typeface="Lucida Sans"/>
              </a:rPr>
              <a:t>edicted</a:t>
            </a:r>
            <a:r>
              <a:rPr sz="200" spc="65" dirty="0">
                <a:latin typeface="Lucida Sans"/>
                <a:cs typeface="Lucida Sans"/>
              </a:rPr>
              <a:t> </a:t>
            </a:r>
            <a:r>
              <a:rPr sz="200" spc="30" dirty="0">
                <a:latin typeface="Lucida Sans"/>
                <a:cs typeface="Lucida Sans"/>
              </a:rPr>
              <a:t>models’</a:t>
            </a:r>
            <a:r>
              <a:rPr sz="200" spc="65" dirty="0">
                <a:latin typeface="Lucida Sans"/>
                <a:cs typeface="Lucida Sans"/>
              </a:rPr>
              <a:t> </a:t>
            </a:r>
            <a:r>
              <a:rPr sz="200" spc="-20" dirty="0">
                <a:latin typeface="Lucida Sans"/>
                <a:cs typeface="Lucida Sans"/>
              </a:rPr>
              <a:t>pLDD</a:t>
            </a:r>
            <a:endParaRPr sz="200">
              <a:latin typeface="Lucida Sans"/>
              <a:cs typeface="Lucida Sans"/>
            </a:endParaRPr>
          </a:p>
          <a:p>
            <a:pPr algn="r">
              <a:lnSpc>
                <a:spcPts val="140"/>
              </a:lnSpc>
              <a:spcBef>
                <a:spcPts val="65"/>
              </a:spcBef>
              <a:tabLst>
                <a:tab pos="457834" algn="l"/>
                <a:tab pos="1031240" algn="l"/>
                <a:tab pos="1425575" algn="l"/>
                <a:tab pos="1770380" algn="l"/>
              </a:tabLst>
            </a:pPr>
            <a:r>
              <a:rPr sz="100" spc="-20" dirty="0">
                <a:latin typeface="Lucida Sans"/>
                <a:cs typeface="Lucida Sans"/>
              </a:rPr>
              <a:t>pair</a:t>
            </a:r>
            <a:r>
              <a:rPr sz="100" dirty="0">
                <a:latin typeface="Lucida Sans"/>
                <a:cs typeface="Lucida Sans"/>
              </a:rPr>
              <a:t>	</a:t>
            </a:r>
            <a:r>
              <a:rPr sz="100" spc="-20" dirty="0">
                <a:latin typeface="Lucida Sans"/>
                <a:cs typeface="Lucida Sans"/>
              </a:rPr>
              <a:t>pair</a:t>
            </a:r>
            <a:r>
              <a:rPr sz="100" dirty="0">
                <a:latin typeface="Lucida Sans"/>
                <a:cs typeface="Lucida Sans"/>
              </a:rPr>
              <a:t>	</a:t>
            </a:r>
            <a:r>
              <a:rPr sz="300" spc="-15" baseline="13888" dirty="0">
                <a:latin typeface="Lucida Sans"/>
                <a:cs typeface="Lucida Sans"/>
              </a:rPr>
              <a:t>scores</a:t>
            </a:r>
            <a:r>
              <a:rPr sz="300" baseline="13888" dirty="0">
                <a:latin typeface="Lucida Sans"/>
                <a:cs typeface="Lucida Sans"/>
              </a:rPr>
              <a:t>	</a:t>
            </a:r>
            <a:r>
              <a:rPr sz="300" spc="-15" baseline="55555" dirty="0">
                <a:latin typeface="Lucida Sans"/>
                <a:cs typeface="Lucida Sans"/>
              </a:rPr>
              <a:t>Ranked</a:t>
            </a:r>
            <a:r>
              <a:rPr sz="300" baseline="55555" dirty="0">
                <a:latin typeface="Lucida Sans"/>
                <a:cs typeface="Lucida Sans"/>
              </a:rPr>
              <a:t>	</a:t>
            </a:r>
            <a:r>
              <a:rPr sz="300" spc="-15" baseline="55555" dirty="0">
                <a:latin typeface="Lucida Sans"/>
                <a:cs typeface="Lucida Sans"/>
              </a:rPr>
              <a:t>Ranked</a:t>
            </a:r>
            <a:endParaRPr sz="300" baseline="55555">
              <a:latin typeface="Lucida Sans"/>
              <a:cs typeface="Lucida Sans"/>
            </a:endParaRPr>
          </a:p>
          <a:p>
            <a:pPr>
              <a:lnSpc>
                <a:spcPts val="260"/>
              </a:lnSpc>
              <a:tabLst>
                <a:tab pos="306705" algn="l"/>
                <a:tab pos="758190" algn="l"/>
                <a:tab pos="1487805" algn="l"/>
                <a:tab pos="1833880" algn="l"/>
              </a:tabLst>
            </a:pPr>
            <a:r>
              <a:rPr sz="100" spc="-10" dirty="0">
                <a:latin typeface="Lucida Sans"/>
                <a:cs typeface="Lucida Sans"/>
              </a:rPr>
              <a:t>representation</a:t>
            </a:r>
            <a:r>
              <a:rPr sz="100" dirty="0">
                <a:latin typeface="Lucida Sans"/>
                <a:cs typeface="Lucida Sans"/>
              </a:rPr>
              <a:t>	</a:t>
            </a:r>
            <a:r>
              <a:rPr sz="450" baseline="-37037" dirty="0">
                <a:latin typeface="Lucida Sans"/>
                <a:cs typeface="Lucida Sans"/>
              </a:rPr>
              <a:t>...</a:t>
            </a:r>
            <a:r>
              <a:rPr sz="450" spc="547" baseline="-37037" dirty="0">
                <a:latin typeface="Lucida Sans"/>
                <a:cs typeface="Lucida Sans"/>
              </a:rPr>
              <a:t>  </a:t>
            </a:r>
            <a:r>
              <a:rPr sz="100" spc="-10" dirty="0">
                <a:latin typeface="Lucida Sans"/>
                <a:cs typeface="Lucida Sans"/>
              </a:rPr>
              <a:t>representation</a:t>
            </a:r>
            <a:r>
              <a:rPr sz="100" dirty="0">
                <a:latin typeface="Lucida Sans"/>
                <a:cs typeface="Lucida Sans"/>
              </a:rPr>
              <a:t>	</a:t>
            </a:r>
            <a:r>
              <a:rPr sz="450" spc="-37" baseline="-37037" dirty="0">
                <a:latin typeface="Lucida Sans"/>
                <a:cs typeface="Lucida Sans"/>
              </a:rPr>
              <a:t>...</a:t>
            </a:r>
            <a:r>
              <a:rPr sz="450" baseline="-37037" dirty="0">
                <a:latin typeface="Lucida Sans"/>
                <a:cs typeface="Lucida Sans"/>
              </a:rPr>
              <a:t>	</a:t>
            </a:r>
            <a:r>
              <a:rPr sz="300" baseline="13888" dirty="0">
                <a:latin typeface="Lucida Sans"/>
                <a:cs typeface="Lucida Sans"/>
              </a:rPr>
              <a:t>MSA-</a:t>
            </a:r>
            <a:r>
              <a:rPr sz="300" spc="-75" baseline="13888" dirty="0">
                <a:latin typeface="Lucida Sans"/>
                <a:cs typeface="Lucida Sans"/>
              </a:rPr>
              <a:t>2</a:t>
            </a:r>
            <a:r>
              <a:rPr sz="300" baseline="13888" dirty="0">
                <a:latin typeface="Lucida Sans"/>
                <a:cs typeface="Lucida Sans"/>
              </a:rPr>
              <a:t>	MSA-</a:t>
            </a:r>
            <a:r>
              <a:rPr sz="300" spc="-75" baseline="13888" dirty="0">
                <a:latin typeface="Lucida Sans"/>
                <a:cs typeface="Lucida Sans"/>
              </a:rPr>
              <a:t>7</a:t>
            </a:r>
            <a:endParaRPr sz="300" baseline="13888">
              <a:latin typeface="Lucida Sans"/>
              <a:cs typeface="Lucida Sans"/>
            </a:endParaRPr>
          </a:p>
          <a:p>
            <a:pPr algn="r">
              <a:lnSpc>
                <a:spcPct val="100000"/>
              </a:lnSpc>
              <a:spcBef>
                <a:spcPts val="55"/>
              </a:spcBef>
              <a:tabLst>
                <a:tab pos="344170" algn="l"/>
              </a:tabLst>
            </a:pPr>
            <a:r>
              <a:rPr sz="200" spc="-10" dirty="0">
                <a:latin typeface="Lucida Sans"/>
                <a:cs typeface="Lucida Sans"/>
              </a:rPr>
              <a:t>Ranked</a:t>
            </a:r>
            <a:r>
              <a:rPr sz="200" dirty="0">
                <a:latin typeface="Lucida Sans"/>
                <a:cs typeface="Lucida Sans"/>
              </a:rPr>
              <a:t>	</a:t>
            </a:r>
            <a:r>
              <a:rPr sz="200" spc="-10" dirty="0">
                <a:latin typeface="Lucida Sans"/>
                <a:cs typeface="Lucida Sans"/>
              </a:rPr>
              <a:t>Ranked</a:t>
            </a:r>
            <a:endParaRPr sz="200">
              <a:latin typeface="Lucida Sans"/>
              <a:cs typeface="Lucida Sans"/>
            </a:endParaRPr>
          </a:p>
          <a:p>
            <a:pPr algn="r">
              <a:lnSpc>
                <a:spcPct val="100000"/>
              </a:lnSpc>
              <a:spcBef>
                <a:spcPts val="35"/>
              </a:spcBef>
              <a:tabLst>
                <a:tab pos="343535" algn="l"/>
              </a:tabLst>
            </a:pPr>
            <a:r>
              <a:rPr sz="200" dirty="0">
                <a:latin typeface="Lucida Sans"/>
                <a:cs typeface="Lucida Sans"/>
              </a:rPr>
              <a:t>MSA-</a:t>
            </a:r>
            <a:r>
              <a:rPr sz="200" spc="-50" dirty="0">
                <a:latin typeface="Lucida Sans"/>
                <a:cs typeface="Lucida Sans"/>
              </a:rPr>
              <a:t>3</a:t>
            </a:r>
            <a:r>
              <a:rPr sz="200" dirty="0">
                <a:latin typeface="Lucida Sans"/>
                <a:cs typeface="Lucida Sans"/>
              </a:rPr>
              <a:t>	MSA-</a:t>
            </a:r>
            <a:r>
              <a:rPr sz="200" spc="-50" dirty="0">
                <a:latin typeface="Lucida Sans"/>
                <a:cs typeface="Lucida Sans"/>
              </a:rPr>
              <a:t>8</a:t>
            </a:r>
            <a:endParaRPr sz="200">
              <a:latin typeface="Lucida Sans"/>
              <a:cs typeface="Lucida Sans"/>
            </a:endParaRPr>
          </a:p>
          <a:p>
            <a:pPr marL="58419">
              <a:lnSpc>
                <a:spcPts val="45"/>
              </a:lnSpc>
              <a:spcBef>
                <a:spcPts val="15"/>
              </a:spcBef>
              <a:tabLst>
                <a:tab pos="516255" algn="l"/>
              </a:tabLst>
            </a:pPr>
            <a:r>
              <a:rPr sz="100" spc="-25" dirty="0">
                <a:latin typeface="Lucida Sans"/>
                <a:cs typeface="Lucida Sans"/>
              </a:rPr>
              <a:t>MSA</a:t>
            </a:r>
            <a:r>
              <a:rPr sz="100" dirty="0">
                <a:latin typeface="Lucida Sans"/>
                <a:cs typeface="Lucida Sans"/>
              </a:rPr>
              <a:t>	</a:t>
            </a:r>
            <a:r>
              <a:rPr sz="100" spc="-25" dirty="0">
                <a:latin typeface="Lucida Sans"/>
                <a:cs typeface="Lucida Sans"/>
              </a:rPr>
              <a:t>MSA</a:t>
            </a:r>
            <a:endParaRPr sz="100">
              <a:latin typeface="Lucida Sans"/>
              <a:cs typeface="Lucida Sans"/>
            </a:endParaRPr>
          </a:p>
          <a:p>
            <a:pPr algn="r">
              <a:lnSpc>
                <a:spcPts val="155"/>
              </a:lnSpc>
              <a:tabLst>
                <a:tab pos="464820" algn="l"/>
                <a:tab pos="1213485" algn="l"/>
                <a:tab pos="1558290" algn="l"/>
              </a:tabLst>
            </a:pPr>
            <a:r>
              <a:rPr sz="150" spc="-10" dirty="0">
                <a:latin typeface="Lucida Sans"/>
                <a:cs typeface="Lucida Sans"/>
              </a:rPr>
              <a:t>AlphaFold2</a:t>
            </a:r>
            <a:r>
              <a:rPr sz="150" dirty="0">
                <a:latin typeface="Lucida Sans"/>
                <a:cs typeface="Lucida Sans"/>
              </a:rPr>
              <a:t>	</a:t>
            </a:r>
            <a:r>
              <a:rPr sz="225" baseline="18518" dirty="0">
                <a:latin typeface="Lucida Sans"/>
                <a:cs typeface="Lucida Sans"/>
              </a:rPr>
              <a:t>Structure</a:t>
            </a:r>
            <a:r>
              <a:rPr sz="225" spc="525" baseline="18518" dirty="0">
                <a:latin typeface="Lucida Sans"/>
                <a:cs typeface="Lucida Sans"/>
              </a:rPr>
              <a:t>   </a:t>
            </a:r>
            <a:r>
              <a:rPr sz="525" spc="89" baseline="-31746" dirty="0">
                <a:solidFill>
                  <a:srgbClr val="D7242C"/>
                </a:solidFill>
                <a:latin typeface="Lucida Sans"/>
                <a:cs typeface="Lucida Sans"/>
              </a:rPr>
              <a:t>DeepMSA2</a:t>
            </a:r>
            <a:r>
              <a:rPr sz="525" baseline="-31746" dirty="0">
                <a:solidFill>
                  <a:srgbClr val="D7242C"/>
                </a:solidFill>
                <a:latin typeface="Lucida Sans"/>
                <a:cs typeface="Lucida Sans"/>
              </a:rPr>
              <a:t>	</a:t>
            </a:r>
            <a:r>
              <a:rPr sz="200" spc="-10" dirty="0">
                <a:latin typeface="Lucida Sans"/>
                <a:cs typeface="Lucida Sans"/>
              </a:rPr>
              <a:t>Ranked</a:t>
            </a:r>
            <a:r>
              <a:rPr sz="200" dirty="0">
                <a:latin typeface="Lucida Sans"/>
                <a:cs typeface="Lucida Sans"/>
              </a:rPr>
              <a:t>	</a:t>
            </a:r>
            <a:r>
              <a:rPr sz="200" spc="-10" dirty="0">
                <a:latin typeface="Lucida Sans"/>
                <a:cs typeface="Lucida Sans"/>
              </a:rPr>
              <a:t>Ranked</a:t>
            </a:r>
            <a:endParaRPr sz="200">
              <a:latin typeface="Lucida Sans"/>
              <a:cs typeface="Lucida Sans"/>
            </a:endParaRPr>
          </a:p>
          <a:p>
            <a:pPr marL="8255">
              <a:lnSpc>
                <a:spcPts val="55"/>
              </a:lnSpc>
              <a:tabLst>
                <a:tab pos="466725" algn="l"/>
              </a:tabLst>
            </a:pPr>
            <a:r>
              <a:rPr sz="100" spc="-10" dirty="0">
                <a:latin typeface="Lucida Sans"/>
                <a:cs typeface="Lucida Sans"/>
              </a:rPr>
              <a:t>representation</a:t>
            </a:r>
            <a:r>
              <a:rPr sz="100" dirty="0">
                <a:latin typeface="Lucida Sans"/>
                <a:cs typeface="Lucida Sans"/>
              </a:rPr>
              <a:t>	</a:t>
            </a:r>
            <a:r>
              <a:rPr sz="100" spc="-10" dirty="0">
                <a:latin typeface="Lucida Sans"/>
                <a:cs typeface="Lucida Sans"/>
              </a:rPr>
              <a:t>representation</a:t>
            </a:r>
            <a:endParaRPr sz="100">
              <a:latin typeface="Lucida Sans"/>
              <a:cs typeface="Lucida Sans"/>
            </a:endParaRPr>
          </a:p>
          <a:p>
            <a:pPr algn="r">
              <a:lnSpc>
                <a:spcPct val="100000"/>
              </a:lnSpc>
              <a:spcBef>
                <a:spcPts val="25"/>
              </a:spcBef>
              <a:tabLst>
                <a:tab pos="467995" algn="l"/>
                <a:tab pos="1214755" algn="l"/>
                <a:tab pos="1559560" algn="l"/>
              </a:tabLst>
            </a:pPr>
            <a:r>
              <a:rPr sz="150" spc="-10" dirty="0">
                <a:latin typeface="Lucida Sans"/>
                <a:cs typeface="Lucida Sans"/>
              </a:rPr>
              <a:t>Evoformer</a:t>
            </a:r>
            <a:r>
              <a:rPr sz="150" dirty="0">
                <a:latin typeface="Lucida Sans"/>
                <a:cs typeface="Lucida Sans"/>
              </a:rPr>
              <a:t>	</a:t>
            </a:r>
            <a:r>
              <a:rPr sz="150" spc="-10" dirty="0">
                <a:latin typeface="Lucida Sans"/>
                <a:cs typeface="Lucida Sans"/>
              </a:rPr>
              <a:t>module</a:t>
            </a:r>
            <a:r>
              <a:rPr sz="150" dirty="0">
                <a:latin typeface="Lucida Sans"/>
                <a:cs typeface="Lucida Sans"/>
              </a:rPr>
              <a:t>	</a:t>
            </a:r>
            <a:r>
              <a:rPr sz="300" baseline="-27777" dirty="0">
                <a:latin typeface="Lucida Sans"/>
                <a:cs typeface="Lucida Sans"/>
              </a:rPr>
              <a:t>MSA-</a:t>
            </a:r>
            <a:r>
              <a:rPr sz="300" spc="-75" baseline="-27777" dirty="0">
                <a:latin typeface="Lucida Sans"/>
                <a:cs typeface="Lucida Sans"/>
              </a:rPr>
              <a:t>4</a:t>
            </a:r>
            <a:r>
              <a:rPr sz="300" baseline="-27777" dirty="0">
                <a:latin typeface="Lucida Sans"/>
                <a:cs typeface="Lucida Sans"/>
              </a:rPr>
              <a:t>	MSA-</a:t>
            </a:r>
            <a:r>
              <a:rPr sz="300" spc="-75" baseline="-27777" dirty="0">
                <a:latin typeface="Lucida Sans"/>
                <a:cs typeface="Lucida Sans"/>
              </a:rPr>
              <a:t>9</a:t>
            </a:r>
            <a:endParaRPr sz="300" baseline="-27777">
              <a:latin typeface="Lucida Sans"/>
              <a:cs typeface="Lucida Sans"/>
            </a:endParaRPr>
          </a:p>
          <a:p>
            <a:pPr marL="252729">
              <a:lnSpc>
                <a:spcPct val="100000"/>
              </a:lnSpc>
              <a:spcBef>
                <a:spcPts val="100"/>
              </a:spcBef>
            </a:pPr>
            <a:r>
              <a:rPr sz="150" spc="20" dirty="0">
                <a:latin typeface="Lucida Sans"/>
                <a:cs typeface="Lucida Sans"/>
              </a:rPr>
              <a:t>Recycling</a:t>
            </a:r>
            <a:r>
              <a:rPr sz="150" spc="-5" dirty="0">
                <a:latin typeface="Lucida Sans"/>
                <a:cs typeface="Lucida Sans"/>
              </a:rPr>
              <a:t> </a:t>
            </a:r>
            <a:r>
              <a:rPr sz="150" spc="10" dirty="0">
                <a:latin typeface="Lucida Sans"/>
                <a:cs typeface="Lucida Sans"/>
              </a:rPr>
              <a:t>(3</a:t>
            </a:r>
            <a:r>
              <a:rPr sz="150" dirty="0">
                <a:latin typeface="Lucida Sans"/>
                <a:cs typeface="Lucida Sans"/>
              </a:rPr>
              <a:t> </a:t>
            </a:r>
            <a:r>
              <a:rPr sz="150" spc="-10" dirty="0">
                <a:latin typeface="Lucida Sans"/>
                <a:cs typeface="Lucida Sans"/>
              </a:rPr>
              <a:t>times)</a:t>
            </a:r>
            <a:endParaRPr sz="150">
              <a:latin typeface="Lucida Sans"/>
              <a:cs typeface="Lucida Sans"/>
            </a:endParaRPr>
          </a:p>
        </p:txBody>
      </p:sp>
      <p:grpSp>
        <p:nvGrpSpPr>
          <p:cNvPr id="1418" name="object 1417">
            <a:extLst>
              <a:ext uri="{FF2B5EF4-FFF2-40B4-BE49-F238E27FC236}">
                <a16:creationId xmlns:a16="http://schemas.microsoft.com/office/drawing/2014/main" id="{C2F1D57F-729E-9ECF-BDEA-572E1E76177D}"/>
              </a:ext>
            </a:extLst>
          </p:cNvPr>
          <p:cNvGrpSpPr/>
          <p:nvPr/>
        </p:nvGrpSpPr>
        <p:grpSpPr>
          <a:xfrm>
            <a:off x="2856488" y="4543218"/>
            <a:ext cx="267970" cy="240665"/>
            <a:chOff x="3096120" y="4949283"/>
            <a:chExt cx="267970" cy="240665"/>
          </a:xfrm>
        </p:grpSpPr>
        <p:sp>
          <p:nvSpPr>
            <p:cNvPr id="1419" name="object 1418">
              <a:extLst>
                <a:ext uri="{FF2B5EF4-FFF2-40B4-BE49-F238E27FC236}">
                  <a16:creationId xmlns:a16="http://schemas.microsoft.com/office/drawing/2014/main" id="{7F2043FE-D6D3-3F31-2A94-DE85B41AECF5}"/>
                </a:ext>
              </a:extLst>
            </p:cNvPr>
            <p:cNvSpPr/>
            <p:nvPr/>
          </p:nvSpPr>
          <p:spPr>
            <a:xfrm>
              <a:off x="3288347" y="4951069"/>
              <a:ext cx="73025" cy="70485"/>
            </a:xfrm>
            <a:custGeom>
              <a:avLst/>
              <a:gdLst/>
              <a:ahLst/>
              <a:cxnLst/>
              <a:rect l="l" t="t" r="r" b="b"/>
              <a:pathLst>
                <a:path w="73025" h="70485">
                  <a:moveTo>
                    <a:pt x="0" y="69913"/>
                  </a:moveTo>
                  <a:lnTo>
                    <a:pt x="72669" y="69913"/>
                  </a:lnTo>
                  <a:lnTo>
                    <a:pt x="72669" y="0"/>
                  </a:lnTo>
                  <a:lnTo>
                    <a:pt x="0" y="0"/>
                  </a:lnTo>
                  <a:lnTo>
                    <a:pt x="0" y="69913"/>
                  </a:lnTo>
                  <a:close/>
                </a:path>
              </a:pathLst>
            </a:custGeom>
            <a:solidFill>
              <a:srgbClr val="D7242C">
                <a:alpha val="29998"/>
              </a:srgbClr>
            </a:solidFill>
          </p:spPr>
          <p:txBody>
            <a:bodyPr wrap="square" lIns="0" tIns="0" rIns="0" bIns="0" rtlCol="0"/>
            <a:lstStyle/>
            <a:p>
              <a:endParaRPr/>
            </a:p>
          </p:txBody>
        </p:sp>
        <p:sp>
          <p:nvSpPr>
            <p:cNvPr id="1420" name="object 1419">
              <a:extLst>
                <a:ext uri="{FF2B5EF4-FFF2-40B4-BE49-F238E27FC236}">
                  <a16:creationId xmlns:a16="http://schemas.microsoft.com/office/drawing/2014/main" id="{EC4DB7B5-4DDE-92A9-E4C0-346278733530}"/>
                </a:ext>
              </a:extLst>
            </p:cNvPr>
            <p:cNvSpPr/>
            <p:nvPr/>
          </p:nvSpPr>
          <p:spPr>
            <a:xfrm>
              <a:off x="3098660" y="4951823"/>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sp>
          <p:nvSpPr>
            <p:cNvPr id="1421" name="object 1420">
              <a:extLst>
                <a:ext uri="{FF2B5EF4-FFF2-40B4-BE49-F238E27FC236}">
                  <a16:creationId xmlns:a16="http://schemas.microsoft.com/office/drawing/2014/main" id="{B8054F2B-ECB7-F64C-56BD-B0245634CD6A}"/>
                </a:ext>
              </a:extLst>
            </p:cNvPr>
            <p:cNvSpPr/>
            <p:nvPr/>
          </p:nvSpPr>
          <p:spPr>
            <a:xfrm>
              <a:off x="3288347" y="5034216"/>
              <a:ext cx="73025" cy="70485"/>
            </a:xfrm>
            <a:custGeom>
              <a:avLst/>
              <a:gdLst/>
              <a:ahLst/>
              <a:cxnLst/>
              <a:rect l="l" t="t" r="r" b="b"/>
              <a:pathLst>
                <a:path w="73025" h="70485">
                  <a:moveTo>
                    <a:pt x="0" y="69926"/>
                  </a:moveTo>
                  <a:lnTo>
                    <a:pt x="72669" y="69926"/>
                  </a:lnTo>
                  <a:lnTo>
                    <a:pt x="72669" y="0"/>
                  </a:lnTo>
                  <a:lnTo>
                    <a:pt x="0" y="0"/>
                  </a:lnTo>
                  <a:lnTo>
                    <a:pt x="0" y="69926"/>
                  </a:lnTo>
                  <a:close/>
                </a:path>
              </a:pathLst>
            </a:custGeom>
            <a:solidFill>
              <a:srgbClr val="D7242C">
                <a:alpha val="29998"/>
              </a:srgbClr>
            </a:solidFill>
          </p:spPr>
          <p:txBody>
            <a:bodyPr wrap="square" lIns="0" tIns="0" rIns="0" bIns="0" rtlCol="0"/>
            <a:lstStyle/>
            <a:p>
              <a:endParaRPr/>
            </a:p>
          </p:txBody>
        </p:sp>
        <p:sp>
          <p:nvSpPr>
            <p:cNvPr id="1422" name="object 1421">
              <a:extLst>
                <a:ext uri="{FF2B5EF4-FFF2-40B4-BE49-F238E27FC236}">
                  <a16:creationId xmlns:a16="http://schemas.microsoft.com/office/drawing/2014/main" id="{E8DD5191-709F-B4DE-2CB1-F9F246FE7DA1}"/>
                </a:ext>
              </a:extLst>
            </p:cNvPr>
            <p:cNvSpPr/>
            <p:nvPr/>
          </p:nvSpPr>
          <p:spPr>
            <a:xfrm>
              <a:off x="3098660" y="5034982"/>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sp>
          <p:nvSpPr>
            <p:cNvPr id="1423" name="object 1422">
              <a:extLst>
                <a:ext uri="{FF2B5EF4-FFF2-40B4-BE49-F238E27FC236}">
                  <a16:creationId xmlns:a16="http://schemas.microsoft.com/office/drawing/2014/main" id="{C750AC02-71E6-22AE-0A33-4F73CD7107BF}"/>
                </a:ext>
              </a:extLst>
            </p:cNvPr>
            <p:cNvSpPr/>
            <p:nvPr/>
          </p:nvSpPr>
          <p:spPr>
            <a:xfrm>
              <a:off x="3288347" y="5117313"/>
              <a:ext cx="73025" cy="70485"/>
            </a:xfrm>
            <a:custGeom>
              <a:avLst/>
              <a:gdLst/>
              <a:ahLst/>
              <a:cxnLst/>
              <a:rect l="l" t="t" r="r" b="b"/>
              <a:pathLst>
                <a:path w="73025" h="70485">
                  <a:moveTo>
                    <a:pt x="0" y="69926"/>
                  </a:moveTo>
                  <a:lnTo>
                    <a:pt x="72669" y="69926"/>
                  </a:lnTo>
                  <a:lnTo>
                    <a:pt x="72669" y="0"/>
                  </a:lnTo>
                  <a:lnTo>
                    <a:pt x="0" y="0"/>
                  </a:lnTo>
                  <a:lnTo>
                    <a:pt x="0" y="69926"/>
                  </a:lnTo>
                  <a:close/>
                </a:path>
              </a:pathLst>
            </a:custGeom>
            <a:solidFill>
              <a:srgbClr val="D7242C">
                <a:alpha val="29998"/>
              </a:srgbClr>
            </a:solidFill>
          </p:spPr>
          <p:txBody>
            <a:bodyPr wrap="square" lIns="0" tIns="0" rIns="0" bIns="0" rtlCol="0"/>
            <a:lstStyle/>
            <a:p>
              <a:endParaRPr/>
            </a:p>
          </p:txBody>
        </p:sp>
        <p:sp>
          <p:nvSpPr>
            <p:cNvPr id="1424" name="object 1423">
              <a:extLst>
                <a:ext uri="{FF2B5EF4-FFF2-40B4-BE49-F238E27FC236}">
                  <a16:creationId xmlns:a16="http://schemas.microsoft.com/office/drawing/2014/main" id="{92C04F0C-4165-1C4D-EF1B-F328FFF972D5}"/>
                </a:ext>
              </a:extLst>
            </p:cNvPr>
            <p:cNvSpPr/>
            <p:nvPr/>
          </p:nvSpPr>
          <p:spPr>
            <a:xfrm>
              <a:off x="3098660" y="5118078"/>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grpSp>
        <p:nvGrpSpPr>
          <p:cNvPr id="1425" name="object 1424">
            <a:extLst>
              <a:ext uri="{FF2B5EF4-FFF2-40B4-BE49-F238E27FC236}">
                <a16:creationId xmlns:a16="http://schemas.microsoft.com/office/drawing/2014/main" id="{7A051612-D4EC-A9D1-C0B2-799145F1C142}"/>
              </a:ext>
            </a:extLst>
          </p:cNvPr>
          <p:cNvGrpSpPr/>
          <p:nvPr/>
        </p:nvGrpSpPr>
        <p:grpSpPr>
          <a:xfrm>
            <a:off x="2856945" y="4791236"/>
            <a:ext cx="267970" cy="74295"/>
            <a:chOff x="3096577" y="5197301"/>
            <a:chExt cx="267970" cy="74295"/>
          </a:xfrm>
        </p:grpSpPr>
        <p:sp>
          <p:nvSpPr>
            <p:cNvPr id="1426" name="object 1425">
              <a:extLst>
                <a:ext uri="{FF2B5EF4-FFF2-40B4-BE49-F238E27FC236}">
                  <a16:creationId xmlns:a16="http://schemas.microsoft.com/office/drawing/2014/main" id="{CED9FEED-6600-B010-791B-8BA6A41C7BB2}"/>
                </a:ext>
              </a:extLst>
            </p:cNvPr>
            <p:cNvSpPr/>
            <p:nvPr/>
          </p:nvSpPr>
          <p:spPr>
            <a:xfrm>
              <a:off x="3099117" y="5199088"/>
              <a:ext cx="262890" cy="70485"/>
            </a:xfrm>
            <a:custGeom>
              <a:avLst/>
              <a:gdLst/>
              <a:ahLst/>
              <a:cxnLst/>
              <a:rect l="l" t="t" r="r" b="b"/>
              <a:pathLst>
                <a:path w="262889" h="70485">
                  <a:moveTo>
                    <a:pt x="262356" y="0"/>
                  </a:moveTo>
                  <a:lnTo>
                    <a:pt x="0" y="0"/>
                  </a:lnTo>
                  <a:lnTo>
                    <a:pt x="0" y="69913"/>
                  </a:lnTo>
                  <a:lnTo>
                    <a:pt x="262356" y="69913"/>
                  </a:lnTo>
                  <a:lnTo>
                    <a:pt x="262356" y="0"/>
                  </a:lnTo>
                  <a:close/>
                </a:path>
              </a:pathLst>
            </a:custGeom>
            <a:solidFill>
              <a:srgbClr val="D7242C">
                <a:alpha val="29998"/>
              </a:srgbClr>
            </a:solidFill>
          </p:spPr>
          <p:txBody>
            <a:bodyPr wrap="square" lIns="0" tIns="0" rIns="0" bIns="0" rtlCol="0"/>
            <a:lstStyle/>
            <a:p>
              <a:endParaRPr/>
            </a:p>
          </p:txBody>
        </p:sp>
        <p:sp>
          <p:nvSpPr>
            <p:cNvPr id="1427" name="object 1426">
              <a:extLst>
                <a:ext uri="{FF2B5EF4-FFF2-40B4-BE49-F238E27FC236}">
                  <a16:creationId xmlns:a16="http://schemas.microsoft.com/office/drawing/2014/main" id="{786DBF87-2E2E-97FE-F5A9-FB7D408F56D2}"/>
                </a:ext>
              </a:extLst>
            </p:cNvPr>
            <p:cNvSpPr/>
            <p:nvPr/>
          </p:nvSpPr>
          <p:spPr>
            <a:xfrm>
              <a:off x="3099117" y="5199841"/>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428" name="object 1427">
            <a:extLst>
              <a:ext uri="{FF2B5EF4-FFF2-40B4-BE49-F238E27FC236}">
                <a16:creationId xmlns:a16="http://schemas.microsoft.com/office/drawing/2014/main" id="{6399075B-8254-B831-FD99-26F8440D389C}"/>
              </a:ext>
            </a:extLst>
          </p:cNvPr>
          <p:cNvSpPr txBox="1"/>
          <p:nvPr/>
        </p:nvSpPr>
        <p:spPr>
          <a:xfrm>
            <a:off x="2916335" y="4780823"/>
            <a:ext cx="149225" cy="95250"/>
          </a:xfrm>
          <a:prstGeom prst="rect">
            <a:avLst/>
          </a:prstGeom>
        </p:spPr>
        <p:txBody>
          <a:bodyPr vert="horz" wrap="square" lIns="0" tIns="12065" rIns="0" bIns="0" rtlCol="0">
            <a:spAutoFit/>
          </a:bodyPr>
          <a:lstStyle/>
          <a:p>
            <a:pPr marL="12700" marR="5080" indent="635">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25" dirty="0">
                <a:latin typeface="Lucida Sans"/>
                <a:cs typeface="Lucida Sans"/>
              </a:rPr>
              <a:t>10</a:t>
            </a:r>
            <a:endParaRPr sz="200">
              <a:latin typeface="Lucida Sans"/>
              <a:cs typeface="Lucida Sans"/>
            </a:endParaRPr>
          </a:p>
        </p:txBody>
      </p:sp>
      <p:sp>
        <p:nvSpPr>
          <p:cNvPr id="1429" name="object 1428">
            <a:extLst>
              <a:ext uri="{FF2B5EF4-FFF2-40B4-BE49-F238E27FC236}">
                <a16:creationId xmlns:a16="http://schemas.microsoft.com/office/drawing/2014/main" id="{196B7210-6D61-0832-2169-45B1BC975DBD}"/>
              </a:ext>
            </a:extLst>
          </p:cNvPr>
          <p:cNvSpPr txBox="1"/>
          <p:nvPr/>
        </p:nvSpPr>
        <p:spPr>
          <a:xfrm>
            <a:off x="841680" y="4484645"/>
            <a:ext cx="59055" cy="237490"/>
          </a:xfrm>
          <a:prstGeom prst="rect">
            <a:avLst/>
          </a:prstGeom>
        </p:spPr>
        <p:txBody>
          <a:bodyPr vert="vert270" wrap="square" lIns="0" tIns="9525" rIns="0" bIns="0" rtlCol="0">
            <a:spAutoFit/>
          </a:bodyPr>
          <a:lstStyle/>
          <a:p>
            <a:pPr>
              <a:lnSpc>
                <a:spcPct val="100000"/>
              </a:lnSpc>
              <a:spcBef>
                <a:spcPts val="75"/>
              </a:spcBef>
            </a:pPr>
            <a:r>
              <a:rPr sz="300" spc="-25" dirty="0">
                <a:latin typeface="Lucida Sans"/>
                <a:cs typeface="Lucida Sans"/>
              </a:rPr>
              <a:t>MSA</a:t>
            </a:r>
            <a:r>
              <a:rPr sz="300" dirty="0">
                <a:latin typeface="Lucida Sans"/>
                <a:cs typeface="Lucida Sans"/>
              </a:rPr>
              <a:t> </a:t>
            </a:r>
            <a:r>
              <a:rPr sz="300" spc="-20" dirty="0">
                <a:latin typeface="Lucida Sans"/>
                <a:cs typeface="Lucida Sans"/>
              </a:rPr>
              <a:t>selection</a:t>
            </a:r>
            <a:endParaRPr sz="300">
              <a:latin typeface="Lucida Sans"/>
              <a:cs typeface="Lucida Sans"/>
            </a:endParaRPr>
          </a:p>
        </p:txBody>
      </p:sp>
      <p:sp>
        <p:nvSpPr>
          <p:cNvPr id="1430" name="object 1429">
            <a:extLst>
              <a:ext uri="{FF2B5EF4-FFF2-40B4-BE49-F238E27FC236}">
                <a16:creationId xmlns:a16="http://schemas.microsoft.com/office/drawing/2014/main" id="{D9D0E4EB-95E6-D7B1-0287-578E940806BF}"/>
              </a:ext>
            </a:extLst>
          </p:cNvPr>
          <p:cNvSpPr txBox="1"/>
          <p:nvPr/>
        </p:nvSpPr>
        <p:spPr>
          <a:xfrm>
            <a:off x="2585091" y="4460410"/>
            <a:ext cx="466725" cy="75565"/>
          </a:xfrm>
          <a:prstGeom prst="rect">
            <a:avLst/>
          </a:prstGeom>
        </p:spPr>
        <p:txBody>
          <a:bodyPr vert="horz" wrap="square" lIns="0" tIns="7620" rIns="0" bIns="0" rtlCol="0">
            <a:spAutoFit/>
          </a:bodyPr>
          <a:lstStyle/>
          <a:p>
            <a:pPr>
              <a:lnSpc>
                <a:spcPct val="100000"/>
              </a:lnSpc>
              <a:spcBef>
                <a:spcPts val="60"/>
              </a:spcBef>
              <a:tabLst>
                <a:tab pos="344170" algn="l"/>
              </a:tabLst>
            </a:pPr>
            <a:r>
              <a:rPr sz="200" spc="-10" dirty="0">
                <a:latin typeface="Lucida Sans"/>
                <a:cs typeface="Lucida Sans"/>
              </a:rPr>
              <a:t>Ranked</a:t>
            </a:r>
            <a:r>
              <a:rPr sz="200" dirty="0">
                <a:latin typeface="Lucida Sans"/>
                <a:cs typeface="Lucida Sans"/>
              </a:rPr>
              <a:t>	</a:t>
            </a:r>
            <a:r>
              <a:rPr sz="200" spc="-10" dirty="0">
                <a:latin typeface="Lucida Sans"/>
                <a:cs typeface="Lucida Sans"/>
              </a:rPr>
              <a:t>Ranked</a:t>
            </a:r>
            <a:endParaRPr sz="200">
              <a:latin typeface="Lucida Sans"/>
              <a:cs typeface="Lucida Sans"/>
            </a:endParaRPr>
          </a:p>
          <a:p>
            <a:pPr marL="10795">
              <a:lnSpc>
                <a:spcPct val="100000"/>
              </a:lnSpc>
              <a:spcBef>
                <a:spcPts val="35"/>
              </a:spcBef>
              <a:tabLst>
                <a:tab pos="351155" algn="l"/>
              </a:tabLst>
            </a:pPr>
            <a:r>
              <a:rPr sz="200" dirty="0">
                <a:latin typeface="Lucida Sans"/>
                <a:cs typeface="Lucida Sans"/>
              </a:rPr>
              <a:t>MSA-</a:t>
            </a:r>
            <a:r>
              <a:rPr sz="200" spc="-50" dirty="0">
                <a:latin typeface="Lucida Sans"/>
                <a:cs typeface="Lucida Sans"/>
              </a:rPr>
              <a:t>1</a:t>
            </a:r>
            <a:r>
              <a:rPr sz="200" dirty="0">
                <a:latin typeface="Lucida Sans"/>
                <a:cs typeface="Lucida Sans"/>
              </a:rPr>
              <a:t>	MSA-6</a:t>
            </a:r>
            <a:endParaRPr sz="200">
              <a:latin typeface="Lucida Sans"/>
              <a:cs typeface="Lucida Sans"/>
            </a:endParaRPr>
          </a:p>
        </p:txBody>
      </p:sp>
      <p:grpSp>
        <p:nvGrpSpPr>
          <p:cNvPr id="1431" name="object 1430">
            <a:extLst>
              <a:ext uri="{FF2B5EF4-FFF2-40B4-BE49-F238E27FC236}">
                <a16:creationId xmlns:a16="http://schemas.microsoft.com/office/drawing/2014/main" id="{9F9DDBA7-26E3-201D-AF11-7D1E58563CAA}"/>
              </a:ext>
            </a:extLst>
          </p:cNvPr>
          <p:cNvGrpSpPr/>
          <p:nvPr/>
        </p:nvGrpSpPr>
        <p:grpSpPr>
          <a:xfrm>
            <a:off x="923154" y="3751509"/>
            <a:ext cx="2329180" cy="784225"/>
            <a:chOff x="1162786" y="4157574"/>
            <a:chExt cx="2329180" cy="784225"/>
          </a:xfrm>
        </p:grpSpPr>
        <p:pic>
          <p:nvPicPr>
            <p:cNvPr id="1432" name="object 1431">
              <a:extLst>
                <a:ext uri="{FF2B5EF4-FFF2-40B4-BE49-F238E27FC236}">
                  <a16:creationId xmlns:a16="http://schemas.microsoft.com/office/drawing/2014/main" id="{C60D3C10-A8DC-E488-C991-08FCAB7141C2}"/>
                </a:ext>
              </a:extLst>
            </p:cNvPr>
            <p:cNvPicPr/>
            <p:nvPr/>
          </p:nvPicPr>
          <p:blipFill>
            <a:blip r:embed="rId35" cstate="print"/>
            <a:stretch>
              <a:fillRect/>
            </a:stretch>
          </p:blipFill>
          <p:spPr>
            <a:xfrm>
              <a:off x="1162786" y="4157574"/>
              <a:ext cx="2325611" cy="726942"/>
            </a:xfrm>
            <a:prstGeom prst="rect">
              <a:avLst/>
            </a:prstGeom>
          </p:spPr>
        </p:pic>
        <p:sp>
          <p:nvSpPr>
            <p:cNvPr id="1433" name="object 1432">
              <a:extLst>
                <a:ext uri="{FF2B5EF4-FFF2-40B4-BE49-F238E27FC236}">
                  <a16:creationId xmlns:a16="http://schemas.microsoft.com/office/drawing/2014/main" id="{D1F5D28F-8BC8-27CB-ADEA-A2AB38121C84}"/>
                </a:ext>
              </a:extLst>
            </p:cNvPr>
            <p:cNvSpPr/>
            <p:nvPr/>
          </p:nvSpPr>
          <p:spPr>
            <a:xfrm>
              <a:off x="1230062" y="4857819"/>
              <a:ext cx="2258060" cy="0"/>
            </a:xfrm>
            <a:custGeom>
              <a:avLst/>
              <a:gdLst/>
              <a:ahLst/>
              <a:cxnLst/>
              <a:rect l="l" t="t" r="r" b="b"/>
              <a:pathLst>
                <a:path w="2258060">
                  <a:moveTo>
                    <a:pt x="2257805" y="0"/>
                  </a:moveTo>
                  <a:lnTo>
                    <a:pt x="0" y="0"/>
                  </a:lnTo>
                </a:path>
              </a:pathLst>
            </a:custGeom>
            <a:solidFill>
              <a:srgbClr val="000000"/>
            </a:solidFill>
          </p:spPr>
          <p:txBody>
            <a:bodyPr wrap="square" lIns="0" tIns="0" rIns="0" bIns="0" rtlCol="0"/>
            <a:lstStyle/>
            <a:p>
              <a:endParaRPr/>
            </a:p>
          </p:txBody>
        </p:sp>
        <p:sp>
          <p:nvSpPr>
            <p:cNvPr id="1434" name="object 1433">
              <a:extLst>
                <a:ext uri="{FF2B5EF4-FFF2-40B4-BE49-F238E27FC236}">
                  <a16:creationId xmlns:a16="http://schemas.microsoft.com/office/drawing/2014/main" id="{BFD5E75F-0A7F-D32A-8216-95ECC4A231FD}"/>
                </a:ext>
              </a:extLst>
            </p:cNvPr>
            <p:cNvSpPr/>
            <p:nvPr/>
          </p:nvSpPr>
          <p:spPr>
            <a:xfrm>
              <a:off x="1230058" y="4857820"/>
              <a:ext cx="2258060" cy="0"/>
            </a:xfrm>
            <a:custGeom>
              <a:avLst/>
              <a:gdLst/>
              <a:ahLst/>
              <a:cxnLst/>
              <a:rect l="l" t="t" r="r" b="b"/>
              <a:pathLst>
                <a:path w="2258060">
                  <a:moveTo>
                    <a:pt x="0" y="0"/>
                  </a:moveTo>
                  <a:lnTo>
                    <a:pt x="2257805" y="0"/>
                  </a:lnTo>
                </a:path>
              </a:pathLst>
            </a:custGeom>
            <a:ln w="7594">
              <a:solidFill>
                <a:srgbClr val="000000"/>
              </a:solidFill>
            </a:ln>
          </p:spPr>
          <p:txBody>
            <a:bodyPr wrap="square" lIns="0" tIns="0" rIns="0" bIns="0" rtlCol="0"/>
            <a:lstStyle/>
            <a:p>
              <a:endParaRPr/>
            </a:p>
          </p:txBody>
        </p:sp>
        <p:sp>
          <p:nvSpPr>
            <p:cNvPr id="1435" name="object 1434">
              <a:extLst>
                <a:ext uri="{FF2B5EF4-FFF2-40B4-BE49-F238E27FC236}">
                  <a16:creationId xmlns:a16="http://schemas.microsoft.com/office/drawing/2014/main" id="{F7F8128C-91A5-706D-4518-5A2E4D5E3A5D}"/>
                </a:ext>
              </a:extLst>
            </p:cNvPr>
            <p:cNvSpPr/>
            <p:nvPr/>
          </p:nvSpPr>
          <p:spPr>
            <a:xfrm>
              <a:off x="3288347" y="4869244"/>
              <a:ext cx="73660" cy="70485"/>
            </a:xfrm>
            <a:custGeom>
              <a:avLst/>
              <a:gdLst/>
              <a:ahLst/>
              <a:cxnLst/>
              <a:rect l="l" t="t" r="r" b="b"/>
              <a:pathLst>
                <a:path w="73660" h="70485">
                  <a:moveTo>
                    <a:pt x="0" y="69926"/>
                  </a:moveTo>
                  <a:lnTo>
                    <a:pt x="73126" y="69926"/>
                  </a:lnTo>
                  <a:lnTo>
                    <a:pt x="73126" y="0"/>
                  </a:lnTo>
                  <a:lnTo>
                    <a:pt x="0" y="0"/>
                  </a:lnTo>
                  <a:lnTo>
                    <a:pt x="0" y="69926"/>
                  </a:lnTo>
                  <a:close/>
                </a:path>
              </a:pathLst>
            </a:custGeom>
            <a:solidFill>
              <a:srgbClr val="D7242C">
                <a:alpha val="29998"/>
              </a:srgbClr>
            </a:solidFill>
          </p:spPr>
          <p:txBody>
            <a:bodyPr wrap="square" lIns="0" tIns="0" rIns="0" bIns="0" rtlCol="0"/>
            <a:lstStyle/>
            <a:p>
              <a:endParaRPr/>
            </a:p>
          </p:txBody>
        </p:sp>
        <p:sp>
          <p:nvSpPr>
            <p:cNvPr id="1436" name="object 1435">
              <a:extLst>
                <a:ext uri="{FF2B5EF4-FFF2-40B4-BE49-F238E27FC236}">
                  <a16:creationId xmlns:a16="http://schemas.microsoft.com/office/drawing/2014/main" id="{8C92ED13-B41F-5FD4-9ED6-E2662BF2CA77}"/>
                </a:ext>
              </a:extLst>
            </p:cNvPr>
            <p:cNvSpPr/>
            <p:nvPr/>
          </p:nvSpPr>
          <p:spPr>
            <a:xfrm>
              <a:off x="3099117" y="4869997"/>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grpSp>
        <p:nvGrpSpPr>
          <p:cNvPr id="1437" name="object 1436">
            <a:extLst>
              <a:ext uri="{FF2B5EF4-FFF2-40B4-BE49-F238E27FC236}">
                <a16:creationId xmlns:a16="http://schemas.microsoft.com/office/drawing/2014/main" id="{372F8EF5-6495-0701-7CB4-3C8948BBBCB2}"/>
              </a:ext>
            </a:extLst>
          </p:cNvPr>
          <p:cNvGrpSpPr/>
          <p:nvPr/>
        </p:nvGrpSpPr>
        <p:grpSpPr>
          <a:xfrm>
            <a:off x="508005" y="3645307"/>
            <a:ext cx="2639695" cy="1295400"/>
            <a:chOff x="747637" y="4051372"/>
            <a:chExt cx="2639695" cy="1295400"/>
          </a:xfrm>
        </p:grpSpPr>
        <p:pic>
          <p:nvPicPr>
            <p:cNvPr id="1438" name="object 1437">
              <a:extLst>
                <a:ext uri="{FF2B5EF4-FFF2-40B4-BE49-F238E27FC236}">
                  <a16:creationId xmlns:a16="http://schemas.microsoft.com/office/drawing/2014/main" id="{F9C7FA43-D342-8438-7A2C-942EDF5304A7}"/>
                </a:ext>
              </a:extLst>
            </p:cNvPr>
            <p:cNvPicPr/>
            <p:nvPr/>
          </p:nvPicPr>
          <p:blipFill>
            <a:blip r:embed="rId36" cstate="print"/>
            <a:stretch>
              <a:fillRect/>
            </a:stretch>
          </p:blipFill>
          <p:spPr>
            <a:xfrm>
              <a:off x="747637" y="4051372"/>
              <a:ext cx="2639567" cy="1295391"/>
            </a:xfrm>
            <a:prstGeom prst="rect">
              <a:avLst/>
            </a:prstGeom>
          </p:spPr>
        </p:pic>
        <p:sp>
          <p:nvSpPr>
            <p:cNvPr id="1439" name="object 1438">
              <a:extLst>
                <a:ext uri="{FF2B5EF4-FFF2-40B4-BE49-F238E27FC236}">
                  <a16:creationId xmlns:a16="http://schemas.microsoft.com/office/drawing/2014/main" id="{72AF4388-3552-6AC9-FD4A-DB1FB410D72F}"/>
                </a:ext>
              </a:extLst>
            </p:cNvPr>
            <p:cNvSpPr/>
            <p:nvPr/>
          </p:nvSpPr>
          <p:spPr>
            <a:xfrm>
              <a:off x="784936" y="4087533"/>
              <a:ext cx="2503805" cy="1161415"/>
            </a:xfrm>
            <a:custGeom>
              <a:avLst/>
              <a:gdLst/>
              <a:ahLst/>
              <a:cxnLst/>
              <a:rect l="l" t="t" r="r" b="b"/>
              <a:pathLst>
                <a:path w="2503804" h="1161414">
                  <a:moveTo>
                    <a:pt x="2503411" y="0"/>
                  </a:moveTo>
                  <a:lnTo>
                    <a:pt x="0" y="0"/>
                  </a:lnTo>
                  <a:lnTo>
                    <a:pt x="0" y="1161072"/>
                  </a:lnTo>
                  <a:lnTo>
                    <a:pt x="2503411" y="1161072"/>
                  </a:lnTo>
                  <a:lnTo>
                    <a:pt x="2503411" y="0"/>
                  </a:lnTo>
                  <a:close/>
                </a:path>
              </a:pathLst>
            </a:custGeom>
            <a:solidFill>
              <a:srgbClr val="FFFFFF"/>
            </a:solidFill>
          </p:spPr>
          <p:txBody>
            <a:bodyPr wrap="square" lIns="0" tIns="0" rIns="0" bIns="0" rtlCol="0"/>
            <a:lstStyle/>
            <a:p>
              <a:endParaRPr/>
            </a:p>
          </p:txBody>
        </p:sp>
        <p:sp>
          <p:nvSpPr>
            <p:cNvPr id="1440" name="object 1439">
              <a:extLst>
                <a:ext uri="{FF2B5EF4-FFF2-40B4-BE49-F238E27FC236}">
                  <a16:creationId xmlns:a16="http://schemas.microsoft.com/office/drawing/2014/main" id="{B4FB3F37-525A-B1B7-AD19-F0B92E6EE0DB}"/>
                </a:ext>
              </a:extLst>
            </p:cNvPr>
            <p:cNvSpPr/>
            <p:nvPr/>
          </p:nvSpPr>
          <p:spPr>
            <a:xfrm>
              <a:off x="784936" y="4087537"/>
              <a:ext cx="2503805" cy="1161415"/>
            </a:xfrm>
            <a:custGeom>
              <a:avLst/>
              <a:gdLst/>
              <a:ahLst/>
              <a:cxnLst/>
              <a:rect l="l" t="t" r="r" b="b"/>
              <a:pathLst>
                <a:path w="2503804" h="1161414">
                  <a:moveTo>
                    <a:pt x="2503411" y="1161072"/>
                  </a:moveTo>
                  <a:lnTo>
                    <a:pt x="0" y="1161072"/>
                  </a:lnTo>
                  <a:lnTo>
                    <a:pt x="0" y="0"/>
                  </a:lnTo>
                  <a:lnTo>
                    <a:pt x="2503411" y="0"/>
                  </a:lnTo>
                  <a:lnTo>
                    <a:pt x="2503411" y="1161072"/>
                  </a:lnTo>
                  <a:close/>
                </a:path>
              </a:pathLst>
            </a:custGeom>
            <a:ln w="10134">
              <a:solidFill>
                <a:srgbClr val="050B0E"/>
              </a:solidFill>
            </a:ln>
          </p:spPr>
          <p:txBody>
            <a:bodyPr wrap="square" lIns="0" tIns="0" rIns="0" bIns="0" rtlCol="0"/>
            <a:lstStyle/>
            <a:p>
              <a:endParaRPr/>
            </a:p>
          </p:txBody>
        </p:sp>
        <p:sp>
          <p:nvSpPr>
            <p:cNvPr id="1441" name="object 1440">
              <a:extLst>
                <a:ext uri="{FF2B5EF4-FFF2-40B4-BE49-F238E27FC236}">
                  <a16:creationId xmlns:a16="http://schemas.microsoft.com/office/drawing/2014/main" id="{25D659A9-0D5E-6EA5-B272-5848DE81E624}"/>
                </a:ext>
              </a:extLst>
            </p:cNvPr>
            <p:cNvSpPr/>
            <p:nvPr/>
          </p:nvSpPr>
          <p:spPr>
            <a:xfrm>
              <a:off x="1024305" y="4857165"/>
              <a:ext cx="958215" cy="354965"/>
            </a:xfrm>
            <a:custGeom>
              <a:avLst/>
              <a:gdLst/>
              <a:ahLst/>
              <a:cxnLst/>
              <a:rect l="l" t="t" r="r" b="b"/>
              <a:pathLst>
                <a:path w="958214" h="354964">
                  <a:moveTo>
                    <a:pt x="958151" y="0"/>
                  </a:moveTo>
                  <a:lnTo>
                    <a:pt x="0" y="0"/>
                  </a:lnTo>
                  <a:lnTo>
                    <a:pt x="0" y="354952"/>
                  </a:lnTo>
                  <a:lnTo>
                    <a:pt x="958151" y="354952"/>
                  </a:lnTo>
                  <a:lnTo>
                    <a:pt x="958151" y="0"/>
                  </a:lnTo>
                  <a:close/>
                </a:path>
              </a:pathLst>
            </a:custGeom>
            <a:solidFill>
              <a:srgbClr val="BEC0C2">
                <a:alpha val="29998"/>
              </a:srgbClr>
            </a:solidFill>
          </p:spPr>
          <p:txBody>
            <a:bodyPr wrap="square" lIns="0" tIns="0" rIns="0" bIns="0" rtlCol="0"/>
            <a:lstStyle/>
            <a:p>
              <a:endParaRPr/>
            </a:p>
          </p:txBody>
        </p:sp>
        <p:sp>
          <p:nvSpPr>
            <p:cNvPr id="1442" name="object 1441">
              <a:extLst>
                <a:ext uri="{FF2B5EF4-FFF2-40B4-BE49-F238E27FC236}">
                  <a16:creationId xmlns:a16="http://schemas.microsoft.com/office/drawing/2014/main" id="{865C3AE1-FAA6-0F49-A588-280163D9E760}"/>
                </a:ext>
              </a:extLst>
            </p:cNvPr>
            <p:cNvSpPr/>
            <p:nvPr/>
          </p:nvSpPr>
          <p:spPr>
            <a:xfrm>
              <a:off x="1027290" y="4999472"/>
              <a:ext cx="30480" cy="635"/>
            </a:xfrm>
            <a:custGeom>
              <a:avLst/>
              <a:gdLst/>
              <a:ahLst/>
              <a:cxnLst/>
              <a:rect l="l" t="t" r="r" b="b"/>
              <a:pathLst>
                <a:path w="30480" h="635">
                  <a:moveTo>
                    <a:pt x="30187" y="330"/>
                  </a:moveTo>
                  <a:lnTo>
                    <a:pt x="0" y="0"/>
                  </a:lnTo>
                </a:path>
              </a:pathLst>
            </a:custGeom>
            <a:ln w="5067">
              <a:solidFill>
                <a:srgbClr val="000000"/>
              </a:solidFill>
            </a:ln>
          </p:spPr>
          <p:txBody>
            <a:bodyPr wrap="square" lIns="0" tIns="0" rIns="0" bIns="0" rtlCol="0"/>
            <a:lstStyle/>
            <a:p>
              <a:endParaRPr/>
            </a:p>
          </p:txBody>
        </p:sp>
        <p:sp>
          <p:nvSpPr>
            <p:cNvPr id="1443" name="object 1442">
              <a:extLst>
                <a:ext uri="{FF2B5EF4-FFF2-40B4-BE49-F238E27FC236}">
                  <a16:creationId xmlns:a16="http://schemas.microsoft.com/office/drawing/2014/main" id="{8CA55622-0190-86DD-E217-85E3AB0B355C}"/>
                </a:ext>
              </a:extLst>
            </p:cNvPr>
            <p:cNvSpPr/>
            <p:nvPr/>
          </p:nvSpPr>
          <p:spPr>
            <a:xfrm>
              <a:off x="1055023" y="4953774"/>
              <a:ext cx="0" cy="121285"/>
            </a:xfrm>
            <a:custGeom>
              <a:avLst/>
              <a:gdLst/>
              <a:ahLst/>
              <a:cxnLst/>
              <a:rect l="l" t="t" r="r" b="b"/>
              <a:pathLst>
                <a:path h="121285">
                  <a:moveTo>
                    <a:pt x="0" y="121272"/>
                  </a:moveTo>
                  <a:lnTo>
                    <a:pt x="0" y="0"/>
                  </a:lnTo>
                </a:path>
              </a:pathLst>
            </a:custGeom>
            <a:ln w="5067">
              <a:solidFill>
                <a:srgbClr val="000000"/>
              </a:solidFill>
            </a:ln>
          </p:spPr>
          <p:txBody>
            <a:bodyPr wrap="square" lIns="0" tIns="0" rIns="0" bIns="0" rtlCol="0"/>
            <a:lstStyle/>
            <a:p>
              <a:endParaRPr/>
            </a:p>
          </p:txBody>
        </p:sp>
        <p:sp>
          <p:nvSpPr>
            <p:cNvPr id="1444" name="object 1443">
              <a:extLst>
                <a:ext uri="{FF2B5EF4-FFF2-40B4-BE49-F238E27FC236}">
                  <a16:creationId xmlns:a16="http://schemas.microsoft.com/office/drawing/2014/main" id="{66760886-BA74-42BC-1A32-59CE7C9BFABC}"/>
                </a:ext>
              </a:extLst>
            </p:cNvPr>
            <p:cNvSpPr/>
            <p:nvPr/>
          </p:nvSpPr>
          <p:spPr>
            <a:xfrm>
              <a:off x="1320507" y="4917376"/>
              <a:ext cx="160655" cy="160020"/>
            </a:xfrm>
            <a:custGeom>
              <a:avLst/>
              <a:gdLst/>
              <a:ahLst/>
              <a:cxnLst/>
              <a:rect l="l" t="t" r="r" b="b"/>
              <a:pathLst>
                <a:path w="160655" h="160020">
                  <a:moveTo>
                    <a:pt x="160629" y="0"/>
                  </a:moveTo>
                  <a:lnTo>
                    <a:pt x="0" y="0"/>
                  </a:lnTo>
                  <a:lnTo>
                    <a:pt x="0" y="159600"/>
                  </a:lnTo>
                  <a:lnTo>
                    <a:pt x="160629" y="159600"/>
                  </a:lnTo>
                  <a:lnTo>
                    <a:pt x="160629" y="0"/>
                  </a:lnTo>
                  <a:close/>
                </a:path>
              </a:pathLst>
            </a:custGeom>
            <a:solidFill>
              <a:srgbClr val="DFE0E1">
                <a:alpha val="29998"/>
              </a:srgbClr>
            </a:solidFill>
          </p:spPr>
          <p:txBody>
            <a:bodyPr wrap="square" lIns="0" tIns="0" rIns="0" bIns="0" rtlCol="0"/>
            <a:lstStyle/>
            <a:p>
              <a:endParaRPr/>
            </a:p>
          </p:txBody>
        </p:sp>
        <p:sp>
          <p:nvSpPr>
            <p:cNvPr id="1445" name="object 1444">
              <a:extLst>
                <a:ext uri="{FF2B5EF4-FFF2-40B4-BE49-F238E27FC236}">
                  <a16:creationId xmlns:a16="http://schemas.microsoft.com/office/drawing/2014/main" id="{33C1B00B-737A-54EA-310C-F8BE85F8A6F5}"/>
                </a:ext>
              </a:extLst>
            </p:cNvPr>
            <p:cNvSpPr/>
            <p:nvPr/>
          </p:nvSpPr>
          <p:spPr>
            <a:xfrm>
              <a:off x="1465943" y="4917378"/>
              <a:ext cx="15240" cy="15240"/>
            </a:xfrm>
            <a:custGeom>
              <a:avLst/>
              <a:gdLst/>
              <a:ahLst/>
              <a:cxnLst/>
              <a:rect l="l" t="t" r="r" b="b"/>
              <a:pathLst>
                <a:path w="15240" h="15239">
                  <a:moveTo>
                    <a:pt x="0" y="0"/>
                  </a:moveTo>
                  <a:lnTo>
                    <a:pt x="15201" y="0"/>
                  </a:lnTo>
                  <a:lnTo>
                    <a:pt x="15201" y="15201"/>
                  </a:lnTo>
                </a:path>
              </a:pathLst>
            </a:custGeom>
            <a:ln w="5067">
              <a:solidFill>
                <a:srgbClr val="000000"/>
              </a:solidFill>
            </a:ln>
          </p:spPr>
          <p:txBody>
            <a:bodyPr wrap="square" lIns="0" tIns="0" rIns="0" bIns="0" rtlCol="0"/>
            <a:lstStyle/>
            <a:p>
              <a:endParaRPr/>
            </a:p>
          </p:txBody>
        </p:sp>
        <p:sp>
          <p:nvSpPr>
            <p:cNvPr id="1446" name="object 1445">
              <a:extLst>
                <a:ext uri="{FF2B5EF4-FFF2-40B4-BE49-F238E27FC236}">
                  <a16:creationId xmlns:a16="http://schemas.microsoft.com/office/drawing/2014/main" id="{46076A49-5E27-88C0-BDD5-FC03112630AF}"/>
                </a:ext>
              </a:extLst>
            </p:cNvPr>
            <p:cNvSpPr/>
            <p:nvPr/>
          </p:nvSpPr>
          <p:spPr>
            <a:xfrm>
              <a:off x="1481142" y="4958416"/>
              <a:ext cx="0" cy="90805"/>
            </a:xfrm>
            <a:custGeom>
              <a:avLst/>
              <a:gdLst/>
              <a:ahLst/>
              <a:cxnLst/>
              <a:rect l="l" t="t" r="r" b="b"/>
              <a:pathLst>
                <a:path h="90804">
                  <a:moveTo>
                    <a:pt x="0" y="0"/>
                  </a:moveTo>
                  <a:lnTo>
                    <a:pt x="0" y="90449"/>
                  </a:lnTo>
                </a:path>
              </a:pathLst>
            </a:custGeom>
            <a:ln w="5067">
              <a:solidFill>
                <a:srgbClr val="000000"/>
              </a:solidFill>
              <a:prstDash val="dash"/>
            </a:ln>
          </p:spPr>
          <p:txBody>
            <a:bodyPr wrap="square" lIns="0" tIns="0" rIns="0" bIns="0" rtlCol="0"/>
            <a:lstStyle/>
            <a:p>
              <a:endParaRPr/>
            </a:p>
          </p:txBody>
        </p:sp>
        <p:sp>
          <p:nvSpPr>
            <p:cNvPr id="1447" name="object 1446">
              <a:extLst>
                <a:ext uri="{FF2B5EF4-FFF2-40B4-BE49-F238E27FC236}">
                  <a16:creationId xmlns:a16="http://schemas.microsoft.com/office/drawing/2014/main" id="{2CE8A838-ED62-541C-4BF9-06748FE26164}"/>
                </a:ext>
              </a:extLst>
            </p:cNvPr>
            <p:cNvSpPr/>
            <p:nvPr/>
          </p:nvSpPr>
          <p:spPr>
            <a:xfrm>
              <a:off x="1465940" y="5061780"/>
              <a:ext cx="15240" cy="15240"/>
            </a:xfrm>
            <a:custGeom>
              <a:avLst/>
              <a:gdLst/>
              <a:ahLst/>
              <a:cxnLst/>
              <a:rect l="l" t="t" r="r" b="b"/>
              <a:pathLst>
                <a:path w="15240" h="15239">
                  <a:moveTo>
                    <a:pt x="15201" y="0"/>
                  </a:moveTo>
                  <a:lnTo>
                    <a:pt x="15201" y="15201"/>
                  </a:lnTo>
                  <a:lnTo>
                    <a:pt x="0" y="15201"/>
                  </a:lnTo>
                </a:path>
              </a:pathLst>
            </a:custGeom>
            <a:ln w="5067">
              <a:solidFill>
                <a:srgbClr val="000000"/>
              </a:solidFill>
            </a:ln>
          </p:spPr>
          <p:txBody>
            <a:bodyPr wrap="square" lIns="0" tIns="0" rIns="0" bIns="0" rtlCol="0"/>
            <a:lstStyle/>
            <a:p>
              <a:endParaRPr/>
            </a:p>
          </p:txBody>
        </p:sp>
        <p:sp>
          <p:nvSpPr>
            <p:cNvPr id="1448" name="object 1447">
              <a:extLst>
                <a:ext uri="{FF2B5EF4-FFF2-40B4-BE49-F238E27FC236}">
                  <a16:creationId xmlns:a16="http://schemas.microsoft.com/office/drawing/2014/main" id="{588C3A62-DD03-6C15-4961-E14276598C30}"/>
                </a:ext>
              </a:extLst>
            </p:cNvPr>
            <p:cNvSpPr/>
            <p:nvPr/>
          </p:nvSpPr>
          <p:spPr>
            <a:xfrm>
              <a:off x="1348736" y="5076978"/>
              <a:ext cx="91440" cy="0"/>
            </a:xfrm>
            <a:custGeom>
              <a:avLst/>
              <a:gdLst/>
              <a:ahLst/>
              <a:cxnLst/>
              <a:rect l="l" t="t" r="r" b="b"/>
              <a:pathLst>
                <a:path w="91440">
                  <a:moveTo>
                    <a:pt x="91160" y="0"/>
                  </a:moveTo>
                  <a:lnTo>
                    <a:pt x="0" y="0"/>
                  </a:lnTo>
                </a:path>
              </a:pathLst>
            </a:custGeom>
            <a:ln w="5067">
              <a:solidFill>
                <a:srgbClr val="000000"/>
              </a:solidFill>
              <a:prstDash val="dash"/>
            </a:ln>
          </p:spPr>
          <p:txBody>
            <a:bodyPr wrap="square" lIns="0" tIns="0" rIns="0" bIns="0" rtlCol="0"/>
            <a:lstStyle/>
            <a:p>
              <a:endParaRPr/>
            </a:p>
          </p:txBody>
        </p:sp>
        <p:sp>
          <p:nvSpPr>
            <p:cNvPr id="1449" name="object 1448">
              <a:extLst>
                <a:ext uri="{FF2B5EF4-FFF2-40B4-BE49-F238E27FC236}">
                  <a16:creationId xmlns:a16="http://schemas.microsoft.com/office/drawing/2014/main" id="{14FAF90E-78A8-483F-B61E-6D2C1036C159}"/>
                </a:ext>
              </a:extLst>
            </p:cNvPr>
            <p:cNvSpPr/>
            <p:nvPr/>
          </p:nvSpPr>
          <p:spPr>
            <a:xfrm>
              <a:off x="1320507" y="5061776"/>
              <a:ext cx="15240" cy="15240"/>
            </a:xfrm>
            <a:custGeom>
              <a:avLst/>
              <a:gdLst/>
              <a:ahLst/>
              <a:cxnLst/>
              <a:rect l="l" t="t" r="r" b="b"/>
              <a:pathLst>
                <a:path w="15240" h="15239">
                  <a:moveTo>
                    <a:pt x="15201" y="15201"/>
                  </a:moveTo>
                  <a:lnTo>
                    <a:pt x="0" y="15201"/>
                  </a:lnTo>
                  <a:lnTo>
                    <a:pt x="0" y="0"/>
                  </a:lnTo>
                </a:path>
              </a:pathLst>
            </a:custGeom>
            <a:ln w="5067">
              <a:solidFill>
                <a:srgbClr val="000000"/>
              </a:solidFill>
            </a:ln>
          </p:spPr>
          <p:txBody>
            <a:bodyPr wrap="square" lIns="0" tIns="0" rIns="0" bIns="0" rtlCol="0"/>
            <a:lstStyle/>
            <a:p>
              <a:endParaRPr/>
            </a:p>
          </p:txBody>
        </p:sp>
        <p:sp>
          <p:nvSpPr>
            <p:cNvPr id="1450" name="object 1449">
              <a:extLst>
                <a:ext uri="{FF2B5EF4-FFF2-40B4-BE49-F238E27FC236}">
                  <a16:creationId xmlns:a16="http://schemas.microsoft.com/office/drawing/2014/main" id="{9C53122E-FF2E-6AC2-4A89-692B9862F374}"/>
                </a:ext>
              </a:extLst>
            </p:cNvPr>
            <p:cNvSpPr/>
            <p:nvPr/>
          </p:nvSpPr>
          <p:spPr>
            <a:xfrm>
              <a:off x="1320510" y="4945489"/>
              <a:ext cx="0" cy="90805"/>
            </a:xfrm>
            <a:custGeom>
              <a:avLst/>
              <a:gdLst/>
              <a:ahLst/>
              <a:cxnLst/>
              <a:rect l="l" t="t" r="r" b="b"/>
              <a:pathLst>
                <a:path h="90804">
                  <a:moveTo>
                    <a:pt x="0" y="90449"/>
                  </a:moveTo>
                  <a:lnTo>
                    <a:pt x="0" y="0"/>
                  </a:lnTo>
                </a:path>
              </a:pathLst>
            </a:custGeom>
            <a:ln w="5067">
              <a:solidFill>
                <a:srgbClr val="000000"/>
              </a:solidFill>
              <a:prstDash val="dash"/>
            </a:ln>
          </p:spPr>
          <p:txBody>
            <a:bodyPr wrap="square" lIns="0" tIns="0" rIns="0" bIns="0" rtlCol="0"/>
            <a:lstStyle/>
            <a:p>
              <a:endParaRPr/>
            </a:p>
          </p:txBody>
        </p:sp>
        <p:sp>
          <p:nvSpPr>
            <p:cNvPr id="1451" name="object 1450">
              <a:extLst>
                <a:ext uri="{FF2B5EF4-FFF2-40B4-BE49-F238E27FC236}">
                  <a16:creationId xmlns:a16="http://schemas.microsoft.com/office/drawing/2014/main" id="{60BB80A5-066D-31E8-FF15-3133132649AF}"/>
                </a:ext>
              </a:extLst>
            </p:cNvPr>
            <p:cNvSpPr/>
            <p:nvPr/>
          </p:nvSpPr>
          <p:spPr>
            <a:xfrm>
              <a:off x="1320510" y="4917374"/>
              <a:ext cx="15240" cy="15240"/>
            </a:xfrm>
            <a:custGeom>
              <a:avLst/>
              <a:gdLst/>
              <a:ahLst/>
              <a:cxnLst/>
              <a:rect l="l" t="t" r="r" b="b"/>
              <a:pathLst>
                <a:path w="15240" h="15239">
                  <a:moveTo>
                    <a:pt x="0" y="15201"/>
                  </a:moveTo>
                  <a:lnTo>
                    <a:pt x="0" y="0"/>
                  </a:lnTo>
                  <a:lnTo>
                    <a:pt x="15201" y="0"/>
                  </a:lnTo>
                </a:path>
              </a:pathLst>
            </a:custGeom>
            <a:ln w="5067">
              <a:solidFill>
                <a:srgbClr val="000000"/>
              </a:solidFill>
            </a:ln>
          </p:spPr>
          <p:txBody>
            <a:bodyPr wrap="square" lIns="0" tIns="0" rIns="0" bIns="0" rtlCol="0"/>
            <a:lstStyle/>
            <a:p>
              <a:endParaRPr/>
            </a:p>
          </p:txBody>
        </p:sp>
        <p:sp>
          <p:nvSpPr>
            <p:cNvPr id="1452" name="object 1451">
              <a:extLst>
                <a:ext uri="{FF2B5EF4-FFF2-40B4-BE49-F238E27FC236}">
                  <a16:creationId xmlns:a16="http://schemas.microsoft.com/office/drawing/2014/main" id="{C6F1CD42-8C57-ADD6-C87E-2FE61E6DCF48}"/>
                </a:ext>
              </a:extLst>
            </p:cNvPr>
            <p:cNvSpPr/>
            <p:nvPr/>
          </p:nvSpPr>
          <p:spPr>
            <a:xfrm>
              <a:off x="1361754" y="4917378"/>
              <a:ext cx="91440" cy="0"/>
            </a:xfrm>
            <a:custGeom>
              <a:avLst/>
              <a:gdLst/>
              <a:ahLst/>
              <a:cxnLst/>
              <a:rect l="l" t="t" r="r" b="b"/>
              <a:pathLst>
                <a:path w="91440">
                  <a:moveTo>
                    <a:pt x="0" y="0"/>
                  </a:moveTo>
                  <a:lnTo>
                    <a:pt x="91160" y="0"/>
                  </a:lnTo>
                </a:path>
              </a:pathLst>
            </a:custGeom>
            <a:ln w="5067">
              <a:solidFill>
                <a:srgbClr val="000000"/>
              </a:solidFill>
              <a:prstDash val="dash"/>
            </a:ln>
          </p:spPr>
          <p:txBody>
            <a:bodyPr wrap="square" lIns="0" tIns="0" rIns="0" bIns="0" rtlCol="0"/>
            <a:lstStyle/>
            <a:p>
              <a:endParaRPr/>
            </a:p>
          </p:txBody>
        </p:sp>
        <p:sp>
          <p:nvSpPr>
            <p:cNvPr id="1453" name="object 1452">
              <a:extLst>
                <a:ext uri="{FF2B5EF4-FFF2-40B4-BE49-F238E27FC236}">
                  <a16:creationId xmlns:a16="http://schemas.microsoft.com/office/drawing/2014/main" id="{460F1ED2-0A90-9BB6-4B1A-980C21268452}"/>
                </a:ext>
              </a:extLst>
            </p:cNvPr>
            <p:cNvSpPr/>
            <p:nvPr/>
          </p:nvSpPr>
          <p:spPr>
            <a:xfrm>
              <a:off x="1272780" y="4871649"/>
              <a:ext cx="0" cy="65405"/>
            </a:xfrm>
            <a:custGeom>
              <a:avLst/>
              <a:gdLst/>
              <a:ahLst/>
              <a:cxnLst/>
              <a:rect l="l" t="t" r="r" b="b"/>
              <a:pathLst>
                <a:path h="65404">
                  <a:moveTo>
                    <a:pt x="0" y="0"/>
                  </a:moveTo>
                  <a:lnTo>
                    <a:pt x="0" y="65379"/>
                  </a:lnTo>
                </a:path>
              </a:pathLst>
            </a:custGeom>
            <a:ln w="5067">
              <a:solidFill>
                <a:srgbClr val="000000"/>
              </a:solidFill>
            </a:ln>
          </p:spPr>
          <p:txBody>
            <a:bodyPr wrap="square" lIns="0" tIns="0" rIns="0" bIns="0" rtlCol="0"/>
            <a:lstStyle/>
            <a:p>
              <a:endParaRPr/>
            </a:p>
          </p:txBody>
        </p:sp>
        <p:sp>
          <p:nvSpPr>
            <p:cNvPr id="1454" name="object 1453">
              <a:extLst>
                <a:ext uri="{FF2B5EF4-FFF2-40B4-BE49-F238E27FC236}">
                  <a16:creationId xmlns:a16="http://schemas.microsoft.com/office/drawing/2014/main" id="{76FF9368-6E04-7CBE-0E88-FA6E8412A6C7}"/>
                </a:ext>
              </a:extLst>
            </p:cNvPr>
            <p:cNvSpPr/>
            <p:nvPr/>
          </p:nvSpPr>
          <p:spPr>
            <a:xfrm>
              <a:off x="1113440" y="4870102"/>
              <a:ext cx="159385" cy="0"/>
            </a:xfrm>
            <a:custGeom>
              <a:avLst/>
              <a:gdLst/>
              <a:ahLst/>
              <a:cxnLst/>
              <a:rect l="l" t="t" r="r" b="b"/>
              <a:pathLst>
                <a:path w="159384">
                  <a:moveTo>
                    <a:pt x="0" y="0"/>
                  </a:moveTo>
                  <a:lnTo>
                    <a:pt x="159105" y="0"/>
                  </a:lnTo>
                </a:path>
              </a:pathLst>
            </a:custGeom>
            <a:ln w="5067">
              <a:solidFill>
                <a:srgbClr val="000000"/>
              </a:solidFill>
            </a:ln>
          </p:spPr>
          <p:txBody>
            <a:bodyPr wrap="square" lIns="0" tIns="0" rIns="0" bIns="0" rtlCol="0"/>
            <a:lstStyle/>
            <a:p>
              <a:endParaRPr/>
            </a:p>
          </p:txBody>
        </p:sp>
        <p:sp>
          <p:nvSpPr>
            <p:cNvPr id="1455" name="object 1454">
              <a:extLst>
                <a:ext uri="{FF2B5EF4-FFF2-40B4-BE49-F238E27FC236}">
                  <a16:creationId xmlns:a16="http://schemas.microsoft.com/office/drawing/2014/main" id="{41B6244F-8168-3505-36D2-71E3BE687FB4}"/>
                </a:ext>
              </a:extLst>
            </p:cNvPr>
            <p:cNvSpPr/>
            <p:nvPr/>
          </p:nvSpPr>
          <p:spPr>
            <a:xfrm>
              <a:off x="1067079" y="4934398"/>
              <a:ext cx="158750" cy="65405"/>
            </a:xfrm>
            <a:custGeom>
              <a:avLst/>
              <a:gdLst/>
              <a:ahLst/>
              <a:cxnLst/>
              <a:rect l="l" t="t" r="r" b="b"/>
              <a:pathLst>
                <a:path w="158750" h="65404">
                  <a:moveTo>
                    <a:pt x="158648" y="65379"/>
                  </a:moveTo>
                  <a:lnTo>
                    <a:pt x="0" y="65379"/>
                  </a:lnTo>
                  <a:lnTo>
                    <a:pt x="0" y="0"/>
                  </a:lnTo>
                  <a:lnTo>
                    <a:pt x="158648" y="0"/>
                  </a:lnTo>
                  <a:lnTo>
                    <a:pt x="158648" y="65379"/>
                  </a:lnTo>
                  <a:close/>
                </a:path>
              </a:pathLst>
            </a:custGeom>
            <a:ln w="5067">
              <a:solidFill>
                <a:srgbClr val="000000"/>
              </a:solidFill>
            </a:ln>
          </p:spPr>
          <p:txBody>
            <a:bodyPr wrap="square" lIns="0" tIns="0" rIns="0" bIns="0" rtlCol="0"/>
            <a:lstStyle/>
            <a:p>
              <a:endParaRPr/>
            </a:p>
          </p:txBody>
        </p:sp>
        <p:sp>
          <p:nvSpPr>
            <p:cNvPr id="1456" name="object 1455">
              <a:extLst>
                <a:ext uri="{FF2B5EF4-FFF2-40B4-BE49-F238E27FC236}">
                  <a16:creationId xmlns:a16="http://schemas.microsoft.com/office/drawing/2014/main" id="{70C80E65-39DC-1DA6-5746-E728FBF93460}"/>
                </a:ext>
              </a:extLst>
            </p:cNvPr>
            <p:cNvSpPr/>
            <p:nvPr/>
          </p:nvSpPr>
          <p:spPr>
            <a:xfrm>
              <a:off x="1065179" y="4869834"/>
              <a:ext cx="207645" cy="66675"/>
            </a:xfrm>
            <a:custGeom>
              <a:avLst/>
              <a:gdLst/>
              <a:ahLst/>
              <a:cxnLst/>
              <a:rect l="l" t="t" r="r" b="b"/>
              <a:pathLst>
                <a:path w="207644" h="66675">
                  <a:moveTo>
                    <a:pt x="206362" y="1231"/>
                  </a:moveTo>
                  <a:lnTo>
                    <a:pt x="47599" y="1231"/>
                  </a:lnTo>
                  <a:lnTo>
                    <a:pt x="215" y="64198"/>
                  </a:lnTo>
                  <a:lnTo>
                    <a:pt x="0" y="66116"/>
                  </a:lnTo>
                  <a:lnTo>
                    <a:pt x="159105" y="66116"/>
                  </a:lnTo>
                  <a:lnTo>
                    <a:pt x="158800" y="65532"/>
                  </a:lnTo>
                  <a:lnTo>
                    <a:pt x="207098" y="1333"/>
                  </a:lnTo>
                  <a:lnTo>
                    <a:pt x="206362" y="1231"/>
                  </a:lnTo>
                  <a:close/>
                </a:path>
                <a:path w="207644" h="66675">
                  <a:moveTo>
                    <a:pt x="48526" y="0"/>
                  </a:moveTo>
                  <a:lnTo>
                    <a:pt x="47256" y="1231"/>
                  </a:lnTo>
                  <a:lnTo>
                    <a:pt x="47599" y="1231"/>
                  </a:lnTo>
                  <a:lnTo>
                    <a:pt x="48526" y="0"/>
                  </a:lnTo>
                  <a:close/>
                </a:path>
              </a:pathLst>
            </a:custGeom>
            <a:solidFill>
              <a:srgbClr val="D7242C">
                <a:alpha val="29998"/>
              </a:srgbClr>
            </a:solidFill>
          </p:spPr>
          <p:txBody>
            <a:bodyPr wrap="square" lIns="0" tIns="0" rIns="0" bIns="0" rtlCol="0"/>
            <a:lstStyle/>
            <a:p>
              <a:endParaRPr/>
            </a:p>
          </p:txBody>
        </p:sp>
        <p:sp>
          <p:nvSpPr>
            <p:cNvPr id="1457" name="object 1456">
              <a:extLst>
                <a:ext uri="{FF2B5EF4-FFF2-40B4-BE49-F238E27FC236}">
                  <a16:creationId xmlns:a16="http://schemas.microsoft.com/office/drawing/2014/main" id="{90CA3ECA-80F9-FBA0-290C-A4D63A9CECCE}"/>
                </a:ext>
              </a:extLst>
            </p:cNvPr>
            <p:cNvSpPr/>
            <p:nvPr/>
          </p:nvSpPr>
          <p:spPr>
            <a:xfrm>
              <a:off x="1065175" y="4869834"/>
              <a:ext cx="207645" cy="66675"/>
            </a:xfrm>
            <a:custGeom>
              <a:avLst/>
              <a:gdLst/>
              <a:ahLst/>
              <a:cxnLst/>
              <a:rect l="l" t="t" r="r" b="b"/>
              <a:pathLst>
                <a:path w="207644" h="66675">
                  <a:moveTo>
                    <a:pt x="47256" y="1231"/>
                  </a:moveTo>
                  <a:lnTo>
                    <a:pt x="206362" y="1231"/>
                  </a:lnTo>
                  <a:lnTo>
                    <a:pt x="207098" y="1333"/>
                  </a:lnTo>
                  <a:lnTo>
                    <a:pt x="158800" y="65532"/>
                  </a:lnTo>
                  <a:lnTo>
                    <a:pt x="159105" y="66116"/>
                  </a:lnTo>
                  <a:lnTo>
                    <a:pt x="0" y="66116"/>
                  </a:lnTo>
                  <a:lnTo>
                    <a:pt x="215" y="64198"/>
                  </a:lnTo>
                  <a:lnTo>
                    <a:pt x="48526" y="0"/>
                  </a:lnTo>
                </a:path>
              </a:pathLst>
            </a:custGeom>
            <a:ln w="5067">
              <a:solidFill>
                <a:srgbClr val="000000"/>
              </a:solidFill>
            </a:ln>
          </p:spPr>
          <p:txBody>
            <a:bodyPr wrap="square" lIns="0" tIns="0" rIns="0" bIns="0" rtlCol="0"/>
            <a:lstStyle/>
            <a:p>
              <a:endParaRPr/>
            </a:p>
          </p:txBody>
        </p:sp>
        <p:sp>
          <p:nvSpPr>
            <p:cNvPr id="1458" name="object 1457">
              <a:extLst>
                <a:ext uri="{FF2B5EF4-FFF2-40B4-BE49-F238E27FC236}">
                  <a16:creationId xmlns:a16="http://schemas.microsoft.com/office/drawing/2014/main" id="{50BA140E-39B7-2549-1777-0F9EC2F0A50A}"/>
                </a:ext>
              </a:extLst>
            </p:cNvPr>
            <p:cNvSpPr/>
            <p:nvPr/>
          </p:nvSpPr>
          <p:spPr>
            <a:xfrm>
              <a:off x="1066406" y="4934877"/>
              <a:ext cx="158750" cy="65405"/>
            </a:xfrm>
            <a:custGeom>
              <a:avLst/>
              <a:gdLst/>
              <a:ahLst/>
              <a:cxnLst/>
              <a:rect l="l" t="t" r="r" b="b"/>
              <a:pathLst>
                <a:path w="158750" h="65404">
                  <a:moveTo>
                    <a:pt x="158648" y="0"/>
                  </a:moveTo>
                  <a:lnTo>
                    <a:pt x="0" y="0"/>
                  </a:lnTo>
                  <a:lnTo>
                    <a:pt x="0" y="65379"/>
                  </a:lnTo>
                  <a:lnTo>
                    <a:pt x="158648" y="65379"/>
                  </a:lnTo>
                  <a:lnTo>
                    <a:pt x="158648" y="0"/>
                  </a:lnTo>
                  <a:close/>
                </a:path>
              </a:pathLst>
            </a:custGeom>
            <a:solidFill>
              <a:srgbClr val="D7242C">
                <a:alpha val="29998"/>
              </a:srgbClr>
            </a:solidFill>
          </p:spPr>
          <p:txBody>
            <a:bodyPr wrap="square" lIns="0" tIns="0" rIns="0" bIns="0" rtlCol="0"/>
            <a:lstStyle/>
            <a:p>
              <a:endParaRPr/>
            </a:p>
          </p:txBody>
        </p:sp>
        <p:sp>
          <p:nvSpPr>
            <p:cNvPr id="1459" name="object 1458">
              <a:extLst>
                <a:ext uri="{FF2B5EF4-FFF2-40B4-BE49-F238E27FC236}">
                  <a16:creationId xmlns:a16="http://schemas.microsoft.com/office/drawing/2014/main" id="{B375534B-7E90-BB13-CDF6-BC1EB145FC0D}"/>
                </a:ext>
              </a:extLst>
            </p:cNvPr>
            <p:cNvSpPr/>
            <p:nvPr/>
          </p:nvSpPr>
          <p:spPr>
            <a:xfrm>
              <a:off x="1066406" y="4934881"/>
              <a:ext cx="158750" cy="65405"/>
            </a:xfrm>
            <a:custGeom>
              <a:avLst/>
              <a:gdLst/>
              <a:ahLst/>
              <a:cxnLst/>
              <a:rect l="l" t="t" r="r" b="b"/>
              <a:pathLst>
                <a:path w="158750" h="65404">
                  <a:moveTo>
                    <a:pt x="158648" y="65379"/>
                  </a:moveTo>
                  <a:lnTo>
                    <a:pt x="0" y="65379"/>
                  </a:lnTo>
                  <a:lnTo>
                    <a:pt x="0" y="0"/>
                  </a:lnTo>
                  <a:lnTo>
                    <a:pt x="158648" y="0"/>
                  </a:lnTo>
                  <a:lnTo>
                    <a:pt x="158648" y="65379"/>
                  </a:lnTo>
                  <a:close/>
                </a:path>
              </a:pathLst>
            </a:custGeom>
            <a:ln w="5067">
              <a:solidFill>
                <a:srgbClr val="000000"/>
              </a:solidFill>
            </a:ln>
          </p:spPr>
          <p:txBody>
            <a:bodyPr wrap="square" lIns="0" tIns="0" rIns="0" bIns="0" rtlCol="0"/>
            <a:lstStyle/>
            <a:p>
              <a:endParaRPr/>
            </a:p>
          </p:txBody>
        </p:sp>
        <p:sp>
          <p:nvSpPr>
            <p:cNvPr id="1460" name="object 1459">
              <a:extLst>
                <a:ext uri="{FF2B5EF4-FFF2-40B4-BE49-F238E27FC236}">
                  <a16:creationId xmlns:a16="http://schemas.microsoft.com/office/drawing/2014/main" id="{61B1D280-559E-D7B3-86AB-44D6AB49BF8E}"/>
                </a:ext>
              </a:extLst>
            </p:cNvPr>
            <p:cNvSpPr/>
            <p:nvPr/>
          </p:nvSpPr>
          <p:spPr>
            <a:xfrm>
              <a:off x="1225833" y="4872130"/>
              <a:ext cx="47625" cy="128905"/>
            </a:xfrm>
            <a:custGeom>
              <a:avLst/>
              <a:gdLst/>
              <a:ahLst/>
              <a:cxnLst/>
              <a:rect l="l" t="t" r="r" b="b"/>
              <a:pathLst>
                <a:path w="47625" h="128904">
                  <a:moveTo>
                    <a:pt x="47269" y="0"/>
                  </a:moveTo>
                  <a:lnTo>
                    <a:pt x="0" y="63080"/>
                  </a:lnTo>
                  <a:lnTo>
                    <a:pt x="0" y="128460"/>
                  </a:lnTo>
                  <a:lnTo>
                    <a:pt x="47269" y="65379"/>
                  </a:lnTo>
                  <a:lnTo>
                    <a:pt x="47269" y="0"/>
                  </a:lnTo>
                  <a:close/>
                </a:path>
              </a:pathLst>
            </a:custGeom>
            <a:solidFill>
              <a:srgbClr val="D7242C">
                <a:alpha val="29998"/>
              </a:srgbClr>
            </a:solidFill>
          </p:spPr>
          <p:txBody>
            <a:bodyPr wrap="square" lIns="0" tIns="0" rIns="0" bIns="0" rtlCol="0"/>
            <a:lstStyle/>
            <a:p>
              <a:endParaRPr/>
            </a:p>
          </p:txBody>
        </p:sp>
        <p:sp>
          <p:nvSpPr>
            <p:cNvPr id="1461" name="object 1460">
              <a:extLst>
                <a:ext uri="{FF2B5EF4-FFF2-40B4-BE49-F238E27FC236}">
                  <a16:creationId xmlns:a16="http://schemas.microsoft.com/office/drawing/2014/main" id="{061182CD-571E-3467-8B9F-ACC84FD27E89}"/>
                </a:ext>
              </a:extLst>
            </p:cNvPr>
            <p:cNvSpPr/>
            <p:nvPr/>
          </p:nvSpPr>
          <p:spPr>
            <a:xfrm>
              <a:off x="1225829" y="4872129"/>
              <a:ext cx="47625" cy="128905"/>
            </a:xfrm>
            <a:custGeom>
              <a:avLst/>
              <a:gdLst/>
              <a:ahLst/>
              <a:cxnLst/>
              <a:rect l="l" t="t" r="r" b="b"/>
              <a:pathLst>
                <a:path w="47625" h="128904">
                  <a:moveTo>
                    <a:pt x="47282" y="0"/>
                  </a:moveTo>
                  <a:lnTo>
                    <a:pt x="47282" y="65379"/>
                  </a:lnTo>
                  <a:lnTo>
                    <a:pt x="0" y="128460"/>
                  </a:lnTo>
                  <a:lnTo>
                    <a:pt x="0" y="63080"/>
                  </a:lnTo>
                  <a:lnTo>
                    <a:pt x="47282" y="0"/>
                  </a:lnTo>
                  <a:close/>
                </a:path>
              </a:pathLst>
            </a:custGeom>
            <a:ln w="5067">
              <a:solidFill>
                <a:srgbClr val="000000"/>
              </a:solidFill>
            </a:ln>
          </p:spPr>
          <p:txBody>
            <a:bodyPr wrap="square" lIns="0" tIns="0" rIns="0" bIns="0" rtlCol="0"/>
            <a:lstStyle/>
            <a:p>
              <a:endParaRPr/>
            </a:p>
          </p:txBody>
        </p:sp>
        <p:sp>
          <p:nvSpPr>
            <p:cNvPr id="1462" name="object 1461">
              <a:extLst>
                <a:ext uri="{FF2B5EF4-FFF2-40B4-BE49-F238E27FC236}">
                  <a16:creationId xmlns:a16="http://schemas.microsoft.com/office/drawing/2014/main" id="{426A572E-79FD-3C0E-66AC-657AAF815E5F}"/>
                </a:ext>
              </a:extLst>
            </p:cNvPr>
            <p:cNvSpPr/>
            <p:nvPr/>
          </p:nvSpPr>
          <p:spPr>
            <a:xfrm>
              <a:off x="1225729" y="4869246"/>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463" name="object 1462">
              <a:extLst>
                <a:ext uri="{FF2B5EF4-FFF2-40B4-BE49-F238E27FC236}">
                  <a16:creationId xmlns:a16="http://schemas.microsoft.com/office/drawing/2014/main" id="{0036C535-3BD2-BE69-D9BF-77A40A3294DC}"/>
                </a:ext>
              </a:extLst>
            </p:cNvPr>
            <p:cNvSpPr/>
            <p:nvPr/>
          </p:nvSpPr>
          <p:spPr>
            <a:xfrm>
              <a:off x="1067149" y="4867914"/>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464" name="object 1463">
              <a:extLst>
                <a:ext uri="{FF2B5EF4-FFF2-40B4-BE49-F238E27FC236}">
                  <a16:creationId xmlns:a16="http://schemas.microsoft.com/office/drawing/2014/main" id="{21F138BF-E999-68D2-B2AF-85D8725487B6}"/>
                </a:ext>
              </a:extLst>
            </p:cNvPr>
            <p:cNvSpPr/>
            <p:nvPr/>
          </p:nvSpPr>
          <p:spPr>
            <a:xfrm>
              <a:off x="1066921" y="4934992"/>
              <a:ext cx="159385" cy="0"/>
            </a:xfrm>
            <a:custGeom>
              <a:avLst/>
              <a:gdLst/>
              <a:ahLst/>
              <a:cxnLst/>
              <a:rect l="l" t="t" r="r" b="b"/>
              <a:pathLst>
                <a:path w="159384">
                  <a:moveTo>
                    <a:pt x="0" y="0"/>
                  </a:moveTo>
                  <a:lnTo>
                    <a:pt x="159105" y="0"/>
                  </a:lnTo>
                </a:path>
              </a:pathLst>
            </a:custGeom>
            <a:ln w="5067">
              <a:solidFill>
                <a:srgbClr val="000000"/>
              </a:solidFill>
            </a:ln>
          </p:spPr>
          <p:txBody>
            <a:bodyPr wrap="square" lIns="0" tIns="0" rIns="0" bIns="0" rtlCol="0"/>
            <a:lstStyle/>
            <a:p>
              <a:endParaRPr/>
            </a:p>
          </p:txBody>
        </p:sp>
        <p:sp>
          <p:nvSpPr>
            <p:cNvPr id="1465" name="object 1464">
              <a:extLst>
                <a:ext uri="{FF2B5EF4-FFF2-40B4-BE49-F238E27FC236}">
                  <a16:creationId xmlns:a16="http://schemas.microsoft.com/office/drawing/2014/main" id="{729F3A7B-D374-F9F6-9BFE-83218F71A15F}"/>
                </a:ext>
              </a:extLst>
            </p:cNvPr>
            <p:cNvSpPr/>
            <p:nvPr/>
          </p:nvSpPr>
          <p:spPr>
            <a:xfrm>
              <a:off x="1225321" y="4938858"/>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466" name="object 1465">
              <a:extLst>
                <a:ext uri="{FF2B5EF4-FFF2-40B4-BE49-F238E27FC236}">
                  <a16:creationId xmlns:a16="http://schemas.microsoft.com/office/drawing/2014/main" id="{7CDF5099-2729-7124-5323-D9C869A43CDA}"/>
                </a:ext>
              </a:extLst>
            </p:cNvPr>
            <p:cNvSpPr/>
            <p:nvPr/>
          </p:nvSpPr>
          <p:spPr>
            <a:xfrm>
              <a:off x="1069759" y="5034915"/>
              <a:ext cx="164465" cy="85090"/>
            </a:xfrm>
            <a:custGeom>
              <a:avLst/>
              <a:gdLst/>
              <a:ahLst/>
              <a:cxnLst/>
              <a:rect l="l" t="t" r="r" b="b"/>
              <a:pathLst>
                <a:path w="164465" h="85089">
                  <a:moveTo>
                    <a:pt x="164464" y="0"/>
                  </a:moveTo>
                  <a:lnTo>
                    <a:pt x="0" y="0"/>
                  </a:lnTo>
                  <a:lnTo>
                    <a:pt x="0" y="84861"/>
                  </a:lnTo>
                  <a:lnTo>
                    <a:pt x="164464" y="84861"/>
                  </a:lnTo>
                  <a:lnTo>
                    <a:pt x="164464" y="0"/>
                  </a:lnTo>
                  <a:close/>
                </a:path>
              </a:pathLst>
            </a:custGeom>
            <a:solidFill>
              <a:srgbClr val="0092C6">
                <a:alpha val="29998"/>
              </a:srgbClr>
            </a:solidFill>
          </p:spPr>
          <p:txBody>
            <a:bodyPr wrap="square" lIns="0" tIns="0" rIns="0" bIns="0" rtlCol="0"/>
            <a:lstStyle/>
            <a:p>
              <a:endParaRPr/>
            </a:p>
          </p:txBody>
        </p:sp>
        <p:sp>
          <p:nvSpPr>
            <p:cNvPr id="1467" name="object 1466">
              <a:extLst>
                <a:ext uri="{FF2B5EF4-FFF2-40B4-BE49-F238E27FC236}">
                  <a16:creationId xmlns:a16="http://schemas.microsoft.com/office/drawing/2014/main" id="{28DC6530-7248-6126-74AB-5904D3845932}"/>
                </a:ext>
              </a:extLst>
            </p:cNvPr>
            <p:cNvSpPr/>
            <p:nvPr/>
          </p:nvSpPr>
          <p:spPr>
            <a:xfrm>
              <a:off x="1069759" y="5034919"/>
              <a:ext cx="164465" cy="85090"/>
            </a:xfrm>
            <a:custGeom>
              <a:avLst/>
              <a:gdLst/>
              <a:ahLst/>
              <a:cxnLst/>
              <a:rect l="l" t="t" r="r" b="b"/>
              <a:pathLst>
                <a:path w="164465" h="85089">
                  <a:moveTo>
                    <a:pt x="164464" y="84848"/>
                  </a:moveTo>
                  <a:lnTo>
                    <a:pt x="0" y="84848"/>
                  </a:lnTo>
                  <a:lnTo>
                    <a:pt x="0" y="0"/>
                  </a:lnTo>
                  <a:lnTo>
                    <a:pt x="164464" y="0"/>
                  </a:lnTo>
                  <a:lnTo>
                    <a:pt x="164464" y="84848"/>
                  </a:lnTo>
                  <a:close/>
                </a:path>
              </a:pathLst>
            </a:custGeom>
            <a:ln w="5067">
              <a:solidFill>
                <a:srgbClr val="000000"/>
              </a:solidFill>
            </a:ln>
          </p:spPr>
          <p:txBody>
            <a:bodyPr wrap="square" lIns="0" tIns="0" rIns="0" bIns="0" rtlCol="0"/>
            <a:lstStyle/>
            <a:p>
              <a:endParaRPr/>
            </a:p>
          </p:txBody>
        </p:sp>
        <p:sp>
          <p:nvSpPr>
            <p:cNvPr id="1468" name="object 1467">
              <a:extLst>
                <a:ext uri="{FF2B5EF4-FFF2-40B4-BE49-F238E27FC236}">
                  <a16:creationId xmlns:a16="http://schemas.microsoft.com/office/drawing/2014/main" id="{BE235BAF-3524-C1D4-7B0D-D6DE1E7916FA}"/>
                </a:ext>
              </a:extLst>
            </p:cNvPr>
            <p:cNvSpPr/>
            <p:nvPr/>
          </p:nvSpPr>
          <p:spPr>
            <a:xfrm>
              <a:off x="1055048" y="5073138"/>
              <a:ext cx="12700" cy="635"/>
            </a:xfrm>
            <a:custGeom>
              <a:avLst/>
              <a:gdLst/>
              <a:ahLst/>
              <a:cxnLst/>
              <a:rect l="l" t="t" r="r" b="b"/>
              <a:pathLst>
                <a:path w="12700" h="635">
                  <a:moveTo>
                    <a:pt x="12153" y="431"/>
                  </a:moveTo>
                  <a:lnTo>
                    <a:pt x="0" y="0"/>
                  </a:lnTo>
                </a:path>
              </a:pathLst>
            </a:custGeom>
            <a:ln w="5067">
              <a:solidFill>
                <a:srgbClr val="000000"/>
              </a:solidFill>
            </a:ln>
          </p:spPr>
          <p:txBody>
            <a:bodyPr wrap="square" lIns="0" tIns="0" rIns="0" bIns="0" rtlCol="0"/>
            <a:lstStyle/>
            <a:p>
              <a:endParaRPr/>
            </a:p>
          </p:txBody>
        </p:sp>
        <p:sp>
          <p:nvSpPr>
            <p:cNvPr id="1469" name="object 1468">
              <a:extLst>
                <a:ext uri="{FF2B5EF4-FFF2-40B4-BE49-F238E27FC236}">
                  <a16:creationId xmlns:a16="http://schemas.microsoft.com/office/drawing/2014/main" id="{D6994500-973E-295E-44D7-373593CC4AE1}"/>
                </a:ext>
              </a:extLst>
            </p:cNvPr>
            <p:cNvSpPr/>
            <p:nvPr/>
          </p:nvSpPr>
          <p:spPr>
            <a:xfrm>
              <a:off x="1053289" y="4954749"/>
              <a:ext cx="16510" cy="635"/>
            </a:xfrm>
            <a:custGeom>
              <a:avLst/>
              <a:gdLst/>
              <a:ahLst/>
              <a:cxnLst/>
              <a:rect l="l" t="t" r="r" b="b"/>
              <a:pathLst>
                <a:path w="16509" h="635">
                  <a:moveTo>
                    <a:pt x="16471" y="177"/>
                  </a:moveTo>
                  <a:lnTo>
                    <a:pt x="0" y="0"/>
                  </a:lnTo>
                </a:path>
              </a:pathLst>
            </a:custGeom>
            <a:ln w="5067">
              <a:solidFill>
                <a:srgbClr val="000000"/>
              </a:solidFill>
            </a:ln>
          </p:spPr>
          <p:txBody>
            <a:bodyPr wrap="square" lIns="0" tIns="0" rIns="0" bIns="0" rtlCol="0"/>
            <a:lstStyle/>
            <a:p>
              <a:endParaRPr/>
            </a:p>
          </p:txBody>
        </p:sp>
        <p:sp>
          <p:nvSpPr>
            <p:cNvPr id="1470" name="object 1469">
              <a:extLst>
                <a:ext uri="{FF2B5EF4-FFF2-40B4-BE49-F238E27FC236}">
                  <a16:creationId xmlns:a16="http://schemas.microsoft.com/office/drawing/2014/main" id="{8AEB6589-4E6F-FF25-EE39-A1434A2C1CFF}"/>
                </a:ext>
              </a:extLst>
            </p:cNvPr>
            <p:cNvSpPr/>
            <p:nvPr/>
          </p:nvSpPr>
          <p:spPr>
            <a:xfrm>
              <a:off x="1286915" y="4999081"/>
              <a:ext cx="44450" cy="635"/>
            </a:xfrm>
            <a:custGeom>
              <a:avLst/>
              <a:gdLst/>
              <a:ahLst/>
              <a:cxnLst/>
              <a:rect l="l" t="t" r="r" b="b"/>
              <a:pathLst>
                <a:path w="44450" h="635">
                  <a:moveTo>
                    <a:pt x="0" y="482"/>
                  </a:moveTo>
                  <a:lnTo>
                    <a:pt x="43929" y="0"/>
                  </a:lnTo>
                </a:path>
              </a:pathLst>
            </a:custGeom>
            <a:ln w="5067">
              <a:solidFill>
                <a:srgbClr val="000000"/>
              </a:solidFill>
            </a:ln>
          </p:spPr>
          <p:txBody>
            <a:bodyPr wrap="square" lIns="0" tIns="0" rIns="0" bIns="0" rtlCol="0"/>
            <a:lstStyle/>
            <a:p>
              <a:endParaRPr/>
            </a:p>
          </p:txBody>
        </p:sp>
        <p:sp>
          <p:nvSpPr>
            <p:cNvPr id="1471" name="object 1470">
              <a:extLst>
                <a:ext uri="{FF2B5EF4-FFF2-40B4-BE49-F238E27FC236}">
                  <a16:creationId xmlns:a16="http://schemas.microsoft.com/office/drawing/2014/main" id="{28F1E3FD-6776-3705-5CC7-6DDC58FC08FD}"/>
                </a:ext>
              </a:extLst>
            </p:cNvPr>
            <p:cNvSpPr/>
            <p:nvPr/>
          </p:nvSpPr>
          <p:spPr>
            <a:xfrm>
              <a:off x="1290261" y="4950012"/>
              <a:ext cx="0" cy="120650"/>
            </a:xfrm>
            <a:custGeom>
              <a:avLst/>
              <a:gdLst/>
              <a:ahLst/>
              <a:cxnLst/>
              <a:rect l="l" t="t" r="r" b="b"/>
              <a:pathLst>
                <a:path h="120650">
                  <a:moveTo>
                    <a:pt x="0" y="120510"/>
                  </a:moveTo>
                  <a:lnTo>
                    <a:pt x="0" y="0"/>
                  </a:lnTo>
                </a:path>
              </a:pathLst>
            </a:custGeom>
            <a:ln w="5067">
              <a:solidFill>
                <a:srgbClr val="000000"/>
              </a:solidFill>
            </a:ln>
          </p:spPr>
          <p:txBody>
            <a:bodyPr wrap="square" lIns="0" tIns="0" rIns="0" bIns="0" rtlCol="0"/>
            <a:lstStyle/>
            <a:p>
              <a:endParaRPr/>
            </a:p>
          </p:txBody>
        </p:sp>
        <p:sp>
          <p:nvSpPr>
            <p:cNvPr id="1472" name="object 1471">
              <a:extLst>
                <a:ext uri="{FF2B5EF4-FFF2-40B4-BE49-F238E27FC236}">
                  <a16:creationId xmlns:a16="http://schemas.microsoft.com/office/drawing/2014/main" id="{60093C54-58B3-3197-1982-99AA586A7D71}"/>
                </a:ext>
              </a:extLst>
            </p:cNvPr>
            <p:cNvSpPr/>
            <p:nvPr/>
          </p:nvSpPr>
          <p:spPr>
            <a:xfrm>
              <a:off x="1235993" y="5070235"/>
              <a:ext cx="54610" cy="1270"/>
            </a:xfrm>
            <a:custGeom>
              <a:avLst/>
              <a:gdLst/>
              <a:ahLst/>
              <a:cxnLst/>
              <a:rect l="l" t="t" r="r" b="b"/>
              <a:pathLst>
                <a:path w="54609" h="1270">
                  <a:moveTo>
                    <a:pt x="0" y="762"/>
                  </a:moveTo>
                  <a:lnTo>
                    <a:pt x="54267" y="0"/>
                  </a:lnTo>
                </a:path>
              </a:pathLst>
            </a:custGeom>
            <a:ln w="5067">
              <a:solidFill>
                <a:srgbClr val="000000"/>
              </a:solidFill>
            </a:ln>
          </p:spPr>
          <p:txBody>
            <a:bodyPr wrap="square" lIns="0" tIns="0" rIns="0" bIns="0" rtlCol="0"/>
            <a:lstStyle/>
            <a:p>
              <a:endParaRPr/>
            </a:p>
          </p:txBody>
        </p:sp>
        <p:sp>
          <p:nvSpPr>
            <p:cNvPr id="1473" name="object 1472">
              <a:extLst>
                <a:ext uri="{FF2B5EF4-FFF2-40B4-BE49-F238E27FC236}">
                  <a16:creationId xmlns:a16="http://schemas.microsoft.com/office/drawing/2014/main" id="{9FBA9452-1A14-5FE3-017D-D6E7C6F85990}"/>
                </a:ext>
              </a:extLst>
            </p:cNvPr>
            <p:cNvSpPr/>
            <p:nvPr/>
          </p:nvSpPr>
          <p:spPr>
            <a:xfrm>
              <a:off x="1255482" y="4949808"/>
              <a:ext cx="36195" cy="635"/>
            </a:xfrm>
            <a:custGeom>
              <a:avLst/>
              <a:gdLst/>
              <a:ahLst/>
              <a:cxnLst/>
              <a:rect l="l" t="t" r="r" b="b"/>
              <a:pathLst>
                <a:path w="36194" h="635">
                  <a:moveTo>
                    <a:pt x="0" y="393"/>
                  </a:moveTo>
                  <a:lnTo>
                    <a:pt x="36131" y="0"/>
                  </a:lnTo>
                </a:path>
              </a:pathLst>
            </a:custGeom>
            <a:ln w="5067">
              <a:solidFill>
                <a:srgbClr val="000000"/>
              </a:solidFill>
            </a:ln>
          </p:spPr>
          <p:txBody>
            <a:bodyPr wrap="square" lIns="0" tIns="0" rIns="0" bIns="0" rtlCol="0"/>
            <a:lstStyle/>
            <a:p>
              <a:endParaRPr/>
            </a:p>
          </p:txBody>
        </p:sp>
      </p:grpSp>
      <p:sp>
        <p:nvSpPr>
          <p:cNvPr id="1474" name="object 1473">
            <a:extLst>
              <a:ext uri="{FF2B5EF4-FFF2-40B4-BE49-F238E27FC236}">
                <a16:creationId xmlns:a16="http://schemas.microsoft.com/office/drawing/2014/main" id="{FAD90ACD-8294-AAB2-C6F6-D257F7815FE7}"/>
              </a:ext>
            </a:extLst>
          </p:cNvPr>
          <p:cNvSpPr txBox="1"/>
          <p:nvPr/>
        </p:nvSpPr>
        <p:spPr>
          <a:xfrm>
            <a:off x="819951" y="4522937"/>
            <a:ext cx="170815" cy="64135"/>
          </a:xfrm>
          <a:prstGeom prst="rect">
            <a:avLst/>
          </a:prstGeom>
        </p:spPr>
        <p:txBody>
          <a:bodyPr vert="horz" wrap="square" lIns="0" tIns="635" rIns="0" bIns="0" rtlCol="0">
            <a:spAutoFit/>
          </a:bodyPr>
          <a:lstStyle/>
          <a:p>
            <a:pPr>
              <a:lnSpc>
                <a:spcPct val="100000"/>
              </a:lnSpc>
              <a:spcBef>
                <a:spcPts val="5"/>
              </a:spcBef>
            </a:pPr>
            <a:endParaRPr sz="100">
              <a:latin typeface="Times New Roman"/>
              <a:cs typeface="Times New Roman"/>
            </a:endParaRPr>
          </a:p>
          <a:p>
            <a:pPr marL="12700" marR="5080" indent="53340">
              <a:lnSpc>
                <a:spcPct val="113999"/>
              </a:lnSpc>
            </a:pPr>
            <a:r>
              <a:rPr sz="100" spc="-20" dirty="0">
                <a:latin typeface="Lucida Sans"/>
                <a:cs typeface="Lucida Sans"/>
              </a:rPr>
              <a:t>Pair</a:t>
            </a:r>
            <a:r>
              <a:rPr sz="100" spc="500" dirty="0">
                <a:latin typeface="Lucida Sans"/>
                <a:cs typeface="Lucida Sans"/>
              </a:rPr>
              <a:t> </a:t>
            </a:r>
            <a:r>
              <a:rPr sz="100" spc="-10" dirty="0">
                <a:latin typeface="Lucida Sans"/>
                <a:cs typeface="Lucida Sans"/>
              </a:rPr>
              <a:t>representation</a:t>
            </a:r>
            <a:endParaRPr sz="100">
              <a:latin typeface="Lucida Sans"/>
              <a:cs typeface="Lucida Sans"/>
            </a:endParaRPr>
          </a:p>
        </p:txBody>
      </p:sp>
      <p:sp>
        <p:nvSpPr>
          <p:cNvPr id="1475" name="object 1474">
            <a:extLst>
              <a:ext uri="{FF2B5EF4-FFF2-40B4-BE49-F238E27FC236}">
                <a16:creationId xmlns:a16="http://schemas.microsoft.com/office/drawing/2014/main" id="{39C31D11-81D3-B117-51E3-9A6414876F93}"/>
              </a:ext>
            </a:extLst>
          </p:cNvPr>
          <p:cNvSpPr txBox="1"/>
          <p:nvPr/>
        </p:nvSpPr>
        <p:spPr>
          <a:xfrm>
            <a:off x="828769" y="4635377"/>
            <a:ext cx="170815" cy="64135"/>
          </a:xfrm>
          <a:prstGeom prst="rect">
            <a:avLst/>
          </a:prstGeom>
        </p:spPr>
        <p:txBody>
          <a:bodyPr vert="horz" wrap="square" lIns="0" tIns="2540" rIns="0" bIns="0" rtlCol="0">
            <a:spAutoFit/>
          </a:bodyPr>
          <a:lstStyle/>
          <a:p>
            <a:pPr>
              <a:lnSpc>
                <a:spcPct val="100000"/>
              </a:lnSpc>
              <a:spcBef>
                <a:spcPts val="20"/>
              </a:spcBef>
            </a:pPr>
            <a:endParaRPr sz="100">
              <a:latin typeface="Times New Roman"/>
              <a:cs typeface="Times New Roman"/>
            </a:endParaRPr>
          </a:p>
          <a:p>
            <a:pPr algn="ctr">
              <a:lnSpc>
                <a:spcPct val="100000"/>
              </a:lnSpc>
            </a:pPr>
            <a:r>
              <a:rPr sz="100" spc="-25" dirty="0">
                <a:latin typeface="Lucida Sans"/>
                <a:cs typeface="Lucida Sans"/>
              </a:rPr>
              <a:t>MSA</a:t>
            </a:r>
            <a:endParaRPr sz="100">
              <a:latin typeface="Lucida Sans"/>
              <a:cs typeface="Lucida Sans"/>
            </a:endParaRPr>
          </a:p>
          <a:p>
            <a:pPr algn="ctr">
              <a:lnSpc>
                <a:spcPct val="100000"/>
              </a:lnSpc>
              <a:spcBef>
                <a:spcPts val="15"/>
              </a:spcBef>
            </a:pPr>
            <a:r>
              <a:rPr sz="100" spc="-10" dirty="0">
                <a:latin typeface="Lucida Sans"/>
                <a:cs typeface="Lucida Sans"/>
              </a:rPr>
              <a:t>representation</a:t>
            </a:r>
            <a:endParaRPr sz="100">
              <a:latin typeface="Lucida Sans"/>
              <a:cs typeface="Lucida Sans"/>
            </a:endParaRPr>
          </a:p>
        </p:txBody>
      </p:sp>
      <p:grpSp>
        <p:nvGrpSpPr>
          <p:cNvPr id="1476" name="object 1475">
            <a:extLst>
              <a:ext uri="{FF2B5EF4-FFF2-40B4-BE49-F238E27FC236}">
                <a16:creationId xmlns:a16="http://schemas.microsoft.com/office/drawing/2014/main" id="{4D19D8A4-CCCE-A563-AA28-C959AB19ECE1}"/>
              </a:ext>
            </a:extLst>
          </p:cNvPr>
          <p:cNvGrpSpPr/>
          <p:nvPr/>
        </p:nvGrpSpPr>
        <p:grpSpPr>
          <a:xfrm>
            <a:off x="1090007" y="4518757"/>
            <a:ext cx="46990" cy="140335"/>
            <a:chOff x="1329639" y="4924822"/>
            <a:chExt cx="46990" cy="140335"/>
          </a:xfrm>
        </p:grpSpPr>
        <p:sp>
          <p:nvSpPr>
            <p:cNvPr id="1477" name="object 1476">
              <a:extLst>
                <a:ext uri="{FF2B5EF4-FFF2-40B4-BE49-F238E27FC236}">
                  <a16:creationId xmlns:a16="http://schemas.microsoft.com/office/drawing/2014/main" id="{6F630EC6-855B-84CE-4366-2856BE965A42}"/>
                </a:ext>
              </a:extLst>
            </p:cNvPr>
            <p:cNvSpPr/>
            <p:nvPr/>
          </p:nvSpPr>
          <p:spPr>
            <a:xfrm>
              <a:off x="1332179" y="4927359"/>
              <a:ext cx="41910" cy="135255"/>
            </a:xfrm>
            <a:custGeom>
              <a:avLst/>
              <a:gdLst/>
              <a:ahLst/>
              <a:cxnLst/>
              <a:rect l="l" t="t" r="r" b="b"/>
              <a:pathLst>
                <a:path w="41909" h="135254">
                  <a:moveTo>
                    <a:pt x="41300" y="0"/>
                  </a:moveTo>
                  <a:lnTo>
                    <a:pt x="0" y="0"/>
                  </a:lnTo>
                  <a:lnTo>
                    <a:pt x="0" y="135191"/>
                  </a:lnTo>
                  <a:lnTo>
                    <a:pt x="41300" y="135191"/>
                  </a:lnTo>
                  <a:lnTo>
                    <a:pt x="41300" y="0"/>
                  </a:lnTo>
                  <a:close/>
                </a:path>
              </a:pathLst>
            </a:custGeom>
            <a:solidFill>
              <a:srgbClr val="BEC0C2">
                <a:alpha val="89999"/>
              </a:srgbClr>
            </a:solidFill>
          </p:spPr>
          <p:txBody>
            <a:bodyPr wrap="square" lIns="0" tIns="0" rIns="0" bIns="0" rtlCol="0"/>
            <a:lstStyle/>
            <a:p>
              <a:endParaRPr/>
            </a:p>
          </p:txBody>
        </p:sp>
        <p:sp>
          <p:nvSpPr>
            <p:cNvPr id="1478" name="object 1477">
              <a:extLst>
                <a:ext uri="{FF2B5EF4-FFF2-40B4-BE49-F238E27FC236}">
                  <a16:creationId xmlns:a16="http://schemas.microsoft.com/office/drawing/2014/main" id="{385328F3-AFAF-0A84-3F81-A239CAB9F31C}"/>
                </a:ext>
              </a:extLst>
            </p:cNvPr>
            <p:cNvSpPr/>
            <p:nvPr/>
          </p:nvSpPr>
          <p:spPr>
            <a:xfrm>
              <a:off x="1332179" y="4927362"/>
              <a:ext cx="41910" cy="135255"/>
            </a:xfrm>
            <a:custGeom>
              <a:avLst/>
              <a:gdLst/>
              <a:ahLst/>
              <a:cxnLst/>
              <a:rect l="l" t="t" r="r" b="b"/>
              <a:pathLst>
                <a:path w="41909" h="135254">
                  <a:moveTo>
                    <a:pt x="0" y="0"/>
                  </a:moveTo>
                  <a:lnTo>
                    <a:pt x="41300" y="0"/>
                  </a:lnTo>
                  <a:lnTo>
                    <a:pt x="41300" y="135191"/>
                  </a:lnTo>
                  <a:lnTo>
                    <a:pt x="0" y="135191"/>
                  </a:lnTo>
                  <a:lnTo>
                    <a:pt x="0" y="0"/>
                  </a:lnTo>
                  <a:close/>
                </a:path>
              </a:pathLst>
            </a:custGeom>
            <a:ln w="5067">
              <a:solidFill>
                <a:srgbClr val="000000"/>
              </a:solidFill>
            </a:ln>
          </p:spPr>
          <p:txBody>
            <a:bodyPr wrap="square" lIns="0" tIns="0" rIns="0" bIns="0" rtlCol="0"/>
            <a:lstStyle/>
            <a:p>
              <a:endParaRPr/>
            </a:p>
          </p:txBody>
        </p:sp>
      </p:grpSp>
      <p:sp>
        <p:nvSpPr>
          <p:cNvPr id="1479" name="object 1478">
            <a:extLst>
              <a:ext uri="{FF2B5EF4-FFF2-40B4-BE49-F238E27FC236}">
                <a16:creationId xmlns:a16="http://schemas.microsoft.com/office/drawing/2014/main" id="{FA85DF8F-8D08-0988-3A2F-D2E7FF073123}"/>
              </a:ext>
            </a:extLst>
          </p:cNvPr>
          <p:cNvSpPr txBox="1"/>
          <p:nvPr/>
        </p:nvSpPr>
        <p:spPr>
          <a:xfrm>
            <a:off x="1126936" y="4540003"/>
            <a:ext cx="69215" cy="76835"/>
          </a:xfrm>
          <a:prstGeom prst="rect">
            <a:avLst/>
          </a:prstGeom>
        </p:spPr>
        <p:txBody>
          <a:bodyPr vert="horz" wrap="square" lIns="0" tIns="17145" rIns="0" bIns="0" rtlCol="0">
            <a:spAutoFit/>
          </a:bodyPr>
          <a:lstStyle/>
          <a:p>
            <a:pPr marL="12700">
              <a:lnSpc>
                <a:spcPct val="100000"/>
              </a:lnSpc>
              <a:spcBef>
                <a:spcPts val="135"/>
              </a:spcBef>
            </a:pPr>
            <a:r>
              <a:rPr sz="300" spc="-25" dirty="0">
                <a:latin typeface="Lucida Sans"/>
                <a:cs typeface="Lucida Sans"/>
              </a:rPr>
              <a:t>...</a:t>
            </a:r>
            <a:endParaRPr sz="300">
              <a:latin typeface="Lucida Sans"/>
              <a:cs typeface="Lucida Sans"/>
            </a:endParaRPr>
          </a:p>
        </p:txBody>
      </p:sp>
      <p:sp>
        <p:nvSpPr>
          <p:cNvPr id="1480" name="object 1479">
            <a:extLst>
              <a:ext uri="{FF2B5EF4-FFF2-40B4-BE49-F238E27FC236}">
                <a16:creationId xmlns:a16="http://schemas.microsoft.com/office/drawing/2014/main" id="{A6362542-9630-614F-08D4-2493AC53F38A}"/>
              </a:ext>
            </a:extLst>
          </p:cNvPr>
          <p:cNvSpPr txBox="1"/>
          <p:nvPr/>
        </p:nvSpPr>
        <p:spPr>
          <a:xfrm>
            <a:off x="1072774" y="4462188"/>
            <a:ext cx="178435" cy="48895"/>
          </a:xfrm>
          <a:prstGeom prst="rect">
            <a:avLst/>
          </a:prstGeom>
        </p:spPr>
        <p:txBody>
          <a:bodyPr vert="horz" wrap="square" lIns="0" tIns="12700" rIns="0" bIns="0" rtlCol="0">
            <a:spAutoFit/>
          </a:bodyPr>
          <a:lstStyle/>
          <a:p>
            <a:pPr marL="12700">
              <a:lnSpc>
                <a:spcPct val="100000"/>
              </a:lnSpc>
              <a:spcBef>
                <a:spcPts val="100"/>
              </a:spcBef>
            </a:pPr>
            <a:r>
              <a:rPr sz="150" spc="10" dirty="0">
                <a:latin typeface="Lucida Sans"/>
                <a:cs typeface="Lucida Sans"/>
              </a:rPr>
              <a:t>48 Evo</a:t>
            </a:r>
            <a:r>
              <a:rPr sz="150" spc="15" dirty="0">
                <a:latin typeface="Lucida Sans"/>
                <a:cs typeface="Lucida Sans"/>
              </a:rPr>
              <a:t> </a:t>
            </a:r>
            <a:r>
              <a:rPr sz="150" spc="-10" dirty="0">
                <a:latin typeface="Lucida Sans"/>
                <a:cs typeface="Lucida Sans"/>
              </a:rPr>
              <a:t>blocks</a:t>
            </a:r>
            <a:endParaRPr sz="150">
              <a:latin typeface="Lucida Sans"/>
              <a:cs typeface="Lucida Sans"/>
            </a:endParaRPr>
          </a:p>
        </p:txBody>
      </p:sp>
      <p:sp>
        <p:nvSpPr>
          <p:cNvPr id="1481" name="object 1480">
            <a:extLst>
              <a:ext uri="{FF2B5EF4-FFF2-40B4-BE49-F238E27FC236}">
                <a16:creationId xmlns:a16="http://schemas.microsoft.com/office/drawing/2014/main" id="{7A452D9F-F27B-6690-8C4F-97DB10FB4556}"/>
              </a:ext>
            </a:extLst>
          </p:cNvPr>
          <p:cNvSpPr txBox="1"/>
          <p:nvPr/>
        </p:nvSpPr>
        <p:spPr>
          <a:xfrm>
            <a:off x="1091503" y="4681887"/>
            <a:ext cx="139065" cy="48895"/>
          </a:xfrm>
          <a:prstGeom prst="rect">
            <a:avLst/>
          </a:prstGeom>
        </p:spPr>
        <p:txBody>
          <a:bodyPr vert="horz" wrap="square" lIns="0" tIns="12700" rIns="0" bIns="0" rtlCol="0">
            <a:spAutoFit/>
          </a:bodyPr>
          <a:lstStyle/>
          <a:p>
            <a:pPr marL="12700">
              <a:lnSpc>
                <a:spcPct val="100000"/>
              </a:lnSpc>
              <a:spcBef>
                <a:spcPts val="100"/>
              </a:spcBef>
            </a:pPr>
            <a:r>
              <a:rPr sz="150" spc="-10" dirty="0">
                <a:latin typeface="Lucida Sans"/>
                <a:cs typeface="Lucida Sans"/>
              </a:rPr>
              <a:t>Evoformer</a:t>
            </a:r>
            <a:endParaRPr sz="150">
              <a:latin typeface="Lucida Sans"/>
              <a:cs typeface="Lucida Sans"/>
            </a:endParaRPr>
          </a:p>
        </p:txBody>
      </p:sp>
      <p:grpSp>
        <p:nvGrpSpPr>
          <p:cNvPr id="1482" name="object 1481">
            <a:extLst>
              <a:ext uri="{FF2B5EF4-FFF2-40B4-BE49-F238E27FC236}">
                <a16:creationId xmlns:a16="http://schemas.microsoft.com/office/drawing/2014/main" id="{F461DADC-FF64-BC24-BDFB-F67BA2D06FC9}"/>
              </a:ext>
            </a:extLst>
          </p:cNvPr>
          <p:cNvGrpSpPr/>
          <p:nvPr/>
        </p:nvGrpSpPr>
        <p:grpSpPr>
          <a:xfrm>
            <a:off x="1187809" y="4508569"/>
            <a:ext cx="508000" cy="165100"/>
            <a:chOff x="1427441" y="4914634"/>
            <a:chExt cx="508000" cy="165100"/>
          </a:xfrm>
        </p:grpSpPr>
        <p:sp>
          <p:nvSpPr>
            <p:cNvPr id="1483" name="object 1482">
              <a:extLst>
                <a:ext uri="{FF2B5EF4-FFF2-40B4-BE49-F238E27FC236}">
                  <a16:creationId xmlns:a16="http://schemas.microsoft.com/office/drawing/2014/main" id="{5450DD0C-D387-C529-8542-648D28D88780}"/>
                </a:ext>
              </a:extLst>
            </p:cNvPr>
            <p:cNvSpPr/>
            <p:nvPr/>
          </p:nvSpPr>
          <p:spPr>
            <a:xfrm>
              <a:off x="1429981" y="4927143"/>
              <a:ext cx="41910" cy="135255"/>
            </a:xfrm>
            <a:custGeom>
              <a:avLst/>
              <a:gdLst/>
              <a:ahLst/>
              <a:cxnLst/>
              <a:rect l="l" t="t" r="r" b="b"/>
              <a:pathLst>
                <a:path w="41909" h="135254">
                  <a:moveTo>
                    <a:pt x="41300" y="0"/>
                  </a:moveTo>
                  <a:lnTo>
                    <a:pt x="0" y="0"/>
                  </a:lnTo>
                  <a:lnTo>
                    <a:pt x="0" y="135191"/>
                  </a:lnTo>
                  <a:lnTo>
                    <a:pt x="41300" y="135191"/>
                  </a:lnTo>
                  <a:lnTo>
                    <a:pt x="41300" y="0"/>
                  </a:lnTo>
                  <a:close/>
                </a:path>
              </a:pathLst>
            </a:custGeom>
            <a:solidFill>
              <a:srgbClr val="BEC0C2">
                <a:alpha val="89999"/>
              </a:srgbClr>
            </a:solidFill>
          </p:spPr>
          <p:txBody>
            <a:bodyPr wrap="square" lIns="0" tIns="0" rIns="0" bIns="0" rtlCol="0"/>
            <a:lstStyle/>
            <a:p>
              <a:endParaRPr/>
            </a:p>
          </p:txBody>
        </p:sp>
        <p:sp>
          <p:nvSpPr>
            <p:cNvPr id="1484" name="object 1483">
              <a:extLst>
                <a:ext uri="{FF2B5EF4-FFF2-40B4-BE49-F238E27FC236}">
                  <a16:creationId xmlns:a16="http://schemas.microsoft.com/office/drawing/2014/main" id="{B2808398-E84C-CDB7-54FB-02C19CFAAC77}"/>
                </a:ext>
              </a:extLst>
            </p:cNvPr>
            <p:cNvSpPr/>
            <p:nvPr/>
          </p:nvSpPr>
          <p:spPr>
            <a:xfrm>
              <a:off x="1429981" y="4927146"/>
              <a:ext cx="41910" cy="135255"/>
            </a:xfrm>
            <a:custGeom>
              <a:avLst/>
              <a:gdLst/>
              <a:ahLst/>
              <a:cxnLst/>
              <a:rect l="l" t="t" r="r" b="b"/>
              <a:pathLst>
                <a:path w="41909" h="135254">
                  <a:moveTo>
                    <a:pt x="0" y="0"/>
                  </a:moveTo>
                  <a:lnTo>
                    <a:pt x="41300" y="0"/>
                  </a:lnTo>
                  <a:lnTo>
                    <a:pt x="41300" y="135191"/>
                  </a:lnTo>
                  <a:lnTo>
                    <a:pt x="0" y="135191"/>
                  </a:lnTo>
                  <a:lnTo>
                    <a:pt x="0" y="0"/>
                  </a:lnTo>
                  <a:close/>
                </a:path>
              </a:pathLst>
            </a:custGeom>
            <a:ln w="5067">
              <a:solidFill>
                <a:srgbClr val="000000"/>
              </a:solidFill>
            </a:ln>
          </p:spPr>
          <p:txBody>
            <a:bodyPr wrap="square" lIns="0" tIns="0" rIns="0" bIns="0" rtlCol="0"/>
            <a:lstStyle/>
            <a:p>
              <a:endParaRPr/>
            </a:p>
          </p:txBody>
        </p:sp>
        <p:sp>
          <p:nvSpPr>
            <p:cNvPr id="1485" name="object 1484">
              <a:extLst>
                <a:ext uri="{FF2B5EF4-FFF2-40B4-BE49-F238E27FC236}">
                  <a16:creationId xmlns:a16="http://schemas.microsoft.com/office/drawing/2014/main" id="{826DA14C-610B-DF45-151A-5CE8CCE76A54}"/>
                </a:ext>
              </a:extLst>
            </p:cNvPr>
            <p:cNvSpPr/>
            <p:nvPr/>
          </p:nvSpPr>
          <p:spPr>
            <a:xfrm>
              <a:off x="1469796" y="4999120"/>
              <a:ext cx="44450" cy="635"/>
            </a:xfrm>
            <a:custGeom>
              <a:avLst/>
              <a:gdLst/>
              <a:ahLst/>
              <a:cxnLst/>
              <a:rect l="l" t="t" r="r" b="b"/>
              <a:pathLst>
                <a:path w="44450" h="635">
                  <a:moveTo>
                    <a:pt x="43929" y="482"/>
                  </a:moveTo>
                  <a:lnTo>
                    <a:pt x="0" y="0"/>
                  </a:lnTo>
                </a:path>
              </a:pathLst>
            </a:custGeom>
            <a:ln w="5067">
              <a:solidFill>
                <a:srgbClr val="000000"/>
              </a:solidFill>
            </a:ln>
          </p:spPr>
          <p:txBody>
            <a:bodyPr wrap="square" lIns="0" tIns="0" rIns="0" bIns="0" rtlCol="0"/>
            <a:lstStyle/>
            <a:p>
              <a:endParaRPr/>
            </a:p>
          </p:txBody>
        </p:sp>
        <p:sp>
          <p:nvSpPr>
            <p:cNvPr id="1486" name="object 1485">
              <a:extLst>
                <a:ext uri="{FF2B5EF4-FFF2-40B4-BE49-F238E27FC236}">
                  <a16:creationId xmlns:a16="http://schemas.microsoft.com/office/drawing/2014/main" id="{973D3776-3433-D29B-D96F-5A8DF7B3A553}"/>
                </a:ext>
              </a:extLst>
            </p:cNvPr>
            <p:cNvSpPr/>
            <p:nvPr/>
          </p:nvSpPr>
          <p:spPr>
            <a:xfrm>
              <a:off x="1772056" y="4917173"/>
              <a:ext cx="160655" cy="160020"/>
            </a:xfrm>
            <a:custGeom>
              <a:avLst/>
              <a:gdLst/>
              <a:ahLst/>
              <a:cxnLst/>
              <a:rect l="l" t="t" r="r" b="b"/>
              <a:pathLst>
                <a:path w="160655" h="160020">
                  <a:moveTo>
                    <a:pt x="160629" y="0"/>
                  </a:moveTo>
                  <a:lnTo>
                    <a:pt x="0" y="0"/>
                  </a:lnTo>
                  <a:lnTo>
                    <a:pt x="0" y="159613"/>
                  </a:lnTo>
                  <a:lnTo>
                    <a:pt x="160629" y="159613"/>
                  </a:lnTo>
                  <a:lnTo>
                    <a:pt x="160629" y="0"/>
                  </a:lnTo>
                  <a:close/>
                </a:path>
              </a:pathLst>
            </a:custGeom>
            <a:solidFill>
              <a:srgbClr val="DFE0E1">
                <a:alpha val="29998"/>
              </a:srgbClr>
            </a:solidFill>
          </p:spPr>
          <p:txBody>
            <a:bodyPr wrap="square" lIns="0" tIns="0" rIns="0" bIns="0" rtlCol="0"/>
            <a:lstStyle/>
            <a:p>
              <a:endParaRPr/>
            </a:p>
          </p:txBody>
        </p:sp>
        <p:sp>
          <p:nvSpPr>
            <p:cNvPr id="1487" name="object 1486">
              <a:extLst>
                <a:ext uri="{FF2B5EF4-FFF2-40B4-BE49-F238E27FC236}">
                  <a16:creationId xmlns:a16="http://schemas.microsoft.com/office/drawing/2014/main" id="{5300FB32-A549-C4A2-A8A7-C162E16397B9}"/>
                </a:ext>
              </a:extLst>
            </p:cNvPr>
            <p:cNvSpPr/>
            <p:nvPr/>
          </p:nvSpPr>
          <p:spPr>
            <a:xfrm>
              <a:off x="1917490" y="4917178"/>
              <a:ext cx="15240" cy="15240"/>
            </a:xfrm>
            <a:custGeom>
              <a:avLst/>
              <a:gdLst/>
              <a:ahLst/>
              <a:cxnLst/>
              <a:rect l="l" t="t" r="r" b="b"/>
              <a:pathLst>
                <a:path w="15239" h="15239">
                  <a:moveTo>
                    <a:pt x="0" y="0"/>
                  </a:moveTo>
                  <a:lnTo>
                    <a:pt x="15201" y="0"/>
                  </a:lnTo>
                  <a:lnTo>
                    <a:pt x="15201" y="15201"/>
                  </a:lnTo>
                </a:path>
              </a:pathLst>
            </a:custGeom>
            <a:ln w="5067">
              <a:solidFill>
                <a:srgbClr val="000000"/>
              </a:solidFill>
            </a:ln>
          </p:spPr>
          <p:txBody>
            <a:bodyPr wrap="square" lIns="0" tIns="0" rIns="0" bIns="0" rtlCol="0"/>
            <a:lstStyle/>
            <a:p>
              <a:endParaRPr/>
            </a:p>
          </p:txBody>
        </p:sp>
        <p:sp>
          <p:nvSpPr>
            <p:cNvPr id="1488" name="object 1487">
              <a:extLst>
                <a:ext uri="{FF2B5EF4-FFF2-40B4-BE49-F238E27FC236}">
                  <a16:creationId xmlns:a16="http://schemas.microsoft.com/office/drawing/2014/main" id="{BDB61640-3F8D-E966-1D62-542C22AEF4F8}"/>
                </a:ext>
              </a:extLst>
            </p:cNvPr>
            <p:cNvSpPr/>
            <p:nvPr/>
          </p:nvSpPr>
          <p:spPr>
            <a:xfrm>
              <a:off x="1932688" y="4958217"/>
              <a:ext cx="0" cy="90805"/>
            </a:xfrm>
            <a:custGeom>
              <a:avLst/>
              <a:gdLst/>
              <a:ahLst/>
              <a:cxnLst/>
              <a:rect l="l" t="t" r="r" b="b"/>
              <a:pathLst>
                <a:path h="90804">
                  <a:moveTo>
                    <a:pt x="0" y="0"/>
                  </a:moveTo>
                  <a:lnTo>
                    <a:pt x="0" y="90449"/>
                  </a:lnTo>
                </a:path>
              </a:pathLst>
            </a:custGeom>
            <a:ln w="5067">
              <a:solidFill>
                <a:srgbClr val="000000"/>
              </a:solidFill>
              <a:prstDash val="dash"/>
            </a:ln>
          </p:spPr>
          <p:txBody>
            <a:bodyPr wrap="square" lIns="0" tIns="0" rIns="0" bIns="0" rtlCol="0"/>
            <a:lstStyle/>
            <a:p>
              <a:endParaRPr/>
            </a:p>
          </p:txBody>
        </p:sp>
        <p:sp>
          <p:nvSpPr>
            <p:cNvPr id="1489" name="object 1488">
              <a:extLst>
                <a:ext uri="{FF2B5EF4-FFF2-40B4-BE49-F238E27FC236}">
                  <a16:creationId xmlns:a16="http://schemas.microsoft.com/office/drawing/2014/main" id="{511B018C-BB91-1BBD-B7E1-2E1268CA7BDF}"/>
                </a:ext>
              </a:extLst>
            </p:cNvPr>
            <p:cNvSpPr/>
            <p:nvPr/>
          </p:nvSpPr>
          <p:spPr>
            <a:xfrm>
              <a:off x="1917486" y="5061581"/>
              <a:ext cx="15240" cy="15240"/>
            </a:xfrm>
            <a:custGeom>
              <a:avLst/>
              <a:gdLst/>
              <a:ahLst/>
              <a:cxnLst/>
              <a:rect l="l" t="t" r="r" b="b"/>
              <a:pathLst>
                <a:path w="15239" h="15239">
                  <a:moveTo>
                    <a:pt x="15201" y="0"/>
                  </a:moveTo>
                  <a:lnTo>
                    <a:pt x="15201" y="15201"/>
                  </a:lnTo>
                  <a:lnTo>
                    <a:pt x="0" y="15201"/>
                  </a:lnTo>
                </a:path>
              </a:pathLst>
            </a:custGeom>
            <a:ln w="5067">
              <a:solidFill>
                <a:srgbClr val="000000"/>
              </a:solidFill>
            </a:ln>
          </p:spPr>
          <p:txBody>
            <a:bodyPr wrap="square" lIns="0" tIns="0" rIns="0" bIns="0" rtlCol="0"/>
            <a:lstStyle/>
            <a:p>
              <a:endParaRPr/>
            </a:p>
          </p:txBody>
        </p:sp>
        <p:sp>
          <p:nvSpPr>
            <p:cNvPr id="1490" name="object 1489">
              <a:extLst>
                <a:ext uri="{FF2B5EF4-FFF2-40B4-BE49-F238E27FC236}">
                  <a16:creationId xmlns:a16="http://schemas.microsoft.com/office/drawing/2014/main" id="{44B6956E-21DE-0667-5004-E332177BB7B8}"/>
                </a:ext>
              </a:extLst>
            </p:cNvPr>
            <p:cNvSpPr/>
            <p:nvPr/>
          </p:nvSpPr>
          <p:spPr>
            <a:xfrm>
              <a:off x="1800283" y="5076779"/>
              <a:ext cx="91440" cy="0"/>
            </a:xfrm>
            <a:custGeom>
              <a:avLst/>
              <a:gdLst/>
              <a:ahLst/>
              <a:cxnLst/>
              <a:rect l="l" t="t" r="r" b="b"/>
              <a:pathLst>
                <a:path w="91439">
                  <a:moveTo>
                    <a:pt x="91160" y="0"/>
                  </a:moveTo>
                  <a:lnTo>
                    <a:pt x="0" y="0"/>
                  </a:lnTo>
                </a:path>
              </a:pathLst>
            </a:custGeom>
            <a:ln w="5067">
              <a:solidFill>
                <a:srgbClr val="000000"/>
              </a:solidFill>
              <a:prstDash val="dash"/>
            </a:ln>
          </p:spPr>
          <p:txBody>
            <a:bodyPr wrap="square" lIns="0" tIns="0" rIns="0" bIns="0" rtlCol="0"/>
            <a:lstStyle/>
            <a:p>
              <a:endParaRPr/>
            </a:p>
          </p:txBody>
        </p:sp>
        <p:sp>
          <p:nvSpPr>
            <p:cNvPr id="1491" name="object 1490">
              <a:extLst>
                <a:ext uri="{FF2B5EF4-FFF2-40B4-BE49-F238E27FC236}">
                  <a16:creationId xmlns:a16="http://schemas.microsoft.com/office/drawing/2014/main" id="{DD9F0FD4-C3E7-A471-6584-8F4E589DE615}"/>
                </a:ext>
              </a:extLst>
            </p:cNvPr>
            <p:cNvSpPr/>
            <p:nvPr/>
          </p:nvSpPr>
          <p:spPr>
            <a:xfrm>
              <a:off x="1772053" y="5061577"/>
              <a:ext cx="15240" cy="15240"/>
            </a:xfrm>
            <a:custGeom>
              <a:avLst/>
              <a:gdLst/>
              <a:ahLst/>
              <a:cxnLst/>
              <a:rect l="l" t="t" r="r" b="b"/>
              <a:pathLst>
                <a:path w="15239" h="15239">
                  <a:moveTo>
                    <a:pt x="15201" y="15201"/>
                  </a:moveTo>
                  <a:lnTo>
                    <a:pt x="0" y="15201"/>
                  </a:lnTo>
                  <a:lnTo>
                    <a:pt x="0" y="0"/>
                  </a:lnTo>
                </a:path>
              </a:pathLst>
            </a:custGeom>
            <a:ln w="5067">
              <a:solidFill>
                <a:srgbClr val="000000"/>
              </a:solidFill>
            </a:ln>
          </p:spPr>
          <p:txBody>
            <a:bodyPr wrap="square" lIns="0" tIns="0" rIns="0" bIns="0" rtlCol="0"/>
            <a:lstStyle/>
            <a:p>
              <a:endParaRPr/>
            </a:p>
          </p:txBody>
        </p:sp>
        <p:sp>
          <p:nvSpPr>
            <p:cNvPr id="1492" name="object 1491">
              <a:extLst>
                <a:ext uri="{FF2B5EF4-FFF2-40B4-BE49-F238E27FC236}">
                  <a16:creationId xmlns:a16="http://schemas.microsoft.com/office/drawing/2014/main" id="{06520D61-88E7-A4C0-6EF6-42225C72E5C7}"/>
                </a:ext>
              </a:extLst>
            </p:cNvPr>
            <p:cNvSpPr/>
            <p:nvPr/>
          </p:nvSpPr>
          <p:spPr>
            <a:xfrm>
              <a:off x="1772056" y="4945291"/>
              <a:ext cx="0" cy="90805"/>
            </a:xfrm>
            <a:custGeom>
              <a:avLst/>
              <a:gdLst/>
              <a:ahLst/>
              <a:cxnLst/>
              <a:rect l="l" t="t" r="r" b="b"/>
              <a:pathLst>
                <a:path h="90804">
                  <a:moveTo>
                    <a:pt x="0" y="90449"/>
                  </a:moveTo>
                  <a:lnTo>
                    <a:pt x="0" y="0"/>
                  </a:lnTo>
                </a:path>
              </a:pathLst>
            </a:custGeom>
            <a:ln w="5067">
              <a:solidFill>
                <a:srgbClr val="000000"/>
              </a:solidFill>
              <a:prstDash val="dash"/>
            </a:ln>
          </p:spPr>
          <p:txBody>
            <a:bodyPr wrap="square" lIns="0" tIns="0" rIns="0" bIns="0" rtlCol="0"/>
            <a:lstStyle/>
            <a:p>
              <a:endParaRPr/>
            </a:p>
          </p:txBody>
        </p:sp>
        <p:sp>
          <p:nvSpPr>
            <p:cNvPr id="1493" name="object 1492">
              <a:extLst>
                <a:ext uri="{FF2B5EF4-FFF2-40B4-BE49-F238E27FC236}">
                  <a16:creationId xmlns:a16="http://schemas.microsoft.com/office/drawing/2014/main" id="{885E24B2-5209-64FC-F45D-EB4FF37AAC27}"/>
                </a:ext>
              </a:extLst>
            </p:cNvPr>
            <p:cNvSpPr/>
            <p:nvPr/>
          </p:nvSpPr>
          <p:spPr>
            <a:xfrm>
              <a:off x="1772056" y="4917174"/>
              <a:ext cx="15240" cy="15240"/>
            </a:xfrm>
            <a:custGeom>
              <a:avLst/>
              <a:gdLst/>
              <a:ahLst/>
              <a:cxnLst/>
              <a:rect l="l" t="t" r="r" b="b"/>
              <a:pathLst>
                <a:path w="15239" h="15239">
                  <a:moveTo>
                    <a:pt x="0" y="15201"/>
                  </a:moveTo>
                  <a:lnTo>
                    <a:pt x="0" y="0"/>
                  </a:lnTo>
                  <a:lnTo>
                    <a:pt x="15201" y="0"/>
                  </a:lnTo>
                </a:path>
              </a:pathLst>
            </a:custGeom>
            <a:ln w="5067">
              <a:solidFill>
                <a:srgbClr val="000000"/>
              </a:solidFill>
            </a:ln>
          </p:spPr>
          <p:txBody>
            <a:bodyPr wrap="square" lIns="0" tIns="0" rIns="0" bIns="0" rtlCol="0"/>
            <a:lstStyle/>
            <a:p>
              <a:endParaRPr/>
            </a:p>
          </p:txBody>
        </p:sp>
        <p:sp>
          <p:nvSpPr>
            <p:cNvPr id="1494" name="object 1493">
              <a:extLst>
                <a:ext uri="{FF2B5EF4-FFF2-40B4-BE49-F238E27FC236}">
                  <a16:creationId xmlns:a16="http://schemas.microsoft.com/office/drawing/2014/main" id="{565795B4-8412-5AF7-3CD4-0909140ED008}"/>
                </a:ext>
              </a:extLst>
            </p:cNvPr>
            <p:cNvSpPr/>
            <p:nvPr/>
          </p:nvSpPr>
          <p:spPr>
            <a:xfrm>
              <a:off x="1813302" y="4917178"/>
              <a:ext cx="91440" cy="0"/>
            </a:xfrm>
            <a:custGeom>
              <a:avLst/>
              <a:gdLst/>
              <a:ahLst/>
              <a:cxnLst/>
              <a:rect l="l" t="t" r="r" b="b"/>
              <a:pathLst>
                <a:path w="91439">
                  <a:moveTo>
                    <a:pt x="0" y="0"/>
                  </a:moveTo>
                  <a:lnTo>
                    <a:pt x="91160" y="0"/>
                  </a:lnTo>
                </a:path>
              </a:pathLst>
            </a:custGeom>
            <a:ln w="5067">
              <a:solidFill>
                <a:srgbClr val="000000"/>
              </a:solidFill>
              <a:prstDash val="dash"/>
            </a:ln>
          </p:spPr>
          <p:txBody>
            <a:bodyPr wrap="square" lIns="0" tIns="0" rIns="0" bIns="0" rtlCol="0"/>
            <a:lstStyle/>
            <a:p>
              <a:endParaRPr/>
            </a:p>
          </p:txBody>
        </p:sp>
        <p:sp>
          <p:nvSpPr>
            <p:cNvPr id="1495" name="object 1494">
              <a:extLst>
                <a:ext uri="{FF2B5EF4-FFF2-40B4-BE49-F238E27FC236}">
                  <a16:creationId xmlns:a16="http://schemas.microsoft.com/office/drawing/2014/main" id="{FF708EA0-4830-0775-0B29-FE3907ED3B6E}"/>
                </a:ext>
              </a:extLst>
            </p:cNvPr>
            <p:cNvSpPr/>
            <p:nvPr/>
          </p:nvSpPr>
          <p:spPr>
            <a:xfrm>
              <a:off x="1748486" y="4998885"/>
              <a:ext cx="33020" cy="635"/>
            </a:xfrm>
            <a:custGeom>
              <a:avLst/>
              <a:gdLst/>
              <a:ahLst/>
              <a:cxnLst/>
              <a:rect l="l" t="t" r="r" b="b"/>
              <a:pathLst>
                <a:path w="33019" h="635">
                  <a:moveTo>
                    <a:pt x="0" y="355"/>
                  </a:moveTo>
                  <a:lnTo>
                    <a:pt x="32727" y="0"/>
                  </a:lnTo>
                </a:path>
              </a:pathLst>
            </a:custGeom>
            <a:ln w="5067">
              <a:solidFill>
                <a:srgbClr val="000000"/>
              </a:solidFill>
            </a:ln>
          </p:spPr>
          <p:txBody>
            <a:bodyPr wrap="square" lIns="0" tIns="0" rIns="0" bIns="0" rtlCol="0"/>
            <a:lstStyle/>
            <a:p>
              <a:endParaRPr/>
            </a:p>
          </p:txBody>
        </p:sp>
        <p:sp>
          <p:nvSpPr>
            <p:cNvPr id="1496" name="object 1495">
              <a:extLst>
                <a:ext uri="{FF2B5EF4-FFF2-40B4-BE49-F238E27FC236}">
                  <a16:creationId xmlns:a16="http://schemas.microsoft.com/office/drawing/2014/main" id="{AB411F9E-C56B-0757-02EC-2362438D5765}"/>
                </a:ext>
              </a:extLst>
            </p:cNvPr>
            <p:cNvSpPr/>
            <p:nvPr/>
          </p:nvSpPr>
          <p:spPr>
            <a:xfrm>
              <a:off x="1783727" y="4927168"/>
              <a:ext cx="41910" cy="135255"/>
            </a:xfrm>
            <a:custGeom>
              <a:avLst/>
              <a:gdLst/>
              <a:ahLst/>
              <a:cxnLst/>
              <a:rect l="l" t="t" r="r" b="b"/>
              <a:pathLst>
                <a:path w="41910" h="135254">
                  <a:moveTo>
                    <a:pt x="41300" y="0"/>
                  </a:moveTo>
                  <a:lnTo>
                    <a:pt x="0" y="0"/>
                  </a:lnTo>
                  <a:lnTo>
                    <a:pt x="0" y="135178"/>
                  </a:lnTo>
                  <a:lnTo>
                    <a:pt x="41300" y="135178"/>
                  </a:lnTo>
                  <a:lnTo>
                    <a:pt x="41300" y="0"/>
                  </a:lnTo>
                  <a:close/>
                </a:path>
              </a:pathLst>
            </a:custGeom>
            <a:solidFill>
              <a:srgbClr val="BEC0C2">
                <a:alpha val="89999"/>
              </a:srgbClr>
            </a:solidFill>
          </p:spPr>
          <p:txBody>
            <a:bodyPr wrap="square" lIns="0" tIns="0" rIns="0" bIns="0" rtlCol="0"/>
            <a:lstStyle/>
            <a:p>
              <a:endParaRPr/>
            </a:p>
          </p:txBody>
        </p:sp>
        <p:sp>
          <p:nvSpPr>
            <p:cNvPr id="1497" name="object 1496">
              <a:extLst>
                <a:ext uri="{FF2B5EF4-FFF2-40B4-BE49-F238E27FC236}">
                  <a16:creationId xmlns:a16="http://schemas.microsoft.com/office/drawing/2014/main" id="{3BBADC67-924B-D5A0-C8E0-72000299E224}"/>
                </a:ext>
              </a:extLst>
            </p:cNvPr>
            <p:cNvSpPr/>
            <p:nvPr/>
          </p:nvSpPr>
          <p:spPr>
            <a:xfrm>
              <a:off x="1783727" y="4927159"/>
              <a:ext cx="41910" cy="135255"/>
            </a:xfrm>
            <a:custGeom>
              <a:avLst/>
              <a:gdLst/>
              <a:ahLst/>
              <a:cxnLst/>
              <a:rect l="l" t="t" r="r" b="b"/>
              <a:pathLst>
                <a:path w="41910" h="135254">
                  <a:moveTo>
                    <a:pt x="0" y="0"/>
                  </a:moveTo>
                  <a:lnTo>
                    <a:pt x="41300" y="0"/>
                  </a:lnTo>
                  <a:lnTo>
                    <a:pt x="41300" y="135191"/>
                  </a:lnTo>
                  <a:lnTo>
                    <a:pt x="0" y="135191"/>
                  </a:lnTo>
                  <a:lnTo>
                    <a:pt x="0" y="0"/>
                  </a:lnTo>
                  <a:close/>
                </a:path>
              </a:pathLst>
            </a:custGeom>
            <a:ln w="5067">
              <a:solidFill>
                <a:srgbClr val="000000"/>
              </a:solidFill>
            </a:ln>
          </p:spPr>
          <p:txBody>
            <a:bodyPr wrap="square" lIns="0" tIns="0" rIns="0" bIns="0" rtlCol="0"/>
            <a:lstStyle/>
            <a:p>
              <a:endParaRPr/>
            </a:p>
          </p:txBody>
        </p:sp>
      </p:grpSp>
      <p:sp>
        <p:nvSpPr>
          <p:cNvPr id="1498" name="object 1497">
            <a:extLst>
              <a:ext uri="{FF2B5EF4-FFF2-40B4-BE49-F238E27FC236}">
                <a16:creationId xmlns:a16="http://schemas.microsoft.com/office/drawing/2014/main" id="{3AF9F6F4-C0E8-830A-BF10-DFD82EA8E4EC}"/>
              </a:ext>
            </a:extLst>
          </p:cNvPr>
          <p:cNvSpPr txBox="1"/>
          <p:nvPr/>
        </p:nvSpPr>
        <p:spPr>
          <a:xfrm>
            <a:off x="1578492" y="4539810"/>
            <a:ext cx="69215" cy="76835"/>
          </a:xfrm>
          <a:prstGeom prst="rect">
            <a:avLst/>
          </a:prstGeom>
        </p:spPr>
        <p:txBody>
          <a:bodyPr vert="horz" wrap="square" lIns="0" tIns="17145" rIns="0" bIns="0" rtlCol="0">
            <a:spAutoFit/>
          </a:bodyPr>
          <a:lstStyle/>
          <a:p>
            <a:pPr marL="12700">
              <a:lnSpc>
                <a:spcPct val="100000"/>
              </a:lnSpc>
              <a:spcBef>
                <a:spcPts val="135"/>
              </a:spcBef>
            </a:pPr>
            <a:r>
              <a:rPr sz="300" spc="-25" dirty="0">
                <a:latin typeface="Lucida Sans"/>
                <a:cs typeface="Lucida Sans"/>
              </a:rPr>
              <a:t>...</a:t>
            </a:r>
            <a:endParaRPr sz="300">
              <a:latin typeface="Lucida Sans"/>
              <a:cs typeface="Lucida Sans"/>
            </a:endParaRPr>
          </a:p>
        </p:txBody>
      </p:sp>
      <p:sp>
        <p:nvSpPr>
          <p:cNvPr id="1499" name="object 1498">
            <a:extLst>
              <a:ext uri="{FF2B5EF4-FFF2-40B4-BE49-F238E27FC236}">
                <a16:creationId xmlns:a16="http://schemas.microsoft.com/office/drawing/2014/main" id="{F2FDD21E-CE0C-D049-582E-FC2EBA624B99}"/>
              </a:ext>
            </a:extLst>
          </p:cNvPr>
          <p:cNvSpPr txBox="1"/>
          <p:nvPr/>
        </p:nvSpPr>
        <p:spPr>
          <a:xfrm>
            <a:off x="1549013" y="4466821"/>
            <a:ext cx="118745" cy="48895"/>
          </a:xfrm>
          <a:prstGeom prst="rect">
            <a:avLst/>
          </a:prstGeom>
        </p:spPr>
        <p:txBody>
          <a:bodyPr vert="horz" wrap="square" lIns="0" tIns="12700" rIns="0" bIns="0" rtlCol="0">
            <a:spAutoFit/>
          </a:bodyPr>
          <a:lstStyle/>
          <a:p>
            <a:pPr marL="12700">
              <a:lnSpc>
                <a:spcPct val="100000"/>
              </a:lnSpc>
              <a:spcBef>
                <a:spcPts val="100"/>
              </a:spcBef>
            </a:pPr>
            <a:r>
              <a:rPr sz="150" dirty="0">
                <a:latin typeface="Lucida Sans"/>
                <a:cs typeface="Lucida Sans"/>
              </a:rPr>
              <a:t>8</a:t>
            </a:r>
            <a:r>
              <a:rPr sz="150" spc="10" dirty="0">
                <a:latin typeface="Lucida Sans"/>
                <a:cs typeface="Lucida Sans"/>
              </a:rPr>
              <a:t> </a:t>
            </a:r>
            <a:r>
              <a:rPr sz="150" spc="-10" dirty="0">
                <a:latin typeface="Lucida Sans"/>
                <a:cs typeface="Lucida Sans"/>
              </a:rPr>
              <a:t>blocks</a:t>
            </a:r>
            <a:endParaRPr sz="150">
              <a:latin typeface="Lucida Sans"/>
              <a:cs typeface="Lucida Sans"/>
            </a:endParaRPr>
          </a:p>
        </p:txBody>
      </p:sp>
      <p:sp>
        <p:nvSpPr>
          <p:cNvPr id="1500" name="object 1499">
            <a:extLst>
              <a:ext uri="{FF2B5EF4-FFF2-40B4-BE49-F238E27FC236}">
                <a16:creationId xmlns:a16="http://schemas.microsoft.com/office/drawing/2014/main" id="{AF82C27B-4564-B1EF-88A7-9BA4D5B14EBE}"/>
              </a:ext>
            </a:extLst>
          </p:cNvPr>
          <p:cNvSpPr txBox="1"/>
          <p:nvPr/>
        </p:nvSpPr>
        <p:spPr>
          <a:xfrm>
            <a:off x="1550611" y="4655818"/>
            <a:ext cx="128905" cy="71755"/>
          </a:xfrm>
          <a:prstGeom prst="rect">
            <a:avLst/>
          </a:prstGeom>
        </p:spPr>
        <p:txBody>
          <a:bodyPr vert="horz" wrap="square" lIns="0" tIns="12700" rIns="0" bIns="0" rtlCol="0">
            <a:spAutoFit/>
          </a:bodyPr>
          <a:lstStyle/>
          <a:p>
            <a:pPr marL="21590" marR="5080" indent="-9525">
              <a:lnSpc>
                <a:spcPct val="100000"/>
              </a:lnSpc>
              <a:spcBef>
                <a:spcPts val="100"/>
              </a:spcBef>
            </a:pPr>
            <a:r>
              <a:rPr sz="150" spc="-10" dirty="0">
                <a:latin typeface="Lucida Sans"/>
                <a:cs typeface="Lucida Sans"/>
              </a:rPr>
              <a:t>Structure</a:t>
            </a:r>
            <a:r>
              <a:rPr sz="150" spc="500" dirty="0">
                <a:latin typeface="Lucida Sans"/>
                <a:cs typeface="Lucida Sans"/>
              </a:rPr>
              <a:t> </a:t>
            </a:r>
            <a:r>
              <a:rPr sz="150" spc="-10" dirty="0">
                <a:latin typeface="Lucida Sans"/>
                <a:cs typeface="Lucida Sans"/>
              </a:rPr>
              <a:t>module</a:t>
            </a:r>
            <a:endParaRPr sz="150">
              <a:latin typeface="Lucida Sans"/>
              <a:cs typeface="Lucida Sans"/>
            </a:endParaRPr>
          </a:p>
        </p:txBody>
      </p:sp>
      <p:grpSp>
        <p:nvGrpSpPr>
          <p:cNvPr id="1501" name="object 1500">
            <a:extLst>
              <a:ext uri="{FF2B5EF4-FFF2-40B4-BE49-F238E27FC236}">
                <a16:creationId xmlns:a16="http://schemas.microsoft.com/office/drawing/2014/main" id="{B76634E1-FF64-9C97-63E1-3589A5732957}"/>
              </a:ext>
            </a:extLst>
          </p:cNvPr>
          <p:cNvGrpSpPr/>
          <p:nvPr/>
        </p:nvGrpSpPr>
        <p:grpSpPr>
          <a:xfrm>
            <a:off x="791856" y="4518338"/>
            <a:ext cx="924560" cy="246379"/>
            <a:chOff x="1031488" y="4924403"/>
            <a:chExt cx="924560" cy="246379"/>
          </a:xfrm>
        </p:grpSpPr>
        <p:sp>
          <p:nvSpPr>
            <p:cNvPr id="1502" name="object 1501">
              <a:extLst>
                <a:ext uri="{FF2B5EF4-FFF2-40B4-BE49-F238E27FC236}">
                  <a16:creationId xmlns:a16="http://schemas.microsoft.com/office/drawing/2014/main" id="{3C67B66E-5D4D-D278-92D7-2B528C6E22EF}"/>
                </a:ext>
              </a:extLst>
            </p:cNvPr>
            <p:cNvSpPr/>
            <p:nvPr/>
          </p:nvSpPr>
          <p:spPr>
            <a:xfrm>
              <a:off x="1881530" y="4926952"/>
              <a:ext cx="41910" cy="135255"/>
            </a:xfrm>
            <a:custGeom>
              <a:avLst/>
              <a:gdLst/>
              <a:ahLst/>
              <a:cxnLst/>
              <a:rect l="l" t="t" r="r" b="b"/>
              <a:pathLst>
                <a:path w="41910" h="135254">
                  <a:moveTo>
                    <a:pt x="41313" y="0"/>
                  </a:moveTo>
                  <a:lnTo>
                    <a:pt x="0" y="0"/>
                  </a:lnTo>
                  <a:lnTo>
                    <a:pt x="0" y="135178"/>
                  </a:lnTo>
                  <a:lnTo>
                    <a:pt x="41313" y="135178"/>
                  </a:lnTo>
                  <a:lnTo>
                    <a:pt x="41313" y="0"/>
                  </a:lnTo>
                  <a:close/>
                </a:path>
              </a:pathLst>
            </a:custGeom>
            <a:solidFill>
              <a:srgbClr val="BEC0C2">
                <a:alpha val="89999"/>
              </a:srgbClr>
            </a:solidFill>
          </p:spPr>
          <p:txBody>
            <a:bodyPr wrap="square" lIns="0" tIns="0" rIns="0" bIns="0" rtlCol="0"/>
            <a:lstStyle/>
            <a:p>
              <a:endParaRPr/>
            </a:p>
          </p:txBody>
        </p:sp>
        <p:sp>
          <p:nvSpPr>
            <p:cNvPr id="1503" name="object 1502">
              <a:extLst>
                <a:ext uri="{FF2B5EF4-FFF2-40B4-BE49-F238E27FC236}">
                  <a16:creationId xmlns:a16="http://schemas.microsoft.com/office/drawing/2014/main" id="{302FDE47-96DA-C97C-27EC-DB20153318ED}"/>
                </a:ext>
              </a:extLst>
            </p:cNvPr>
            <p:cNvSpPr/>
            <p:nvPr/>
          </p:nvSpPr>
          <p:spPr>
            <a:xfrm>
              <a:off x="1881530" y="4926943"/>
              <a:ext cx="41910" cy="135255"/>
            </a:xfrm>
            <a:custGeom>
              <a:avLst/>
              <a:gdLst/>
              <a:ahLst/>
              <a:cxnLst/>
              <a:rect l="l" t="t" r="r" b="b"/>
              <a:pathLst>
                <a:path w="41910" h="135254">
                  <a:moveTo>
                    <a:pt x="0" y="0"/>
                  </a:moveTo>
                  <a:lnTo>
                    <a:pt x="41300" y="0"/>
                  </a:lnTo>
                  <a:lnTo>
                    <a:pt x="41300" y="135191"/>
                  </a:lnTo>
                  <a:lnTo>
                    <a:pt x="0" y="135191"/>
                  </a:lnTo>
                  <a:lnTo>
                    <a:pt x="0" y="0"/>
                  </a:lnTo>
                  <a:close/>
                </a:path>
              </a:pathLst>
            </a:custGeom>
            <a:ln w="5067">
              <a:solidFill>
                <a:srgbClr val="000000"/>
              </a:solidFill>
            </a:ln>
          </p:spPr>
          <p:txBody>
            <a:bodyPr wrap="square" lIns="0" tIns="0" rIns="0" bIns="0" rtlCol="0"/>
            <a:lstStyle/>
            <a:p>
              <a:endParaRPr/>
            </a:p>
          </p:txBody>
        </p:sp>
        <p:sp>
          <p:nvSpPr>
            <p:cNvPr id="1504" name="object 1503">
              <a:extLst>
                <a:ext uri="{FF2B5EF4-FFF2-40B4-BE49-F238E27FC236}">
                  <a16:creationId xmlns:a16="http://schemas.microsoft.com/office/drawing/2014/main" id="{B372F3C4-CD93-34CC-73E2-24710A3186FD}"/>
                </a:ext>
              </a:extLst>
            </p:cNvPr>
            <p:cNvSpPr/>
            <p:nvPr/>
          </p:nvSpPr>
          <p:spPr>
            <a:xfrm>
              <a:off x="1950355" y="4997654"/>
              <a:ext cx="1905" cy="165735"/>
            </a:xfrm>
            <a:custGeom>
              <a:avLst/>
              <a:gdLst/>
              <a:ahLst/>
              <a:cxnLst/>
              <a:rect l="l" t="t" r="r" b="b"/>
              <a:pathLst>
                <a:path w="1905" h="165735">
                  <a:moveTo>
                    <a:pt x="0" y="0"/>
                  </a:moveTo>
                  <a:lnTo>
                    <a:pt x="1308" y="165480"/>
                  </a:lnTo>
                </a:path>
              </a:pathLst>
            </a:custGeom>
            <a:ln w="5067">
              <a:solidFill>
                <a:srgbClr val="000000"/>
              </a:solidFill>
            </a:ln>
          </p:spPr>
          <p:txBody>
            <a:bodyPr wrap="square" lIns="0" tIns="0" rIns="0" bIns="0" rtlCol="0"/>
            <a:lstStyle/>
            <a:p>
              <a:endParaRPr/>
            </a:p>
          </p:txBody>
        </p:sp>
        <p:sp>
          <p:nvSpPr>
            <p:cNvPr id="1505" name="object 1504">
              <a:extLst>
                <a:ext uri="{FF2B5EF4-FFF2-40B4-BE49-F238E27FC236}">
                  <a16:creationId xmlns:a16="http://schemas.microsoft.com/office/drawing/2014/main" id="{ECFCA837-EFB0-0535-9A7A-D3738630B96B}"/>
                </a:ext>
              </a:extLst>
            </p:cNvPr>
            <p:cNvSpPr/>
            <p:nvPr/>
          </p:nvSpPr>
          <p:spPr>
            <a:xfrm>
              <a:off x="1035954" y="5163100"/>
              <a:ext cx="917575" cy="5080"/>
            </a:xfrm>
            <a:custGeom>
              <a:avLst/>
              <a:gdLst/>
              <a:ahLst/>
              <a:cxnLst/>
              <a:rect l="l" t="t" r="r" b="b"/>
              <a:pathLst>
                <a:path w="917575" h="5079">
                  <a:moveTo>
                    <a:pt x="0" y="4876"/>
                  </a:moveTo>
                  <a:lnTo>
                    <a:pt x="917041" y="0"/>
                  </a:lnTo>
                </a:path>
              </a:pathLst>
            </a:custGeom>
            <a:ln w="5067">
              <a:solidFill>
                <a:srgbClr val="000000"/>
              </a:solidFill>
            </a:ln>
          </p:spPr>
          <p:txBody>
            <a:bodyPr wrap="square" lIns="0" tIns="0" rIns="0" bIns="0" rtlCol="0"/>
            <a:lstStyle/>
            <a:p>
              <a:endParaRPr/>
            </a:p>
          </p:txBody>
        </p:sp>
        <p:sp>
          <p:nvSpPr>
            <p:cNvPr id="1506" name="object 1505">
              <a:extLst>
                <a:ext uri="{FF2B5EF4-FFF2-40B4-BE49-F238E27FC236}">
                  <a16:creationId xmlns:a16="http://schemas.microsoft.com/office/drawing/2014/main" id="{DCFD78F2-292A-4862-F016-17B633681817}"/>
                </a:ext>
              </a:extLst>
            </p:cNvPr>
            <p:cNvSpPr/>
            <p:nvPr/>
          </p:nvSpPr>
          <p:spPr>
            <a:xfrm>
              <a:off x="1037634" y="5013436"/>
              <a:ext cx="1270" cy="154940"/>
            </a:xfrm>
            <a:custGeom>
              <a:avLst/>
              <a:gdLst/>
              <a:ahLst/>
              <a:cxnLst/>
              <a:rect l="l" t="t" r="r" b="b"/>
              <a:pathLst>
                <a:path w="1269" h="154939">
                  <a:moveTo>
                    <a:pt x="0" y="0"/>
                  </a:moveTo>
                  <a:lnTo>
                    <a:pt x="1219" y="154520"/>
                  </a:lnTo>
                </a:path>
              </a:pathLst>
            </a:custGeom>
            <a:ln w="5067">
              <a:solidFill>
                <a:srgbClr val="000000"/>
              </a:solidFill>
            </a:ln>
          </p:spPr>
          <p:txBody>
            <a:bodyPr wrap="square" lIns="0" tIns="0" rIns="0" bIns="0" rtlCol="0"/>
            <a:lstStyle/>
            <a:p>
              <a:endParaRPr/>
            </a:p>
          </p:txBody>
        </p:sp>
        <p:sp>
          <p:nvSpPr>
            <p:cNvPr id="1507" name="object 1506">
              <a:extLst>
                <a:ext uri="{FF2B5EF4-FFF2-40B4-BE49-F238E27FC236}">
                  <a16:creationId xmlns:a16="http://schemas.microsoft.com/office/drawing/2014/main" id="{5CFC4F72-A85D-2CA6-A833-AAF32279E409}"/>
                </a:ext>
              </a:extLst>
            </p:cNvPr>
            <p:cNvSpPr/>
            <p:nvPr/>
          </p:nvSpPr>
          <p:spPr>
            <a:xfrm>
              <a:off x="1031488" y="5002709"/>
              <a:ext cx="12700" cy="15240"/>
            </a:xfrm>
            <a:custGeom>
              <a:avLst/>
              <a:gdLst/>
              <a:ahLst/>
              <a:cxnLst/>
              <a:rect l="l" t="t" r="r" b="b"/>
              <a:pathLst>
                <a:path w="12700" h="15239">
                  <a:moveTo>
                    <a:pt x="6057" y="0"/>
                  </a:moveTo>
                  <a:lnTo>
                    <a:pt x="0" y="15163"/>
                  </a:lnTo>
                  <a:lnTo>
                    <a:pt x="6146" y="11531"/>
                  </a:lnTo>
                  <a:lnTo>
                    <a:pt x="12357" y="15074"/>
                  </a:lnTo>
                  <a:lnTo>
                    <a:pt x="6057" y="0"/>
                  </a:lnTo>
                  <a:close/>
                </a:path>
              </a:pathLst>
            </a:custGeom>
            <a:solidFill>
              <a:srgbClr val="000000"/>
            </a:solidFill>
          </p:spPr>
          <p:txBody>
            <a:bodyPr wrap="square" lIns="0" tIns="0" rIns="0" bIns="0" rtlCol="0"/>
            <a:lstStyle/>
            <a:p>
              <a:endParaRPr/>
            </a:p>
          </p:txBody>
        </p:sp>
      </p:grpSp>
      <p:sp>
        <p:nvSpPr>
          <p:cNvPr id="1508" name="object 1507">
            <a:extLst>
              <a:ext uri="{FF2B5EF4-FFF2-40B4-BE49-F238E27FC236}">
                <a16:creationId xmlns:a16="http://schemas.microsoft.com/office/drawing/2014/main" id="{5378E5BD-50DC-E913-FD88-8C2319360591}"/>
              </a:ext>
            </a:extLst>
          </p:cNvPr>
          <p:cNvSpPr txBox="1"/>
          <p:nvPr/>
        </p:nvSpPr>
        <p:spPr>
          <a:xfrm>
            <a:off x="1072774" y="4718780"/>
            <a:ext cx="236220" cy="48895"/>
          </a:xfrm>
          <a:prstGeom prst="rect">
            <a:avLst/>
          </a:prstGeom>
        </p:spPr>
        <p:txBody>
          <a:bodyPr vert="horz" wrap="square" lIns="0" tIns="12700" rIns="0" bIns="0" rtlCol="0">
            <a:spAutoFit/>
          </a:bodyPr>
          <a:lstStyle/>
          <a:p>
            <a:pPr marL="12700">
              <a:lnSpc>
                <a:spcPct val="100000"/>
              </a:lnSpc>
              <a:spcBef>
                <a:spcPts val="100"/>
              </a:spcBef>
            </a:pPr>
            <a:r>
              <a:rPr sz="150" spc="20" dirty="0">
                <a:latin typeface="Lucida Sans"/>
                <a:cs typeface="Lucida Sans"/>
              </a:rPr>
              <a:t>Recycling</a:t>
            </a:r>
            <a:r>
              <a:rPr sz="150" spc="-5" dirty="0">
                <a:latin typeface="Lucida Sans"/>
                <a:cs typeface="Lucida Sans"/>
              </a:rPr>
              <a:t> </a:t>
            </a:r>
            <a:r>
              <a:rPr sz="150" spc="10" dirty="0">
                <a:latin typeface="Lucida Sans"/>
                <a:cs typeface="Lucida Sans"/>
              </a:rPr>
              <a:t>(3</a:t>
            </a:r>
            <a:r>
              <a:rPr sz="150" dirty="0">
                <a:latin typeface="Lucida Sans"/>
                <a:cs typeface="Lucida Sans"/>
              </a:rPr>
              <a:t> </a:t>
            </a:r>
            <a:r>
              <a:rPr sz="150" spc="-10" dirty="0">
                <a:latin typeface="Lucida Sans"/>
                <a:cs typeface="Lucida Sans"/>
              </a:rPr>
              <a:t>times)</a:t>
            </a:r>
            <a:endParaRPr sz="150">
              <a:latin typeface="Lucida Sans"/>
              <a:cs typeface="Lucida Sans"/>
            </a:endParaRPr>
          </a:p>
        </p:txBody>
      </p:sp>
      <p:grpSp>
        <p:nvGrpSpPr>
          <p:cNvPr id="1509" name="object 1508">
            <a:extLst>
              <a:ext uri="{FF2B5EF4-FFF2-40B4-BE49-F238E27FC236}">
                <a16:creationId xmlns:a16="http://schemas.microsoft.com/office/drawing/2014/main" id="{A8FB4349-B85B-81FC-43D9-658A039638D0}"/>
              </a:ext>
            </a:extLst>
          </p:cNvPr>
          <p:cNvGrpSpPr/>
          <p:nvPr/>
        </p:nvGrpSpPr>
        <p:grpSpPr>
          <a:xfrm>
            <a:off x="1269335" y="4459061"/>
            <a:ext cx="243840" cy="257175"/>
            <a:chOff x="1508967" y="4865126"/>
            <a:chExt cx="243840" cy="257175"/>
          </a:xfrm>
        </p:grpSpPr>
        <p:sp>
          <p:nvSpPr>
            <p:cNvPr id="1510" name="object 1509">
              <a:extLst>
                <a:ext uri="{FF2B5EF4-FFF2-40B4-BE49-F238E27FC236}">
                  <a16:creationId xmlns:a16="http://schemas.microsoft.com/office/drawing/2014/main" id="{8DE5A1FD-7714-74D6-37CA-DB9549DAEAF3}"/>
                </a:ext>
              </a:extLst>
            </p:cNvPr>
            <p:cNvSpPr/>
            <p:nvPr/>
          </p:nvSpPr>
          <p:spPr>
            <a:xfrm>
              <a:off x="1513240" y="4949665"/>
              <a:ext cx="0" cy="121285"/>
            </a:xfrm>
            <a:custGeom>
              <a:avLst/>
              <a:gdLst/>
              <a:ahLst/>
              <a:cxnLst/>
              <a:rect l="l" t="t" r="r" b="b"/>
              <a:pathLst>
                <a:path h="121285">
                  <a:moveTo>
                    <a:pt x="0" y="121272"/>
                  </a:moveTo>
                  <a:lnTo>
                    <a:pt x="0" y="0"/>
                  </a:lnTo>
                </a:path>
              </a:pathLst>
            </a:custGeom>
            <a:ln w="5067">
              <a:solidFill>
                <a:srgbClr val="000000"/>
              </a:solidFill>
            </a:ln>
          </p:spPr>
          <p:txBody>
            <a:bodyPr wrap="square" lIns="0" tIns="0" rIns="0" bIns="0" rtlCol="0"/>
            <a:lstStyle/>
            <a:p>
              <a:endParaRPr/>
            </a:p>
          </p:txBody>
        </p:sp>
        <p:sp>
          <p:nvSpPr>
            <p:cNvPr id="1511" name="object 1510">
              <a:extLst>
                <a:ext uri="{FF2B5EF4-FFF2-40B4-BE49-F238E27FC236}">
                  <a16:creationId xmlns:a16="http://schemas.microsoft.com/office/drawing/2014/main" id="{E7FFAA7C-D270-5BEA-09B6-432A527FCB35}"/>
                </a:ext>
              </a:extLst>
            </p:cNvPr>
            <p:cNvSpPr/>
            <p:nvPr/>
          </p:nvSpPr>
          <p:spPr>
            <a:xfrm>
              <a:off x="1730997" y="4871401"/>
              <a:ext cx="0" cy="65405"/>
            </a:xfrm>
            <a:custGeom>
              <a:avLst/>
              <a:gdLst/>
              <a:ahLst/>
              <a:cxnLst/>
              <a:rect l="l" t="t" r="r" b="b"/>
              <a:pathLst>
                <a:path h="65404">
                  <a:moveTo>
                    <a:pt x="0" y="0"/>
                  </a:moveTo>
                  <a:lnTo>
                    <a:pt x="0" y="65379"/>
                  </a:lnTo>
                </a:path>
              </a:pathLst>
            </a:custGeom>
            <a:ln w="5067">
              <a:solidFill>
                <a:srgbClr val="000000"/>
              </a:solidFill>
            </a:ln>
          </p:spPr>
          <p:txBody>
            <a:bodyPr wrap="square" lIns="0" tIns="0" rIns="0" bIns="0" rtlCol="0"/>
            <a:lstStyle/>
            <a:p>
              <a:endParaRPr/>
            </a:p>
          </p:txBody>
        </p:sp>
        <p:sp>
          <p:nvSpPr>
            <p:cNvPr id="1512" name="object 1511">
              <a:extLst>
                <a:ext uri="{FF2B5EF4-FFF2-40B4-BE49-F238E27FC236}">
                  <a16:creationId xmlns:a16="http://schemas.microsoft.com/office/drawing/2014/main" id="{95D66D95-E89B-DC9C-4B18-D060A513CFAD}"/>
                </a:ext>
              </a:extLst>
            </p:cNvPr>
            <p:cNvSpPr/>
            <p:nvPr/>
          </p:nvSpPr>
          <p:spPr>
            <a:xfrm>
              <a:off x="1571656" y="4869854"/>
              <a:ext cx="159385" cy="0"/>
            </a:xfrm>
            <a:custGeom>
              <a:avLst/>
              <a:gdLst/>
              <a:ahLst/>
              <a:cxnLst/>
              <a:rect l="l" t="t" r="r" b="b"/>
              <a:pathLst>
                <a:path w="159385">
                  <a:moveTo>
                    <a:pt x="0" y="0"/>
                  </a:moveTo>
                  <a:lnTo>
                    <a:pt x="159105" y="0"/>
                  </a:lnTo>
                </a:path>
              </a:pathLst>
            </a:custGeom>
            <a:ln w="5067">
              <a:solidFill>
                <a:srgbClr val="000000"/>
              </a:solidFill>
            </a:ln>
          </p:spPr>
          <p:txBody>
            <a:bodyPr wrap="square" lIns="0" tIns="0" rIns="0" bIns="0" rtlCol="0"/>
            <a:lstStyle/>
            <a:p>
              <a:endParaRPr/>
            </a:p>
          </p:txBody>
        </p:sp>
        <p:sp>
          <p:nvSpPr>
            <p:cNvPr id="1513" name="object 1512">
              <a:extLst>
                <a:ext uri="{FF2B5EF4-FFF2-40B4-BE49-F238E27FC236}">
                  <a16:creationId xmlns:a16="http://schemas.microsoft.com/office/drawing/2014/main" id="{89B1525E-30FF-5327-A5F2-61EF73B22530}"/>
                </a:ext>
              </a:extLst>
            </p:cNvPr>
            <p:cNvSpPr/>
            <p:nvPr/>
          </p:nvSpPr>
          <p:spPr>
            <a:xfrm>
              <a:off x="1525295" y="4934157"/>
              <a:ext cx="158750" cy="65405"/>
            </a:xfrm>
            <a:custGeom>
              <a:avLst/>
              <a:gdLst/>
              <a:ahLst/>
              <a:cxnLst/>
              <a:rect l="l" t="t" r="r" b="b"/>
              <a:pathLst>
                <a:path w="158750" h="65404">
                  <a:moveTo>
                    <a:pt x="158648" y="65379"/>
                  </a:moveTo>
                  <a:lnTo>
                    <a:pt x="0" y="65379"/>
                  </a:lnTo>
                  <a:lnTo>
                    <a:pt x="0" y="0"/>
                  </a:lnTo>
                  <a:lnTo>
                    <a:pt x="158648" y="0"/>
                  </a:lnTo>
                  <a:lnTo>
                    <a:pt x="158648" y="65379"/>
                  </a:lnTo>
                  <a:close/>
                </a:path>
              </a:pathLst>
            </a:custGeom>
            <a:ln w="5067">
              <a:solidFill>
                <a:srgbClr val="000000"/>
              </a:solidFill>
            </a:ln>
          </p:spPr>
          <p:txBody>
            <a:bodyPr wrap="square" lIns="0" tIns="0" rIns="0" bIns="0" rtlCol="0"/>
            <a:lstStyle/>
            <a:p>
              <a:endParaRPr/>
            </a:p>
          </p:txBody>
        </p:sp>
        <p:sp>
          <p:nvSpPr>
            <p:cNvPr id="1514" name="object 1513">
              <a:extLst>
                <a:ext uri="{FF2B5EF4-FFF2-40B4-BE49-F238E27FC236}">
                  <a16:creationId xmlns:a16="http://schemas.microsoft.com/office/drawing/2014/main" id="{4DD4479A-8034-6E84-9291-8CAEEA25106F}"/>
                </a:ext>
              </a:extLst>
            </p:cNvPr>
            <p:cNvSpPr/>
            <p:nvPr/>
          </p:nvSpPr>
          <p:spPr>
            <a:xfrm>
              <a:off x="1523384" y="4869595"/>
              <a:ext cx="207645" cy="66675"/>
            </a:xfrm>
            <a:custGeom>
              <a:avLst/>
              <a:gdLst/>
              <a:ahLst/>
              <a:cxnLst/>
              <a:rect l="l" t="t" r="r" b="b"/>
              <a:pathLst>
                <a:path w="207644" h="66675">
                  <a:moveTo>
                    <a:pt x="206374" y="1219"/>
                  </a:moveTo>
                  <a:lnTo>
                    <a:pt x="47612" y="1219"/>
                  </a:lnTo>
                  <a:lnTo>
                    <a:pt x="228" y="64185"/>
                  </a:lnTo>
                  <a:lnTo>
                    <a:pt x="0" y="66103"/>
                  </a:lnTo>
                  <a:lnTo>
                    <a:pt x="159105" y="66103"/>
                  </a:lnTo>
                  <a:lnTo>
                    <a:pt x="158813" y="65519"/>
                  </a:lnTo>
                  <a:lnTo>
                    <a:pt x="207111" y="1320"/>
                  </a:lnTo>
                  <a:lnTo>
                    <a:pt x="206374" y="1219"/>
                  </a:lnTo>
                  <a:close/>
                </a:path>
                <a:path w="207644" h="66675">
                  <a:moveTo>
                    <a:pt x="48539" y="0"/>
                  </a:moveTo>
                  <a:lnTo>
                    <a:pt x="47269" y="1219"/>
                  </a:lnTo>
                  <a:lnTo>
                    <a:pt x="47612" y="1219"/>
                  </a:lnTo>
                  <a:lnTo>
                    <a:pt x="48539" y="0"/>
                  </a:lnTo>
                  <a:close/>
                </a:path>
              </a:pathLst>
            </a:custGeom>
            <a:solidFill>
              <a:srgbClr val="D7242C">
                <a:alpha val="29998"/>
              </a:srgbClr>
            </a:solidFill>
          </p:spPr>
          <p:txBody>
            <a:bodyPr wrap="square" lIns="0" tIns="0" rIns="0" bIns="0" rtlCol="0"/>
            <a:lstStyle/>
            <a:p>
              <a:endParaRPr/>
            </a:p>
          </p:txBody>
        </p:sp>
        <p:sp>
          <p:nvSpPr>
            <p:cNvPr id="1515" name="object 1514">
              <a:extLst>
                <a:ext uri="{FF2B5EF4-FFF2-40B4-BE49-F238E27FC236}">
                  <a16:creationId xmlns:a16="http://schemas.microsoft.com/office/drawing/2014/main" id="{54103E7F-97F8-42F9-E99E-C2ADD1561498}"/>
                </a:ext>
              </a:extLst>
            </p:cNvPr>
            <p:cNvSpPr/>
            <p:nvPr/>
          </p:nvSpPr>
          <p:spPr>
            <a:xfrm>
              <a:off x="1523392" y="4869586"/>
              <a:ext cx="207645" cy="66675"/>
            </a:xfrm>
            <a:custGeom>
              <a:avLst/>
              <a:gdLst/>
              <a:ahLst/>
              <a:cxnLst/>
              <a:rect l="l" t="t" r="r" b="b"/>
              <a:pathLst>
                <a:path w="207644" h="66675">
                  <a:moveTo>
                    <a:pt x="47256" y="1231"/>
                  </a:moveTo>
                  <a:lnTo>
                    <a:pt x="206362" y="1231"/>
                  </a:lnTo>
                  <a:lnTo>
                    <a:pt x="207098" y="1333"/>
                  </a:lnTo>
                  <a:lnTo>
                    <a:pt x="158800" y="65532"/>
                  </a:lnTo>
                  <a:lnTo>
                    <a:pt x="159105" y="66116"/>
                  </a:lnTo>
                  <a:lnTo>
                    <a:pt x="0" y="66116"/>
                  </a:lnTo>
                  <a:lnTo>
                    <a:pt x="215" y="64198"/>
                  </a:lnTo>
                  <a:lnTo>
                    <a:pt x="48526" y="0"/>
                  </a:lnTo>
                </a:path>
              </a:pathLst>
            </a:custGeom>
            <a:ln w="5067">
              <a:solidFill>
                <a:srgbClr val="000000"/>
              </a:solidFill>
            </a:ln>
          </p:spPr>
          <p:txBody>
            <a:bodyPr wrap="square" lIns="0" tIns="0" rIns="0" bIns="0" rtlCol="0"/>
            <a:lstStyle/>
            <a:p>
              <a:endParaRPr/>
            </a:p>
          </p:txBody>
        </p:sp>
        <p:sp>
          <p:nvSpPr>
            <p:cNvPr id="1516" name="object 1515">
              <a:extLst>
                <a:ext uri="{FF2B5EF4-FFF2-40B4-BE49-F238E27FC236}">
                  <a16:creationId xmlns:a16="http://schemas.microsoft.com/office/drawing/2014/main" id="{FBC04D73-8752-33F8-5721-3475D8AB5463}"/>
                </a:ext>
              </a:extLst>
            </p:cNvPr>
            <p:cNvSpPr/>
            <p:nvPr/>
          </p:nvSpPr>
          <p:spPr>
            <a:xfrm>
              <a:off x="1524622" y="4934636"/>
              <a:ext cx="158750" cy="65405"/>
            </a:xfrm>
            <a:custGeom>
              <a:avLst/>
              <a:gdLst/>
              <a:ahLst/>
              <a:cxnLst/>
              <a:rect l="l" t="t" r="r" b="b"/>
              <a:pathLst>
                <a:path w="158750" h="65404">
                  <a:moveTo>
                    <a:pt x="158648" y="0"/>
                  </a:moveTo>
                  <a:lnTo>
                    <a:pt x="0" y="0"/>
                  </a:lnTo>
                  <a:lnTo>
                    <a:pt x="0" y="65379"/>
                  </a:lnTo>
                  <a:lnTo>
                    <a:pt x="158648" y="65379"/>
                  </a:lnTo>
                  <a:lnTo>
                    <a:pt x="158648" y="0"/>
                  </a:lnTo>
                  <a:close/>
                </a:path>
              </a:pathLst>
            </a:custGeom>
            <a:solidFill>
              <a:srgbClr val="D7242C">
                <a:alpha val="29998"/>
              </a:srgbClr>
            </a:solidFill>
          </p:spPr>
          <p:txBody>
            <a:bodyPr wrap="square" lIns="0" tIns="0" rIns="0" bIns="0" rtlCol="0"/>
            <a:lstStyle/>
            <a:p>
              <a:endParaRPr/>
            </a:p>
          </p:txBody>
        </p:sp>
        <p:sp>
          <p:nvSpPr>
            <p:cNvPr id="1517" name="object 1516">
              <a:extLst>
                <a:ext uri="{FF2B5EF4-FFF2-40B4-BE49-F238E27FC236}">
                  <a16:creationId xmlns:a16="http://schemas.microsoft.com/office/drawing/2014/main" id="{81421B07-9A25-4EAB-BE57-CA29EB556D4F}"/>
                </a:ext>
              </a:extLst>
            </p:cNvPr>
            <p:cNvSpPr/>
            <p:nvPr/>
          </p:nvSpPr>
          <p:spPr>
            <a:xfrm>
              <a:off x="1524622" y="4934639"/>
              <a:ext cx="158750" cy="65405"/>
            </a:xfrm>
            <a:custGeom>
              <a:avLst/>
              <a:gdLst/>
              <a:ahLst/>
              <a:cxnLst/>
              <a:rect l="l" t="t" r="r" b="b"/>
              <a:pathLst>
                <a:path w="158750" h="65404">
                  <a:moveTo>
                    <a:pt x="158648" y="65379"/>
                  </a:moveTo>
                  <a:lnTo>
                    <a:pt x="0" y="65379"/>
                  </a:lnTo>
                  <a:lnTo>
                    <a:pt x="0" y="0"/>
                  </a:lnTo>
                  <a:lnTo>
                    <a:pt x="158648" y="0"/>
                  </a:lnTo>
                  <a:lnTo>
                    <a:pt x="158648" y="65379"/>
                  </a:lnTo>
                  <a:close/>
                </a:path>
              </a:pathLst>
            </a:custGeom>
            <a:ln w="5067">
              <a:solidFill>
                <a:srgbClr val="000000"/>
              </a:solidFill>
            </a:ln>
          </p:spPr>
          <p:txBody>
            <a:bodyPr wrap="square" lIns="0" tIns="0" rIns="0" bIns="0" rtlCol="0"/>
            <a:lstStyle/>
            <a:p>
              <a:endParaRPr/>
            </a:p>
          </p:txBody>
        </p:sp>
        <p:sp>
          <p:nvSpPr>
            <p:cNvPr id="1518" name="object 1517">
              <a:extLst>
                <a:ext uri="{FF2B5EF4-FFF2-40B4-BE49-F238E27FC236}">
                  <a16:creationId xmlns:a16="http://schemas.microsoft.com/office/drawing/2014/main" id="{46FA7FA2-9DEE-EC12-4A43-AC772C2AAB82}"/>
                </a:ext>
              </a:extLst>
            </p:cNvPr>
            <p:cNvSpPr/>
            <p:nvPr/>
          </p:nvSpPr>
          <p:spPr>
            <a:xfrm>
              <a:off x="1684050" y="4871879"/>
              <a:ext cx="47625" cy="128905"/>
            </a:xfrm>
            <a:custGeom>
              <a:avLst/>
              <a:gdLst/>
              <a:ahLst/>
              <a:cxnLst/>
              <a:rect l="l" t="t" r="r" b="b"/>
              <a:pathLst>
                <a:path w="47625" h="128904">
                  <a:moveTo>
                    <a:pt x="47269" y="0"/>
                  </a:moveTo>
                  <a:lnTo>
                    <a:pt x="0" y="63080"/>
                  </a:lnTo>
                  <a:lnTo>
                    <a:pt x="0" y="128460"/>
                  </a:lnTo>
                  <a:lnTo>
                    <a:pt x="47269" y="65379"/>
                  </a:lnTo>
                  <a:lnTo>
                    <a:pt x="47269" y="0"/>
                  </a:lnTo>
                  <a:close/>
                </a:path>
              </a:pathLst>
            </a:custGeom>
            <a:solidFill>
              <a:srgbClr val="D7242C">
                <a:alpha val="29998"/>
              </a:srgbClr>
            </a:solidFill>
          </p:spPr>
          <p:txBody>
            <a:bodyPr wrap="square" lIns="0" tIns="0" rIns="0" bIns="0" rtlCol="0"/>
            <a:lstStyle/>
            <a:p>
              <a:endParaRPr/>
            </a:p>
          </p:txBody>
        </p:sp>
        <p:sp>
          <p:nvSpPr>
            <p:cNvPr id="1519" name="object 1518">
              <a:extLst>
                <a:ext uri="{FF2B5EF4-FFF2-40B4-BE49-F238E27FC236}">
                  <a16:creationId xmlns:a16="http://schemas.microsoft.com/office/drawing/2014/main" id="{F0FB9C35-C8BA-43EF-F588-C808858CFCB4}"/>
                </a:ext>
              </a:extLst>
            </p:cNvPr>
            <p:cNvSpPr/>
            <p:nvPr/>
          </p:nvSpPr>
          <p:spPr>
            <a:xfrm>
              <a:off x="1684045" y="4871881"/>
              <a:ext cx="47625" cy="128905"/>
            </a:xfrm>
            <a:custGeom>
              <a:avLst/>
              <a:gdLst/>
              <a:ahLst/>
              <a:cxnLst/>
              <a:rect l="l" t="t" r="r" b="b"/>
              <a:pathLst>
                <a:path w="47625" h="128904">
                  <a:moveTo>
                    <a:pt x="47282" y="0"/>
                  </a:moveTo>
                  <a:lnTo>
                    <a:pt x="47282" y="65379"/>
                  </a:lnTo>
                  <a:lnTo>
                    <a:pt x="0" y="128460"/>
                  </a:lnTo>
                  <a:lnTo>
                    <a:pt x="0" y="63080"/>
                  </a:lnTo>
                  <a:lnTo>
                    <a:pt x="47282" y="0"/>
                  </a:lnTo>
                  <a:close/>
                </a:path>
              </a:pathLst>
            </a:custGeom>
            <a:ln w="5067">
              <a:solidFill>
                <a:srgbClr val="000000"/>
              </a:solidFill>
            </a:ln>
          </p:spPr>
          <p:txBody>
            <a:bodyPr wrap="square" lIns="0" tIns="0" rIns="0" bIns="0" rtlCol="0"/>
            <a:lstStyle/>
            <a:p>
              <a:endParaRPr/>
            </a:p>
          </p:txBody>
        </p:sp>
        <p:sp>
          <p:nvSpPr>
            <p:cNvPr id="1520" name="object 1519">
              <a:extLst>
                <a:ext uri="{FF2B5EF4-FFF2-40B4-BE49-F238E27FC236}">
                  <a16:creationId xmlns:a16="http://schemas.microsoft.com/office/drawing/2014/main" id="{E9CD9314-E5E6-0380-D1C6-B1C6726A5587}"/>
                </a:ext>
              </a:extLst>
            </p:cNvPr>
            <p:cNvSpPr/>
            <p:nvPr/>
          </p:nvSpPr>
          <p:spPr>
            <a:xfrm>
              <a:off x="1683946" y="4868998"/>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521" name="object 1520">
              <a:extLst>
                <a:ext uri="{FF2B5EF4-FFF2-40B4-BE49-F238E27FC236}">
                  <a16:creationId xmlns:a16="http://schemas.microsoft.com/office/drawing/2014/main" id="{5E4EA70B-4206-5814-B891-26D863E47CB4}"/>
                </a:ext>
              </a:extLst>
            </p:cNvPr>
            <p:cNvSpPr/>
            <p:nvPr/>
          </p:nvSpPr>
          <p:spPr>
            <a:xfrm>
              <a:off x="1525363" y="4867666"/>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522" name="object 1521">
              <a:extLst>
                <a:ext uri="{FF2B5EF4-FFF2-40B4-BE49-F238E27FC236}">
                  <a16:creationId xmlns:a16="http://schemas.microsoft.com/office/drawing/2014/main" id="{80B727A6-86DC-3461-773A-F1F22C389D6D}"/>
                </a:ext>
              </a:extLst>
            </p:cNvPr>
            <p:cNvSpPr/>
            <p:nvPr/>
          </p:nvSpPr>
          <p:spPr>
            <a:xfrm>
              <a:off x="1525139" y="4934745"/>
              <a:ext cx="159385" cy="0"/>
            </a:xfrm>
            <a:custGeom>
              <a:avLst/>
              <a:gdLst/>
              <a:ahLst/>
              <a:cxnLst/>
              <a:rect l="l" t="t" r="r" b="b"/>
              <a:pathLst>
                <a:path w="159385">
                  <a:moveTo>
                    <a:pt x="0" y="0"/>
                  </a:moveTo>
                  <a:lnTo>
                    <a:pt x="159105" y="0"/>
                  </a:lnTo>
                </a:path>
              </a:pathLst>
            </a:custGeom>
            <a:ln w="5067">
              <a:solidFill>
                <a:srgbClr val="000000"/>
              </a:solidFill>
            </a:ln>
          </p:spPr>
          <p:txBody>
            <a:bodyPr wrap="square" lIns="0" tIns="0" rIns="0" bIns="0" rtlCol="0"/>
            <a:lstStyle/>
            <a:p>
              <a:endParaRPr/>
            </a:p>
          </p:txBody>
        </p:sp>
        <p:sp>
          <p:nvSpPr>
            <p:cNvPr id="1523" name="object 1522">
              <a:extLst>
                <a:ext uri="{FF2B5EF4-FFF2-40B4-BE49-F238E27FC236}">
                  <a16:creationId xmlns:a16="http://schemas.microsoft.com/office/drawing/2014/main" id="{493ED7D9-728F-9E8D-8D49-2068A6562E58}"/>
                </a:ext>
              </a:extLst>
            </p:cNvPr>
            <p:cNvSpPr/>
            <p:nvPr/>
          </p:nvSpPr>
          <p:spPr>
            <a:xfrm>
              <a:off x="1683538" y="4938611"/>
              <a:ext cx="48895" cy="64769"/>
            </a:xfrm>
            <a:custGeom>
              <a:avLst/>
              <a:gdLst/>
              <a:ahLst/>
              <a:cxnLst/>
              <a:rect l="l" t="t" r="r" b="b"/>
              <a:pathLst>
                <a:path w="48894" h="64770">
                  <a:moveTo>
                    <a:pt x="0" y="64198"/>
                  </a:moveTo>
                  <a:lnTo>
                    <a:pt x="48298" y="0"/>
                  </a:lnTo>
                </a:path>
              </a:pathLst>
            </a:custGeom>
            <a:ln w="5067">
              <a:solidFill>
                <a:srgbClr val="000000"/>
              </a:solidFill>
            </a:ln>
          </p:spPr>
          <p:txBody>
            <a:bodyPr wrap="square" lIns="0" tIns="0" rIns="0" bIns="0" rtlCol="0"/>
            <a:lstStyle/>
            <a:p>
              <a:endParaRPr/>
            </a:p>
          </p:txBody>
        </p:sp>
        <p:sp>
          <p:nvSpPr>
            <p:cNvPr id="1524" name="object 1523">
              <a:extLst>
                <a:ext uri="{FF2B5EF4-FFF2-40B4-BE49-F238E27FC236}">
                  <a16:creationId xmlns:a16="http://schemas.microsoft.com/office/drawing/2014/main" id="{8CF61C6B-7F64-DCCC-B6A7-A877E0677CED}"/>
                </a:ext>
              </a:extLst>
            </p:cNvPr>
            <p:cNvSpPr/>
            <p:nvPr/>
          </p:nvSpPr>
          <p:spPr>
            <a:xfrm>
              <a:off x="1527975" y="5034661"/>
              <a:ext cx="164465" cy="85090"/>
            </a:xfrm>
            <a:custGeom>
              <a:avLst/>
              <a:gdLst/>
              <a:ahLst/>
              <a:cxnLst/>
              <a:rect l="l" t="t" r="r" b="b"/>
              <a:pathLst>
                <a:path w="164464" h="85089">
                  <a:moveTo>
                    <a:pt x="164464" y="0"/>
                  </a:moveTo>
                  <a:lnTo>
                    <a:pt x="0" y="0"/>
                  </a:lnTo>
                  <a:lnTo>
                    <a:pt x="0" y="84848"/>
                  </a:lnTo>
                  <a:lnTo>
                    <a:pt x="164464" y="84848"/>
                  </a:lnTo>
                  <a:lnTo>
                    <a:pt x="164464" y="0"/>
                  </a:lnTo>
                  <a:close/>
                </a:path>
              </a:pathLst>
            </a:custGeom>
            <a:solidFill>
              <a:srgbClr val="0092C6">
                <a:alpha val="29998"/>
              </a:srgbClr>
            </a:solidFill>
          </p:spPr>
          <p:txBody>
            <a:bodyPr wrap="square" lIns="0" tIns="0" rIns="0" bIns="0" rtlCol="0"/>
            <a:lstStyle/>
            <a:p>
              <a:endParaRPr/>
            </a:p>
          </p:txBody>
        </p:sp>
        <p:sp>
          <p:nvSpPr>
            <p:cNvPr id="1525" name="object 1524">
              <a:extLst>
                <a:ext uri="{FF2B5EF4-FFF2-40B4-BE49-F238E27FC236}">
                  <a16:creationId xmlns:a16="http://schemas.microsoft.com/office/drawing/2014/main" id="{0CB1B94A-C94B-FF37-0722-C30F69F3E476}"/>
                </a:ext>
              </a:extLst>
            </p:cNvPr>
            <p:cNvSpPr/>
            <p:nvPr/>
          </p:nvSpPr>
          <p:spPr>
            <a:xfrm>
              <a:off x="1527975" y="5034665"/>
              <a:ext cx="164465" cy="85090"/>
            </a:xfrm>
            <a:custGeom>
              <a:avLst/>
              <a:gdLst/>
              <a:ahLst/>
              <a:cxnLst/>
              <a:rect l="l" t="t" r="r" b="b"/>
              <a:pathLst>
                <a:path w="164464" h="85089">
                  <a:moveTo>
                    <a:pt x="164464" y="84848"/>
                  </a:moveTo>
                  <a:lnTo>
                    <a:pt x="0" y="84848"/>
                  </a:lnTo>
                  <a:lnTo>
                    <a:pt x="0" y="0"/>
                  </a:lnTo>
                  <a:lnTo>
                    <a:pt x="164464" y="0"/>
                  </a:lnTo>
                  <a:lnTo>
                    <a:pt x="164464" y="84848"/>
                  </a:lnTo>
                  <a:close/>
                </a:path>
              </a:pathLst>
            </a:custGeom>
            <a:ln w="5067">
              <a:solidFill>
                <a:srgbClr val="000000"/>
              </a:solidFill>
            </a:ln>
          </p:spPr>
          <p:txBody>
            <a:bodyPr wrap="square" lIns="0" tIns="0" rIns="0" bIns="0" rtlCol="0"/>
            <a:lstStyle/>
            <a:p>
              <a:endParaRPr/>
            </a:p>
          </p:txBody>
        </p:sp>
        <p:sp>
          <p:nvSpPr>
            <p:cNvPr id="1526" name="object 1525">
              <a:extLst>
                <a:ext uri="{FF2B5EF4-FFF2-40B4-BE49-F238E27FC236}">
                  <a16:creationId xmlns:a16="http://schemas.microsoft.com/office/drawing/2014/main" id="{6408C41E-730E-ADC0-EE23-BC4F7BCE71AD}"/>
                </a:ext>
              </a:extLst>
            </p:cNvPr>
            <p:cNvSpPr/>
            <p:nvPr/>
          </p:nvSpPr>
          <p:spPr>
            <a:xfrm>
              <a:off x="1513265" y="5069030"/>
              <a:ext cx="12700" cy="635"/>
            </a:xfrm>
            <a:custGeom>
              <a:avLst/>
              <a:gdLst/>
              <a:ahLst/>
              <a:cxnLst/>
              <a:rect l="l" t="t" r="r" b="b"/>
              <a:pathLst>
                <a:path w="12700" h="635">
                  <a:moveTo>
                    <a:pt x="12153" y="431"/>
                  </a:moveTo>
                  <a:lnTo>
                    <a:pt x="0" y="0"/>
                  </a:lnTo>
                </a:path>
              </a:pathLst>
            </a:custGeom>
            <a:ln w="5067">
              <a:solidFill>
                <a:srgbClr val="000000"/>
              </a:solidFill>
            </a:ln>
          </p:spPr>
          <p:txBody>
            <a:bodyPr wrap="square" lIns="0" tIns="0" rIns="0" bIns="0" rtlCol="0"/>
            <a:lstStyle/>
            <a:p>
              <a:endParaRPr/>
            </a:p>
          </p:txBody>
        </p:sp>
        <p:sp>
          <p:nvSpPr>
            <p:cNvPr id="1527" name="object 1526">
              <a:extLst>
                <a:ext uri="{FF2B5EF4-FFF2-40B4-BE49-F238E27FC236}">
                  <a16:creationId xmlns:a16="http://schemas.microsoft.com/office/drawing/2014/main" id="{C6192E3E-71AC-80B6-5329-0E0ED6CCF130}"/>
                </a:ext>
              </a:extLst>
            </p:cNvPr>
            <p:cNvSpPr/>
            <p:nvPr/>
          </p:nvSpPr>
          <p:spPr>
            <a:xfrm>
              <a:off x="1511507" y="4950639"/>
              <a:ext cx="16510" cy="635"/>
            </a:xfrm>
            <a:custGeom>
              <a:avLst/>
              <a:gdLst/>
              <a:ahLst/>
              <a:cxnLst/>
              <a:rect l="l" t="t" r="r" b="b"/>
              <a:pathLst>
                <a:path w="16509" h="635">
                  <a:moveTo>
                    <a:pt x="16471" y="177"/>
                  </a:moveTo>
                  <a:lnTo>
                    <a:pt x="0" y="0"/>
                  </a:lnTo>
                </a:path>
              </a:pathLst>
            </a:custGeom>
            <a:ln w="5067">
              <a:solidFill>
                <a:srgbClr val="000000"/>
              </a:solidFill>
            </a:ln>
          </p:spPr>
          <p:txBody>
            <a:bodyPr wrap="square" lIns="0" tIns="0" rIns="0" bIns="0" rtlCol="0"/>
            <a:lstStyle/>
            <a:p>
              <a:endParaRPr/>
            </a:p>
          </p:txBody>
        </p:sp>
        <p:sp>
          <p:nvSpPr>
            <p:cNvPr id="1528" name="object 1527">
              <a:extLst>
                <a:ext uri="{FF2B5EF4-FFF2-40B4-BE49-F238E27FC236}">
                  <a16:creationId xmlns:a16="http://schemas.microsoft.com/office/drawing/2014/main" id="{368AA850-C188-C576-D6DC-569B69E6A4C3}"/>
                </a:ext>
              </a:extLst>
            </p:cNvPr>
            <p:cNvSpPr/>
            <p:nvPr/>
          </p:nvSpPr>
          <p:spPr>
            <a:xfrm>
              <a:off x="1748478" y="4949764"/>
              <a:ext cx="0" cy="120650"/>
            </a:xfrm>
            <a:custGeom>
              <a:avLst/>
              <a:gdLst/>
              <a:ahLst/>
              <a:cxnLst/>
              <a:rect l="l" t="t" r="r" b="b"/>
              <a:pathLst>
                <a:path h="120650">
                  <a:moveTo>
                    <a:pt x="0" y="120510"/>
                  </a:moveTo>
                  <a:lnTo>
                    <a:pt x="0" y="0"/>
                  </a:lnTo>
                </a:path>
              </a:pathLst>
            </a:custGeom>
            <a:ln w="5067">
              <a:solidFill>
                <a:srgbClr val="000000"/>
              </a:solidFill>
            </a:ln>
          </p:spPr>
          <p:txBody>
            <a:bodyPr wrap="square" lIns="0" tIns="0" rIns="0" bIns="0" rtlCol="0"/>
            <a:lstStyle/>
            <a:p>
              <a:endParaRPr/>
            </a:p>
          </p:txBody>
        </p:sp>
        <p:sp>
          <p:nvSpPr>
            <p:cNvPr id="1529" name="object 1528">
              <a:extLst>
                <a:ext uri="{FF2B5EF4-FFF2-40B4-BE49-F238E27FC236}">
                  <a16:creationId xmlns:a16="http://schemas.microsoft.com/office/drawing/2014/main" id="{E8E0A98D-ADED-D99C-387F-05546C984078}"/>
                </a:ext>
              </a:extLst>
            </p:cNvPr>
            <p:cNvSpPr/>
            <p:nvPr/>
          </p:nvSpPr>
          <p:spPr>
            <a:xfrm>
              <a:off x="1694207" y="5069987"/>
              <a:ext cx="54610" cy="1270"/>
            </a:xfrm>
            <a:custGeom>
              <a:avLst/>
              <a:gdLst/>
              <a:ahLst/>
              <a:cxnLst/>
              <a:rect l="l" t="t" r="r" b="b"/>
              <a:pathLst>
                <a:path w="54610" h="1270">
                  <a:moveTo>
                    <a:pt x="0" y="762"/>
                  </a:moveTo>
                  <a:lnTo>
                    <a:pt x="54267" y="0"/>
                  </a:lnTo>
                </a:path>
              </a:pathLst>
            </a:custGeom>
            <a:ln w="5067">
              <a:solidFill>
                <a:srgbClr val="000000"/>
              </a:solidFill>
            </a:ln>
          </p:spPr>
          <p:txBody>
            <a:bodyPr wrap="square" lIns="0" tIns="0" rIns="0" bIns="0" rtlCol="0"/>
            <a:lstStyle/>
            <a:p>
              <a:endParaRPr/>
            </a:p>
          </p:txBody>
        </p:sp>
        <p:sp>
          <p:nvSpPr>
            <p:cNvPr id="1530" name="object 1529">
              <a:extLst>
                <a:ext uri="{FF2B5EF4-FFF2-40B4-BE49-F238E27FC236}">
                  <a16:creationId xmlns:a16="http://schemas.microsoft.com/office/drawing/2014/main" id="{9AAA5846-3DF6-48B8-94FF-C8BE4C9BCF94}"/>
                </a:ext>
              </a:extLst>
            </p:cNvPr>
            <p:cNvSpPr/>
            <p:nvPr/>
          </p:nvSpPr>
          <p:spPr>
            <a:xfrm>
              <a:off x="1713699" y="4949561"/>
              <a:ext cx="36195" cy="635"/>
            </a:xfrm>
            <a:custGeom>
              <a:avLst/>
              <a:gdLst/>
              <a:ahLst/>
              <a:cxnLst/>
              <a:rect l="l" t="t" r="r" b="b"/>
              <a:pathLst>
                <a:path w="36194" h="635">
                  <a:moveTo>
                    <a:pt x="0" y="393"/>
                  </a:moveTo>
                  <a:lnTo>
                    <a:pt x="36131" y="0"/>
                  </a:lnTo>
                </a:path>
              </a:pathLst>
            </a:custGeom>
            <a:ln w="5067">
              <a:solidFill>
                <a:srgbClr val="000000"/>
              </a:solidFill>
            </a:ln>
          </p:spPr>
          <p:txBody>
            <a:bodyPr wrap="square" lIns="0" tIns="0" rIns="0" bIns="0" rtlCol="0"/>
            <a:lstStyle/>
            <a:p>
              <a:endParaRPr/>
            </a:p>
          </p:txBody>
        </p:sp>
      </p:grpSp>
      <p:sp>
        <p:nvSpPr>
          <p:cNvPr id="1531" name="object 1530">
            <a:extLst>
              <a:ext uri="{FF2B5EF4-FFF2-40B4-BE49-F238E27FC236}">
                <a16:creationId xmlns:a16="http://schemas.microsoft.com/office/drawing/2014/main" id="{6A5DB3B5-D144-6B8A-B21D-9B6D72F3D067}"/>
              </a:ext>
            </a:extLst>
          </p:cNvPr>
          <p:cNvSpPr txBox="1"/>
          <p:nvPr/>
        </p:nvSpPr>
        <p:spPr>
          <a:xfrm>
            <a:off x="1278181" y="4522694"/>
            <a:ext cx="170815" cy="64135"/>
          </a:xfrm>
          <a:prstGeom prst="rect">
            <a:avLst/>
          </a:prstGeom>
        </p:spPr>
        <p:txBody>
          <a:bodyPr vert="horz" wrap="square" lIns="0" tIns="635" rIns="0" bIns="0" rtlCol="0">
            <a:spAutoFit/>
          </a:bodyPr>
          <a:lstStyle/>
          <a:p>
            <a:pPr>
              <a:lnSpc>
                <a:spcPct val="100000"/>
              </a:lnSpc>
              <a:spcBef>
                <a:spcPts val="5"/>
              </a:spcBef>
            </a:pPr>
            <a:endParaRPr sz="100">
              <a:latin typeface="Times New Roman"/>
              <a:cs typeface="Times New Roman"/>
            </a:endParaRPr>
          </a:p>
          <a:p>
            <a:pPr marL="12700" marR="5080" indent="53340">
              <a:lnSpc>
                <a:spcPct val="113999"/>
              </a:lnSpc>
            </a:pPr>
            <a:r>
              <a:rPr sz="100" spc="-20" dirty="0">
                <a:latin typeface="Lucida Sans"/>
                <a:cs typeface="Lucida Sans"/>
              </a:rPr>
              <a:t>Pair</a:t>
            </a:r>
            <a:r>
              <a:rPr sz="100" spc="500" dirty="0">
                <a:latin typeface="Lucida Sans"/>
                <a:cs typeface="Lucida Sans"/>
              </a:rPr>
              <a:t> </a:t>
            </a:r>
            <a:r>
              <a:rPr sz="100" spc="-10" dirty="0">
                <a:latin typeface="Lucida Sans"/>
                <a:cs typeface="Lucida Sans"/>
              </a:rPr>
              <a:t>representation</a:t>
            </a:r>
            <a:endParaRPr sz="100">
              <a:latin typeface="Lucida Sans"/>
              <a:cs typeface="Lucida Sans"/>
            </a:endParaRPr>
          </a:p>
        </p:txBody>
      </p:sp>
      <p:sp>
        <p:nvSpPr>
          <p:cNvPr id="1532" name="object 1531">
            <a:extLst>
              <a:ext uri="{FF2B5EF4-FFF2-40B4-BE49-F238E27FC236}">
                <a16:creationId xmlns:a16="http://schemas.microsoft.com/office/drawing/2014/main" id="{5E28F971-F3BC-2D52-EEDC-8A44BD02F20A}"/>
              </a:ext>
            </a:extLst>
          </p:cNvPr>
          <p:cNvSpPr txBox="1"/>
          <p:nvPr/>
        </p:nvSpPr>
        <p:spPr>
          <a:xfrm>
            <a:off x="1336845" y="4635117"/>
            <a:ext cx="70485" cy="46355"/>
          </a:xfrm>
          <a:prstGeom prst="rect">
            <a:avLst/>
          </a:prstGeom>
        </p:spPr>
        <p:txBody>
          <a:bodyPr vert="horz" wrap="square" lIns="0" tIns="2540" rIns="0" bIns="0" rtlCol="0">
            <a:spAutoFit/>
          </a:bodyPr>
          <a:lstStyle/>
          <a:p>
            <a:pPr>
              <a:lnSpc>
                <a:spcPct val="100000"/>
              </a:lnSpc>
              <a:spcBef>
                <a:spcPts val="20"/>
              </a:spcBef>
            </a:pPr>
            <a:endParaRPr sz="100">
              <a:latin typeface="Times New Roman"/>
              <a:cs typeface="Times New Roman"/>
            </a:endParaRPr>
          </a:p>
          <a:p>
            <a:pPr marL="12700">
              <a:lnSpc>
                <a:spcPct val="100000"/>
              </a:lnSpc>
            </a:pPr>
            <a:r>
              <a:rPr sz="100" spc="-25" dirty="0">
                <a:latin typeface="Lucida Sans"/>
                <a:cs typeface="Lucida Sans"/>
              </a:rPr>
              <a:t>MSA</a:t>
            </a:r>
            <a:endParaRPr sz="100">
              <a:latin typeface="Lucida Sans"/>
              <a:cs typeface="Lucida Sans"/>
            </a:endParaRPr>
          </a:p>
        </p:txBody>
      </p:sp>
      <p:sp>
        <p:nvSpPr>
          <p:cNvPr id="1533" name="object 1532">
            <a:extLst>
              <a:ext uri="{FF2B5EF4-FFF2-40B4-BE49-F238E27FC236}">
                <a16:creationId xmlns:a16="http://schemas.microsoft.com/office/drawing/2014/main" id="{1F809E56-4EA0-67F9-1AB3-DDACB7907C62}"/>
              </a:ext>
            </a:extLst>
          </p:cNvPr>
          <p:cNvSpPr txBox="1"/>
          <p:nvPr/>
        </p:nvSpPr>
        <p:spPr>
          <a:xfrm>
            <a:off x="1060251" y="4658716"/>
            <a:ext cx="422909" cy="48895"/>
          </a:xfrm>
          <a:prstGeom prst="rect">
            <a:avLst/>
          </a:prstGeom>
        </p:spPr>
        <p:txBody>
          <a:bodyPr vert="horz" wrap="square" lIns="0" tIns="12700" rIns="0" bIns="0" rtlCol="0">
            <a:spAutoFit/>
          </a:bodyPr>
          <a:lstStyle/>
          <a:p>
            <a:pPr marL="38100">
              <a:lnSpc>
                <a:spcPct val="100000"/>
              </a:lnSpc>
              <a:spcBef>
                <a:spcPts val="100"/>
              </a:spcBef>
            </a:pPr>
            <a:r>
              <a:rPr sz="150" dirty="0">
                <a:latin typeface="Lucida Sans"/>
                <a:cs typeface="Lucida Sans"/>
              </a:rPr>
              <a:t>AlphaFold2</a:t>
            </a:r>
            <a:r>
              <a:rPr sz="150" spc="395" dirty="0">
                <a:latin typeface="Lucida Sans"/>
                <a:cs typeface="Lucida Sans"/>
              </a:rPr>
              <a:t>  </a:t>
            </a:r>
            <a:r>
              <a:rPr sz="150" spc="-15" baseline="27777" dirty="0">
                <a:latin typeface="Lucida Sans"/>
                <a:cs typeface="Lucida Sans"/>
              </a:rPr>
              <a:t>representation</a:t>
            </a:r>
            <a:endParaRPr sz="150" baseline="27777">
              <a:latin typeface="Lucida Sans"/>
              <a:cs typeface="Lucida Sans"/>
            </a:endParaRPr>
          </a:p>
        </p:txBody>
      </p:sp>
      <p:grpSp>
        <p:nvGrpSpPr>
          <p:cNvPr id="1534" name="object 1533">
            <a:extLst>
              <a:ext uri="{FF2B5EF4-FFF2-40B4-BE49-F238E27FC236}">
                <a16:creationId xmlns:a16="http://schemas.microsoft.com/office/drawing/2014/main" id="{D79D7711-91D8-C630-CE33-C3B55338D560}"/>
              </a:ext>
            </a:extLst>
          </p:cNvPr>
          <p:cNvGrpSpPr/>
          <p:nvPr/>
        </p:nvGrpSpPr>
        <p:grpSpPr>
          <a:xfrm>
            <a:off x="827587" y="4578151"/>
            <a:ext cx="1404620" cy="138430"/>
            <a:chOff x="1067219" y="4984216"/>
            <a:chExt cx="1404620" cy="138430"/>
          </a:xfrm>
        </p:grpSpPr>
        <p:sp>
          <p:nvSpPr>
            <p:cNvPr id="1535" name="object 1534">
              <a:extLst>
                <a:ext uri="{FF2B5EF4-FFF2-40B4-BE49-F238E27FC236}">
                  <a16:creationId xmlns:a16="http://schemas.microsoft.com/office/drawing/2014/main" id="{C1CD5449-4BEB-3488-BE69-AF0CE7D021D3}"/>
                </a:ext>
              </a:extLst>
            </p:cNvPr>
            <p:cNvSpPr/>
            <p:nvPr/>
          </p:nvSpPr>
          <p:spPr>
            <a:xfrm>
              <a:off x="1069759" y="5034918"/>
              <a:ext cx="164465" cy="85090"/>
            </a:xfrm>
            <a:custGeom>
              <a:avLst/>
              <a:gdLst/>
              <a:ahLst/>
              <a:cxnLst/>
              <a:rect l="l" t="t" r="r" b="b"/>
              <a:pathLst>
                <a:path w="164465" h="85089">
                  <a:moveTo>
                    <a:pt x="164464" y="84848"/>
                  </a:moveTo>
                  <a:lnTo>
                    <a:pt x="0" y="84848"/>
                  </a:lnTo>
                  <a:lnTo>
                    <a:pt x="0" y="0"/>
                  </a:lnTo>
                  <a:lnTo>
                    <a:pt x="164464" y="0"/>
                  </a:lnTo>
                  <a:lnTo>
                    <a:pt x="164464" y="84848"/>
                  </a:lnTo>
                  <a:close/>
                </a:path>
              </a:pathLst>
            </a:custGeom>
            <a:ln w="5067">
              <a:solidFill>
                <a:srgbClr val="000000"/>
              </a:solidFill>
            </a:ln>
          </p:spPr>
          <p:txBody>
            <a:bodyPr wrap="square" lIns="0" tIns="0" rIns="0" bIns="0" rtlCol="0"/>
            <a:lstStyle/>
            <a:p>
              <a:endParaRPr/>
            </a:p>
          </p:txBody>
        </p:sp>
        <p:sp>
          <p:nvSpPr>
            <p:cNvPr id="1536" name="object 1535">
              <a:extLst>
                <a:ext uri="{FF2B5EF4-FFF2-40B4-BE49-F238E27FC236}">
                  <a16:creationId xmlns:a16="http://schemas.microsoft.com/office/drawing/2014/main" id="{1F0B3E4F-BA97-778A-1869-788E2550F7D2}"/>
                </a:ext>
              </a:extLst>
            </p:cNvPr>
            <p:cNvSpPr/>
            <p:nvPr/>
          </p:nvSpPr>
          <p:spPr>
            <a:xfrm>
              <a:off x="1527136" y="5034665"/>
              <a:ext cx="164465" cy="85090"/>
            </a:xfrm>
            <a:custGeom>
              <a:avLst/>
              <a:gdLst/>
              <a:ahLst/>
              <a:cxnLst/>
              <a:rect l="l" t="t" r="r" b="b"/>
              <a:pathLst>
                <a:path w="164464" h="85089">
                  <a:moveTo>
                    <a:pt x="164464" y="84848"/>
                  </a:moveTo>
                  <a:lnTo>
                    <a:pt x="0" y="84848"/>
                  </a:lnTo>
                  <a:lnTo>
                    <a:pt x="0" y="0"/>
                  </a:lnTo>
                  <a:lnTo>
                    <a:pt x="164464" y="0"/>
                  </a:lnTo>
                  <a:lnTo>
                    <a:pt x="164464" y="84848"/>
                  </a:lnTo>
                  <a:close/>
                </a:path>
              </a:pathLst>
            </a:custGeom>
            <a:ln w="5067">
              <a:solidFill>
                <a:srgbClr val="000000"/>
              </a:solidFill>
            </a:ln>
          </p:spPr>
          <p:txBody>
            <a:bodyPr wrap="square" lIns="0" tIns="0" rIns="0" bIns="0" rtlCol="0"/>
            <a:lstStyle/>
            <a:p>
              <a:endParaRPr/>
            </a:p>
          </p:txBody>
        </p:sp>
        <p:sp>
          <p:nvSpPr>
            <p:cNvPr id="1537" name="object 1536">
              <a:extLst>
                <a:ext uri="{FF2B5EF4-FFF2-40B4-BE49-F238E27FC236}">
                  <a16:creationId xmlns:a16="http://schemas.microsoft.com/office/drawing/2014/main" id="{BDB0DE38-EA43-923B-A36B-E60D4628345A}"/>
                </a:ext>
              </a:extLst>
            </p:cNvPr>
            <p:cNvSpPr/>
            <p:nvPr/>
          </p:nvSpPr>
          <p:spPr>
            <a:xfrm>
              <a:off x="1937748" y="4993487"/>
              <a:ext cx="518159" cy="0"/>
            </a:xfrm>
            <a:custGeom>
              <a:avLst/>
              <a:gdLst/>
              <a:ahLst/>
              <a:cxnLst/>
              <a:rect l="l" t="t" r="r" b="b"/>
              <a:pathLst>
                <a:path w="518160">
                  <a:moveTo>
                    <a:pt x="0" y="0"/>
                  </a:moveTo>
                  <a:lnTo>
                    <a:pt x="517740" y="0"/>
                  </a:lnTo>
                </a:path>
              </a:pathLst>
            </a:custGeom>
            <a:ln w="7594">
              <a:solidFill>
                <a:srgbClr val="000000"/>
              </a:solidFill>
            </a:ln>
          </p:spPr>
          <p:txBody>
            <a:bodyPr wrap="square" lIns="0" tIns="0" rIns="0" bIns="0" rtlCol="0"/>
            <a:lstStyle/>
            <a:p>
              <a:endParaRPr/>
            </a:p>
          </p:txBody>
        </p:sp>
        <p:sp>
          <p:nvSpPr>
            <p:cNvPr id="1538" name="object 1537">
              <a:extLst>
                <a:ext uri="{FF2B5EF4-FFF2-40B4-BE49-F238E27FC236}">
                  <a16:creationId xmlns:a16="http://schemas.microsoft.com/office/drawing/2014/main" id="{2DAC8CE8-D8C4-6FC2-A8DF-34AF2074B73D}"/>
                </a:ext>
              </a:extLst>
            </p:cNvPr>
            <p:cNvSpPr/>
            <p:nvPr/>
          </p:nvSpPr>
          <p:spPr>
            <a:xfrm>
              <a:off x="2448905" y="4984216"/>
              <a:ext cx="22860" cy="19050"/>
            </a:xfrm>
            <a:custGeom>
              <a:avLst/>
              <a:gdLst/>
              <a:ahLst/>
              <a:cxnLst/>
              <a:rect l="l" t="t" r="r" b="b"/>
              <a:pathLst>
                <a:path w="22860" h="19050">
                  <a:moveTo>
                    <a:pt x="0" y="0"/>
                  </a:moveTo>
                  <a:lnTo>
                    <a:pt x="5384" y="9271"/>
                  </a:lnTo>
                  <a:lnTo>
                    <a:pt x="0" y="18542"/>
                  </a:lnTo>
                  <a:lnTo>
                    <a:pt x="22682" y="9271"/>
                  </a:lnTo>
                  <a:lnTo>
                    <a:pt x="0" y="0"/>
                  </a:lnTo>
                  <a:close/>
                </a:path>
              </a:pathLst>
            </a:custGeom>
            <a:solidFill>
              <a:srgbClr val="000000"/>
            </a:solidFill>
          </p:spPr>
          <p:txBody>
            <a:bodyPr wrap="square" lIns="0" tIns="0" rIns="0" bIns="0" rtlCol="0"/>
            <a:lstStyle/>
            <a:p>
              <a:endParaRPr/>
            </a:p>
          </p:txBody>
        </p:sp>
      </p:grpSp>
      <p:sp>
        <p:nvSpPr>
          <p:cNvPr id="1539" name="object 1538">
            <a:extLst>
              <a:ext uri="{FF2B5EF4-FFF2-40B4-BE49-F238E27FC236}">
                <a16:creationId xmlns:a16="http://schemas.microsoft.com/office/drawing/2014/main" id="{B3DB3E69-CAE1-F13D-CF66-26B9F45FFA1D}"/>
              </a:ext>
            </a:extLst>
          </p:cNvPr>
          <p:cNvSpPr txBox="1"/>
          <p:nvPr/>
        </p:nvSpPr>
        <p:spPr>
          <a:xfrm>
            <a:off x="1782089" y="4519345"/>
            <a:ext cx="377825" cy="60325"/>
          </a:xfrm>
          <a:prstGeom prst="rect">
            <a:avLst/>
          </a:prstGeom>
        </p:spPr>
        <p:txBody>
          <a:bodyPr vert="horz" wrap="square" lIns="0" tIns="15875" rIns="0" bIns="0" rtlCol="0">
            <a:spAutoFit/>
          </a:bodyPr>
          <a:lstStyle/>
          <a:p>
            <a:pPr marL="12700">
              <a:lnSpc>
                <a:spcPct val="100000"/>
              </a:lnSpc>
              <a:spcBef>
                <a:spcPts val="125"/>
              </a:spcBef>
            </a:pPr>
            <a:r>
              <a:rPr sz="200" spc="30" dirty="0">
                <a:latin typeface="Lucida Sans"/>
                <a:cs typeface="Lucida Sans"/>
              </a:rPr>
              <a:t>Ranking</a:t>
            </a:r>
            <a:r>
              <a:rPr sz="200" spc="45" dirty="0">
                <a:latin typeface="Lucida Sans"/>
                <a:cs typeface="Lucida Sans"/>
              </a:rPr>
              <a:t> </a:t>
            </a:r>
            <a:r>
              <a:rPr sz="200" spc="40" dirty="0">
                <a:latin typeface="Lucida Sans"/>
                <a:cs typeface="Lucida Sans"/>
              </a:rPr>
              <a:t>MSAs</a:t>
            </a:r>
            <a:r>
              <a:rPr sz="200" spc="50" dirty="0">
                <a:latin typeface="Lucida Sans"/>
                <a:cs typeface="Lucida Sans"/>
              </a:rPr>
              <a:t> </a:t>
            </a:r>
            <a:r>
              <a:rPr sz="200" spc="-10" dirty="0">
                <a:latin typeface="Lucida Sans"/>
                <a:cs typeface="Lucida Sans"/>
              </a:rPr>
              <a:t>pLDDT</a:t>
            </a:r>
            <a:endParaRPr sz="200">
              <a:latin typeface="Lucida Sans"/>
              <a:cs typeface="Lucida Sans"/>
            </a:endParaRPr>
          </a:p>
        </p:txBody>
      </p:sp>
      <p:grpSp>
        <p:nvGrpSpPr>
          <p:cNvPr id="1540" name="object 1539">
            <a:extLst>
              <a:ext uri="{FF2B5EF4-FFF2-40B4-BE49-F238E27FC236}">
                <a16:creationId xmlns:a16="http://schemas.microsoft.com/office/drawing/2014/main" id="{9312630E-0DBC-F7CF-2C81-7B4F4BA5FB26}"/>
              </a:ext>
            </a:extLst>
          </p:cNvPr>
          <p:cNvGrpSpPr/>
          <p:nvPr/>
        </p:nvGrpSpPr>
        <p:grpSpPr>
          <a:xfrm>
            <a:off x="2239446" y="4496329"/>
            <a:ext cx="267970" cy="74295"/>
            <a:chOff x="2479078" y="4902394"/>
            <a:chExt cx="267970" cy="74295"/>
          </a:xfrm>
        </p:grpSpPr>
        <p:sp>
          <p:nvSpPr>
            <p:cNvPr id="1541" name="object 1540">
              <a:extLst>
                <a:ext uri="{FF2B5EF4-FFF2-40B4-BE49-F238E27FC236}">
                  <a16:creationId xmlns:a16="http://schemas.microsoft.com/office/drawing/2014/main" id="{1BACA50F-B58C-90B6-10B7-59C96CBA2F5D}"/>
                </a:ext>
              </a:extLst>
            </p:cNvPr>
            <p:cNvSpPr/>
            <p:nvPr/>
          </p:nvSpPr>
          <p:spPr>
            <a:xfrm>
              <a:off x="2481618" y="4904169"/>
              <a:ext cx="262890" cy="70485"/>
            </a:xfrm>
            <a:custGeom>
              <a:avLst/>
              <a:gdLst/>
              <a:ahLst/>
              <a:cxnLst/>
              <a:rect l="l" t="t" r="r" b="b"/>
              <a:pathLst>
                <a:path w="262889" h="70485">
                  <a:moveTo>
                    <a:pt x="262369" y="0"/>
                  </a:moveTo>
                  <a:lnTo>
                    <a:pt x="0" y="0"/>
                  </a:lnTo>
                  <a:lnTo>
                    <a:pt x="0" y="69926"/>
                  </a:lnTo>
                  <a:lnTo>
                    <a:pt x="262369" y="69926"/>
                  </a:lnTo>
                  <a:lnTo>
                    <a:pt x="262369" y="0"/>
                  </a:lnTo>
                  <a:close/>
                </a:path>
              </a:pathLst>
            </a:custGeom>
            <a:solidFill>
              <a:srgbClr val="D7242C">
                <a:alpha val="29998"/>
              </a:srgbClr>
            </a:solidFill>
          </p:spPr>
          <p:txBody>
            <a:bodyPr wrap="square" lIns="0" tIns="0" rIns="0" bIns="0" rtlCol="0"/>
            <a:lstStyle/>
            <a:p>
              <a:endParaRPr/>
            </a:p>
          </p:txBody>
        </p:sp>
        <p:sp>
          <p:nvSpPr>
            <p:cNvPr id="1542" name="object 1541">
              <a:extLst>
                <a:ext uri="{FF2B5EF4-FFF2-40B4-BE49-F238E27FC236}">
                  <a16:creationId xmlns:a16="http://schemas.microsoft.com/office/drawing/2014/main" id="{82734C6B-4FEF-950D-C4F4-8C53FD1F069D}"/>
                </a:ext>
              </a:extLst>
            </p:cNvPr>
            <p:cNvSpPr/>
            <p:nvPr/>
          </p:nvSpPr>
          <p:spPr>
            <a:xfrm>
              <a:off x="2481618" y="4904934"/>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43" name="object 1542">
            <a:extLst>
              <a:ext uri="{FF2B5EF4-FFF2-40B4-BE49-F238E27FC236}">
                <a16:creationId xmlns:a16="http://schemas.microsoft.com/office/drawing/2014/main" id="{6B5D6F06-2BD3-8867-05EB-3453BD4A5D6B}"/>
              </a:ext>
            </a:extLst>
          </p:cNvPr>
          <p:cNvSpPr txBox="1"/>
          <p:nvPr/>
        </p:nvSpPr>
        <p:spPr>
          <a:xfrm>
            <a:off x="2299539" y="4485927"/>
            <a:ext cx="147320" cy="60325"/>
          </a:xfrm>
          <a:prstGeom prst="rect">
            <a:avLst/>
          </a:prstGeom>
        </p:spPr>
        <p:txBody>
          <a:bodyPr vert="horz" wrap="square" lIns="0" tIns="15875" rIns="0" bIns="0" rtlCol="0">
            <a:spAutoFit/>
          </a:bodyPr>
          <a:lstStyle/>
          <a:p>
            <a:pPr marL="12700">
              <a:lnSpc>
                <a:spcPct val="100000"/>
              </a:lnSpc>
              <a:spcBef>
                <a:spcPts val="125"/>
              </a:spcBef>
            </a:pPr>
            <a:r>
              <a:rPr sz="200" spc="-10" dirty="0">
                <a:latin typeface="Lucida Sans"/>
                <a:cs typeface="Lucida Sans"/>
              </a:rPr>
              <a:t>Ranked</a:t>
            </a:r>
            <a:endParaRPr sz="200">
              <a:latin typeface="Lucida Sans"/>
              <a:cs typeface="Lucida Sans"/>
            </a:endParaRPr>
          </a:p>
        </p:txBody>
      </p:sp>
      <p:sp>
        <p:nvSpPr>
          <p:cNvPr id="1544" name="object 1543">
            <a:extLst>
              <a:ext uri="{FF2B5EF4-FFF2-40B4-BE49-F238E27FC236}">
                <a16:creationId xmlns:a16="http://schemas.microsoft.com/office/drawing/2014/main" id="{1833329F-AB7D-FB07-2241-9393C622CA88}"/>
              </a:ext>
            </a:extLst>
          </p:cNvPr>
          <p:cNvSpPr txBox="1"/>
          <p:nvPr/>
        </p:nvSpPr>
        <p:spPr>
          <a:xfrm>
            <a:off x="2308034" y="4520683"/>
            <a:ext cx="130810" cy="60325"/>
          </a:xfrm>
          <a:prstGeom prst="rect">
            <a:avLst/>
          </a:prstGeom>
        </p:spPr>
        <p:txBody>
          <a:bodyPr vert="horz" wrap="square" lIns="0" tIns="15875" rIns="0" bIns="0" rtlCol="0">
            <a:spAutoFit/>
          </a:bodyPr>
          <a:lstStyle/>
          <a:p>
            <a:pPr marL="12700">
              <a:lnSpc>
                <a:spcPct val="100000"/>
              </a:lnSpc>
              <a:spcBef>
                <a:spcPts val="125"/>
              </a:spcBef>
            </a:pPr>
            <a:r>
              <a:rPr sz="200" dirty="0">
                <a:latin typeface="Lucida Sans"/>
                <a:cs typeface="Lucida Sans"/>
              </a:rPr>
              <a:t>MSA-</a:t>
            </a:r>
            <a:r>
              <a:rPr sz="200" spc="-50" dirty="0">
                <a:latin typeface="Lucida Sans"/>
                <a:cs typeface="Lucida Sans"/>
              </a:rPr>
              <a:t>2</a:t>
            </a:r>
            <a:endParaRPr sz="200">
              <a:latin typeface="Lucida Sans"/>
              <a:cs typeface="Lucida Sans"/>
            </a:endParaRPr>
          </a:p>
        </p:txBody>
      </p:sp>
      <p:grpSp>
        <p:nvGrpSpPr>
          <p:cNvPr id="1545" name="object 1544">
            <a:extLst>
              <a:ext uri="{FF2B5EF4-FFF2-40B4-BE49-F238E27FC236}">
                <a16:creationId xmlns:a16="http://schemas.microsoft.com/office/drawing/2014/main" id="{30AAA1DE-0BFA-A346-A158-9996B9528A14}"/>
              </a:ext>
            </a:extLst>
          </p:cNvPr>
          <p:cNvGrpSpPr/>
          <p:nvPr/>
        </p:nvGrpSpPr>
        <p:grpSpPr>
          <a:xfrm>
            <a:off x="2239446" y="4579489"/>
            <a:ext cx="267970" cy="74295"/>
            <a:chOff x="2479078" y="4985554"/>
            <a:chExt cx="267970" cy="74295"/>
          </a:xfrm>
        </p:grpSpPr>
        <p:sp>
          <p:nvSpPr>
            <p:cNvPr id="1546" name="object 1545">
              <a:extLst>
                <a:ext uri="{FF2B5EF4-FFF2-40B4-BE49-F238E27FC236}">
                  <a16:creationId xmlns:a16="http://schemas.microsoft.com/office/drawing/2014/main" id="{9A5A47F4-FA3D-151F-D2FA-216BA5AFFA97}"/>
                </a:ext>
              </a:extLst>
            </p:cNvPr>
            <p:cNvSpPr/>
            <p:nvPr/>
          </p:nvSpPr>
          <p:spPr>
            <a:xfrm>
              <a:off x="2481618" y="4987341"/>
              <a:ext cx="262890" cy="70485"/>
            </a:xfrm>
            <a:custGeom>
              <a:avLst/>
              <a:gdLst/>
              <a:ahLst/>
              <a:cxnLst/>
              <a:rect l="l" t="t" r="r" b="b"/>
              <a:pathLst>
                <a:path w="262889" h="70485">
                  <a:moveTo>
                    <a:pt x="262369" y="0"/>
                  </a:moveTo>
                  <a:lnTo>
                    <a:pt x="0" y="0"/>
                  </a:lnTo>
                  <a:lnTo>
                    <a:pt x="0" y="69926"/>
                  </a:lnTo>
                  <a:lnTo>
                    <a:pt x="262369" y="69926"/>
                  </a:lnTo>
                  <a:lnTo>
                    <a:pt x="262369" y="0"/>
                  </a:lnTo>
                  <a:close/>
                </a:path>
              </a:pathLst>
            </a:custGeom>
            <a:solidFill>
              <a:srgbClr val="D7242C">
                <a:alpha val="29998"/>
              </a:srgbClr>
            </a:solidFill>
          </p:spPr>
          <p:txBody>
            <a:bodyPr wrap="square" lIns="0" tIns="0" rIns="0" bIns="0" rtlCol="0"/>
            <a:lstStyle/>
            <a:p>
              <a:endParaRPr/>
            </a:p>
          </p:txBody>
        </p:sp>
        <p:sp>
          <p:nvSpPr>
            <p:cNvPr id="1547" name="object 1546">
              <a:extLst>
                <a:ext uri="{FF2B5EF4-FFF2-40B4-BE49-F238E27FC236}">
                  <a16:creationId xmlns:a16="http://schemas.microsoft.com/office/drawing/2014/main" id="{A599F91E-7230-9157-F153-65123460D014}"/>
                </a:ext>
              </a:extLst>
            </p:cNvPr>
            <p:cNvSpPr/>
            <p:nvPr/>
          </p:nvSpPr>
          <p:spPr>
            <a:xfrm>
              <a:off x="2481618" y="4988094"/>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48" name="object 1547">
            <a:extLst>
              <a:ext uri="{FF2B5EF4-FFF2-40B4-BE49-F238E27FC236}">
                <a16:creationId xmlns:a16="http://schemas.microsoft.com/office/drawing/2014/main" id="{8CC3C1A5-A6BC-1695-51C2-6885FE46FB9F}"/>
              </a:ext>
            </a:extLst>
          </p:cNvPr>
          <p:cNvSpPr txBox="1"/>
          <p:nvPr/>
        </p:nvSpPr>
        <p:spPr>
          <a:xfrm>
            <a:off x="2299539" y="4569085"/>
            <a:ext cx="147320" cy="95250"/>
          </a:xfrm>
          <a:prstGeom prst="rect">
            <a:avLst/>
          </a:prstGeom>
        </p:spPr>
        <p:txBody>
          <a:bodyPr vert="horz" wrap="square" lIns="0" tIns="12065" rIns="0" bIns="0" rtlCol="0">
            <a:spAutoFit/>
          </a:bodyPr>
          <a:lstStyle/>
          <a:p>
            <a:pPr marL="20320" marR="5080" indent="-8255">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3</a:t>
            </a:r>
            <a:endParaRPr sz="200">
              <a:latin typeface="Lucida Sans"/>
              <a:cs typeface="Lucida Sans"/>
            </a:endParaRPr>
          </a:p>
        </p:txBody>
      </p:sp>
      <p:grpSp>
        <p:nvGrpSpPr>
          <p:cNvPr id="1549" name="object 1548">
            <a:extLst>
              <a:ext uri="{FF2B5EF4-FFF2-40B4-BE49-F238E27FC236}">
                <a16:creationId xmlns:a16="http://schemas.microsoft.com/office/drawing/2014/main" id="{D9A12DCE-F4EB-E5B9-08D6-164D225CD5BF}"/>
              </a:ext>
            </a:extLst>
          </p:cNvPr>
          <p:cNvGrpSpPr/>
          <p:nvPr/>
        </p:nvGrpSpPr>
        <p:grpSpPr>
          <a:xfrm>
            <a:off x="2239446" y="4662598"/>
            <a:ext cx="267970" cy="156210"/>
            <a:chOff x="2479078" y="5068663"/>
            <a:chExt cx="267970" cy="156210"/>
          </a:xfrm>
        </p:grpSpPr>
        <p:sp>
          <p:nvSpPr>
            <p:cNvPr id="1550" name="object 1549">
              <a:extLst>
                <a:ext uri="{FF2B5EF4-FFF2-40B4-BE49-F238E27FC236}">
                  <a16:creationId xmlns:a16="http://schemas.microsoft.com/office/drawing/2014/main" id="{446CDC19-143E-B45C-405B-1589E930B5BC}"/>
                </a:ext>
              </a:extLst>
            </p:cNvPr>
            <p:cNvSpPr/>
            <p:nvPr/>
          </p:nvSpPr>
          <p:spPr>
            <a:xfrm>
              <a:off x="2481618" y="5070437"/>
              <a:ext cx="262890" cy="70485"/>
            </a:xfrm>
            <a:custGeom>
              <a:avLst/>
              <a:gdLst/>
              <a:ahLst/>
              <a:cxnLst/>
              <a:rect l="l" t="t" r="r" b="b"/>
              <a:pathLst>
                <a:path w="262889" h="70485">
                  <a:moveTo>
                    <a:pt x="262369" y="0"/>
                  </a:moveTo>
                  <a:lnTo>
                    <a:pt x="0" y="0"/>
                  </a:lnTo>
                  <a:lnTo>
                    <a:pt x="0" y="69926"/>
                  </a:lnTo>
                  <a:lnTo>
                    <a:pt x="262369" y="69926"/>
                  </a:lnTo>
                  <a:lnTo>
                    <a:pt x="262369" y="0"/>
                  </a:lnTo>
                  <a:close/>
                </a:path>
              </a:pathLst>
            </a:custGeom>
            <a:solidFill>
              <a:srgbClr val="D7242C">
                <a:alpha val="29998"/>
              </a:srgbClr>
            </a:solidFill>
          </p:spPr>
          <p:txBody>
            <a:bodyPr wrap="square" lIns="0" tIns="0" rIns="0" bIns="0" rtlCol="0"/>
            <a:lstStyle/>
            <a:p>
              <a:endParaRPr/>
            </a:p>
          </p:txBody>
        </p:sp>
        <p:sp>
          <p:nvSpPr>
            <p:cNvPr id="1551" name="object 1550">
              <a:extLst>
                <a:ext uri="{FF2B5EF4-FFF2-40B4-BE49-F238E27FC236}">
                  <a16:creationId xmlns:a16="http://schemas.microsoft.com/office/drawing/2014/main" id="{C586FC0B-9BF5-CD94-6912-2DD802616D95}"/>
                </a:ext>
              </a:extLst>
            </p:cNvPr>
            <p:cNvSpPr/>
            <p:nvPr/>
          </p:nvSpPr>
          <p:spPr>
            <a:xfrm>
              <a:off x="2481618" y="5071203"/>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sp>
          <p:nvSpPr>
            <p:cNvPr id="1552" name="object 1551">
              <a:extLst>
                <a:ext uri="{FF2B5EF4-FFF2-40B4-BE49-F238E27FC236}">
                  <a16:creationId xmlns:a16="http://schemas.microsoft.com/office/drawing/2014/main" id="{202D45B6-2FD2-99B9-E98B-3DE3F92DB45B}"/>
                </a:ext>
              </a:extLst>
            </p:cNvPr>
            <p:cNvSpPr/>
            <p:nvPr/>
          </p:nvSpPr>
          <p:spPr>
            <a:xfrm>
              <a:off x="2482088" y="5152187"/>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553" name="object 1552">
              <a:extLst>
                <a:ext uri="{FF2B5EF4-FFF2-40B4-BE49-F238E27FC236}">
                  <a16:creationId xmlns:a16="http://schemas.microsoft.com/office/drawing/2014/main" id="{D5917F29-D55C-EE46-BE5A-49F996DF343B}"/>
                </a:ext>
              </a:extLst>
            </p:cNvPr>
            <p:cNvSpPr/>
            <p:nvPr/>
          </p:nvSpPr>
          <p:spPr>
            <a:xfrm>
              <a:off x="2482088" y="5152953"/>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54" name="object 1553">
            <a:extLst>
              <a:ext uri="{FF2B5EF4-FFF2-40B4-BE49-F238E27FC236}">
                <a16:creationId xmlns:a16="http://schemas.microsoft.com/office/drawing/2014/main" id="{57354948-BDA3-3910-7D6A-836021A0CF5C}"/>
              </a:ext>
            </a:extLst>
          </p:cNvPr>
          <p:cNvSpPr txBox="1"/>
          <p:nvPr/>
        </p:nvSpPr>
        <p:spPr>
          <a:xfrm>
            <a:off x="2299539" y="4652186"/>
            <a:ext cx="147955" cy="142240"/>
          </a:xfrm>
          <a:prstGeom prst="rect">
            <a:avLst/>
          </a:prstGeom>
        </p:spPr>
        <p:txBody>
          <a:bodyPr vert="horz" wrap="square" lIns="0" tIns="12065" rIns="0" bIns="0" rtlCol="0">
            <a:spAutoFit/>
          </a:bodyPr>
          <a:lstStyle/>
          <a:p>
            <a:pPr marL="19685" marR="5080" indent="-762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4</a:t>
            </a:r>
            <a:endParaRPr sz="200">
              <a:latin typeface="Lucida Sans"/>
              <a:cs typeface="Lucida Sans"/>
            </a:endParaRPr>
          </a:p>
          <a:p>
            <a:pPr marL="12700">
              <a:lnSpc>
                <a:spcPct val="100000"/>
              </a:lnSpc>
              <a:spcBef>
                <a:spcPts val="130"/>
              </a:spcBef>
            </a:pPr>
            <a:r>
              <a:rPr sz="200" spc="-10" dirty="0">
                <a:latin typeface="Lucida Sans"/>
                <a:cs typeface="Lucida Sans"/>
              </a:rPr>
              <a:t>Ranked</a:t>
            </a:r>
            <a:endParaRPr sz="200">
              <a:latin typeface="Lucida Sans"/>
              <a:cs typeface="Lucida Sans"/>
            </a:endParaRPr>
          </a:p>
        </p:txBody>
      </p:sp>
      <p:sp>
        <p:nvSpPr>
          <p:cNvPr id="1555" name="object 1554">
            <a:extLst>
              <a:ext uri="{FF2B5EF4-FFF2-40B4-BE49-F238E27FC236}">
                <a16:creationId xmlns:a16="http://schemas.microsoft.com/office/drawing/2014/main" id="{0C360FB0-6B06-B0C5-C414-389E3A400A0B}"/>
              </a:ext>
            </a:extLst>
          </p:cNvPr>
          <p:cNvSpPr txBox="1"/>
          <p:nvPr/>
        </p:nvSpPr>
        <p:spPr>
          <a:xfrm>
            <a:off x="2307659" y="4768698"/>
            <a:ext cx="132080" cy="60325"/>
          </a:xfrm>
          <a:prstGeom prst="rect">
            <a:avLst/>
          </a:prstGeom>
        </p:spPr>
        <p:txBody>
          <a:bodyPr vert="horz" wrap="square" lIns="0" tIns="15875" rIns="0" bIns="0" rtlCol="0">
            <a:spAutoFit/>
          </a:bodyPr>
          <a:lstStyle/>
          <a:p>
            <a:pPr marL="12700">
              <a:lnSpc>
                <a:spcPct val="100000"/>
              </a:lnSpc>
              <a:spcBef>
                <a:spcPts val="125"/>
              </a:spcBef>
            </a:pPr>
            <a:r>
              <a:rPr sz="200" dirty="0">
                <a:latin typeface="Lucida Sans"/>
                <a:cs typeface="Lucida Sans"/>
              </a:rPr>
              <a:t>MSA-</a:t>
            </a:r>
            <a:r>
              <a:rPr sz="200" spc="-50" dirty="0">
                <a:latin typeface="Lucida Sans"/>
                <a:cs typeface="Lucida Sans"/>
              </a:rPr>
              <a:t>5</a:t>
            </a:r>
            <a:endParaRPr sz="200">
              <a:latin typeface="Lucida Sans"/>
              <a:cs typeface="Lucida Sans"/>
            </a:endParaRPr>
          </a:p>
        </p:txBody>
      </p:sp>
      <p:grpSp>
        <p:nvGrpSpPr>
          <p:cNvPr id="1556" name="object 1555">
            <a:extLst>
              <a:ext uri="{FF2B5EF4-FFF2-40B4-BE49-F238E27FC236}">
                <a16:creationId xmlns:a16="http://schemas.microsoft.com/office/drawing/2014/main" id="{8065C77A-E562-2411-59D5-C31BC150CC6E}"/>
              </a:ext>
            </a:extLst>
          </p:cNvPr>
          <p:cNvGrpSpPr/>
          <p:nvPr/>
        </p:nvGrpSpPr>
        <p:grpSpPr>
          <a:xfrm>
            <a:off x="2584098" y="4495415"/>
            <a:ext cx="267970" cy="74295"/>
            <a:chOff x="2823730" y="4901480"/>
            <a:chExt cx="267970" cy="74295"/>
          </a:xfrm>
        </p:grpSpPr>
        <p:sp>
          <p:nvSpPr>
            <p:cNvPr id="1557" name="object 1556">
              <a:extLst>
                <a:ext uri="{FF2B5EF4-FFF2-40B4-BE49-F238E27FC236}">
                  <a16:creationId xmlns:a16="http://schemas.microsoft.com/office/drawing/2014/main" id="{6E319E43-0A69-388F-336C-713E29937917}"/>
                </a:ext>
              </a:extLst>
            </p:cNvPr>
            <p:cNvSpPr/>
            <p:nvPr/>
          </p:nvSpPr>
          <p:spPr>
            <a:xfrm>
              <a:off x="2826270" y="4903254"/>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558" name="object 1557">
              <a:extLst>
                <a:ext uri="{FF2B5EF4-FFF2-40B4-BE49-F238E27FC236}">
                  <a16:creationId xmlns:a16="http://schemas.microsoft.com/office/drawing/2014/main" id="{6355EC36-0644-D8E4-D04F-7A1C28B9FF95}"/>
                </a:ext>
              </a:extLst>
            </p:cNvPr>
            <p:cNvSpPr/>
            <p:nvPr/>
          </p:nvSpPr>
          <p:spPr>
            <a:xfrm>
              <a:off x="2826270" y="4904020"/>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59" name="object 1558">
            <a:extLst>
              <a:ext uri="{FF2B5EF4-FFF2-40B4-BE49-F238E27FC236}">
                <a16:creationId xmlns:a16="http://schemas.microsoft.com/office/drawing/2014/main" id="{B5C414C7-9341-D83F-A0D2-953A135526E5}"/>
              </a:ext>
            </a:extLst>
          </p:cNvPr>
          <p:cNvSpPr txBox="1"/>
          <p:nvPr/>
        </p:nvSpPr>
        <p:spPr>
          <a:xfrm>
            <a:off x="2644188" y="4485008"/>
            <a:ext cx="147320" cy="95250"/>
          </a:xfrm>
          <a:prstGeom prst="rect">
            <a:avLst/>
          </a:prstGeom>
        </p:spPr>
        <p:txBody>
          <a:bodyPr vert="horz" wrap="square" lIns="0" tIns="12065" rIns="0" bIns="0" rtlCol="0">
            <a:spAutoFit/>
          </a:bodyPr>
          <a:lstStyle/>
          <a:p>
            <a:pPr marL="22225" marR="5080" indent="-1016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7</a:t>
            </a:r>
            <a:endParaRPr sz="200">
              <a:latin typeface="Lucida Sans"/>
              <a:cs typeface="Lucida Sans"/>
            </a:endParaRPr>
          </a:p>
        </p:txBody>
      </p:sp>
      <p:grpSp>
        <p:nvGrpSpPr>
          <p:cNvPr id="1560" name="object 1559">
            <a:extLst>
              <a:ext uri="{FF2B5EF4-FFF2-40B4-BE49-F238E27FC236}">
                <a16:creationId xmlns:a16="http://schemas.microsoft.com/office/drawing/2014/main" id="{FD6B2CE2-3476-80CD-782A-CA69CDF0BDCD}"/>
              </a:ext>
            </a:extLst>
          </p:cNvPr>
          <p:cNvGrpSpPr/>
          <p:nvPr/>
        </p:nvGrpSpPr>
        <p:grpSpPr>
          <a:xfrm>
            <a:off x="2584098" y="4578574"/>
            <a:ext cx="267970" cy="74295"/>
            <a:chOff x="2823730" y="4984639"/>
            <a:chExt cx="267970" cy="74295"/>
          </a:xfrm>
        </p:grpSpPr>
        <p:sp>
          <p:nvSpPr>
            <p:cNvPr id="1561" name="object 1560">
              <a:extLst>
                <a:ext uri="{FF2B5EF4-FFF2-40B4-BE49-F238E27FC236}">
                  <a16:creationId xmlns:a16="http://schemas.microsoft.com/office/drawing/2014/main" id="{8E6A18BD-147B-BE85-092C-1728DB7999FC}"/>
                </a:ext>
              </a:extLst>
            </p:cNvPr>
            <p:cNvSpPr/>
            <p:nvPr/>
          </p:nvSpPr>
          <p:spPr>
            <a:xfrm>
              <a:off x="2826270" y="4986426"/>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562" name="object 1561">
              <a:extLst>
                <a:ext uri="{FF2B5EF4-FFF2-40B4-BE49-F238E27FC236}">
                  <a16:creationId xmlns:a16="http://schemas.microsoft.com/office/drawing/2014/main" id="{F2B3F25D-4CF5-3033-5BBC-1F985C738FC8}"/>
                </a:ext>
              </a:extLst>
            </p:cNvPr>
            <p:cNvSpPr/>
            <p:nvPr/>
          </p:nvSpPr>
          <p:spPr>
            <a:xfrm>
              <a:off x="2826270" y="4987179"/>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63" name="object 1562">
            <a:extLst>
              <a:ext uri="{FF2B5EF4-FFF2-40B4-BE49-F238E27FC236}">
                <a16:creationId xmlns:a16="http://schemas.microsoft.com/office/drawing/2014/main" id="{5AF8DBE3-1AB2-C783-5D67-2038D24A1B01}"/>
              </a:ext>
            </a:extLst>
          </p:cNvPr>
          <p:cNvSpPr txBox="1"/>
          <p:nvPr/>
        </p:nvSpPr>
        <p:spPr>
          <a:xfrm>
            <a:off x="2644188" y="4568167"/>
            <a:ext cx="147320" cy="95250"/>
          </a:xfrm>
          <a:prstGeom prst="rect">
            <a:avLst/>
          </a:prstGeom>
        </p:spPr>
        <p:txBody>
          <a:bodyPr vert="horz" wrap="square" lIns="0" tIns="12065" rIns="0" bIns="0" rtlCol="0">
            <a:spAutoFit/>
          </a:bodyPr>
          <a:lstStyle/>
          <a:p>
            <a:pPr marL="19685" marR="5080" indent="-762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8</a:t>
            </a:r>
            <a:endParaRPr sz="200">
              <a:latin typeface="Lucida Sans"/>
              <a:cs typeface="Lucida Sans"/>
            </a:endParaRPr>
          </a:p>
        </p:txBody>
      </p:sp>
      <p:grpSp>
        <p:nvGrpSpPr>
          <p:cNvPr id="1564" name="object 1563">
            <a:extLst>
              <a:ext uri="{FF2B5EF4-FFF2-40B4-BE49-F238E27FC236}">
                <a16:creationId xmlns:a16="http://schemas.microsoft.com/office/drawing/2014/main" id="{8C8E2746-48BD-E471-21F3-5C960D486A3F}"/>
              </a:ext>
            </a:extLst>
          </p:cNvPr>
          <p:cNvGrpSpPr/>
          <p:nvPr/>
        </p:nvGrpSpPr>
        <p:grpSpPr>
          <a:xfrm>
            <a:off x="2584098" y="4661671"/>
            <a:ext cx="267970" cy="74295"/>
            <a:chOff x="2823730" y="5067736"/>
            <a:chExt cx="267970" cy="74295"/>
          </a:xfrm>
        </p:grpSpPr>
        <p:sp>
          <p:nvSpPr>
            <p:cNvPr id="1565" name="object 1564">
              <a:extLst>
                <a:ext uri="{FF2B5EF4-FFF2-40B4-BE49-F238E27FC236}">
                  <a16:creationId xmlns:a16="http://schemas.microsoft.com/office/drawing/2014/main" id="{779B2582-23C1-A156-3C36-B33CF6196313}"/>
                </a:ext>
              </a:extLst>
            </p:cNvPr>
            <p:cNvSpPr/>
            <p:nvPr/>
          </p:nvSpPr>
          <p:spPr>
            <a:xfrm>
              <a:off x="2826270" y="5069522"/>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566" name="object 1565">
              <a:extLst>
                <a:ext uri="{FF2B5EF4-FFF2-40B4-BE49-F238E27FC236}">
                  <a16:creationId xmlns:a16="http://schemas.microsoft.com/office/drawing/2014/main" id="{3C035592-B5C3-466D-C93C-9FBFA0950870}"/>
                </a:ext>
              </a:extLst>
            </p:cNvPr>
            <p:cNvSpPr/>
            <p:nvPr/>
          </p:nvSpPr>
          <p:spPr>
            <a:xfrm>
              <a:off x="2826270" y="5070276"/>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67" name="object 1566">
            <a:extLst>
              <a:ext uri="{FF2B5EF4-FFF2-40B4-BE49-F238E27FC236}">
                <a16:creationId xmlns:a16="http://schemas.microsoft.com/office/drawing/2014/main" id="{C3888A22-A2A9-970F-6A51-9254A9E1946B}"/>
              </a:ext>
            </a:extLst>
          </p:cNvPr>
          <p:cNvSpPr txBox="1"/>
          <p:nvPr/>
        </p:nvSpPr>
        <p:spPr>
          <a:xfrm>
            <a:off x="2644188" y="4651269"/>
            <a:ext cx="147320" cy="95250"/>
          </a:xfrm>
          <a:prstGeom prst="rect">
            <a:avLst/>
          </a:prstGeom>
        </p:spPr>
        <p:txBody>
          <a:bodyPr vert="horz" wrap="square" lIns="0" tIns="12065" rIns="0" bIns="0" rtlCol="0">
            <a:spAutoFit/>
          </a:bodyPr>
          <a:lstStyle/>
          <a:p>
            <a:pPr marL="19685" marR="5080" indent="-762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9</a:t>
            </a:r>
            <a:endParaRPr sz="200">
              <a:latin typeface="Lucida Sans"/>
              <a:cs typeface="Lucida Sans"/>
            </a:endParaRPr>
          </a:p>
        </p:txBody>
      </p:sp>
      <p:grpSp>
        <p:nvGrpSpPr>
          <p:cNvPr id="1568" name="object 1567">
            <a:extLst>
              <a:ext uri="{FF2B5EF4-FFF2-40B4-BE49-F238E27FC236}">
                <a16:creationId xmlns:a16="http://schemas.microsoft.com/office/drawing/2014/main" id="{5745F1D2-426C-41F9-DF73-6AEE0E33909B}"/>
              </a:ext>
            </a:extLst>
          </p:cNvPr>
          <p:cNvGrpSpPr/>
          <p:nvPr/>
        </p:nvGrpSpPr>
        <p:grpSpPr>
          <a:xfrm>
            <a:off x="2584555" y="4743421"/>
            <a:ext cx="267970" cy="74295"/>
            <a:chOff x="2824187" y="5149486"/>
            <a:chExt cx="267970" cy="74295"/>
          </a:xfrm>
        </p:grpSpPr>
        <p:sp>
          <p:nvSpPr>
            <p:cNvPr id="1569" name="object 1568">
              <a:extLst>
                <a:ext uri="{FF2B5EF4-FFF2-40B4-BE49-F238E27FC236}">
                  <a16:creationId xmlns:a16="http://schemas.microsoft.com/office/drawing/2014/main" id="{8458F2DE-01FD-4382-7952-7C37E1D932D5}"/>
                </a:ext>
              </a:extLst>
            </p:cNvPr>
            <p:cNvSpPr/>
            <p:nvPr/>
          </p:nvSpPr>
          <p:spPr>
            <a:xfrm>
              <a:off x="2826727" y="5151260"/>
              <a:ext cx="262890" cy="70485"/>
            </a:xfrm>
            <a:custGeom>
              <a:avLst/>
              <a:gdLst/>
              <a:ahLst/>
              <a:cxnLst/>
              <a:rect l="l" t="t" r="r" b="b"/>
              <a:pathLst>
                <a:path w="262889" h="70485">
                  <a:moveTo>
                    <a:pt x="262356" y="0"/>
                  </a:moveTo>
                  <a:lnTo>
                    <a:pt x="0" y="0"/>
                  </a:lnTo>
                  <a:lnTo>
                    <a:pt x="0" y="69926"/>
                  </a:lnTo>
                  <a:lnTo>
                    <a:pt x="262356" y="69926"/>
                  </a:lnTo>
                  <a:lnTo>
                    <a:pt x="262356" y="0"/>
                  </a:lnTo>
                  <a:close/>
                </a:path>
              </a:pathLst>
            </a:custGeom>
            <a:solidFill>
              <a:srgbClr val="D7242C">
                <a:alpha val="29998"/>
              </a:srgbClr>
            </a:solidFill>
          </p:spPr>
          <p:txBody>
            <a:bodyPr wrap="square" lIns="0" tIns="0" rIns="0" bIns="0" rtlCol="0"/>
            <a:lstStyle/>
            <a:p>
              <a:endParaRPr/>
            </a:p>
          </p:txBody>
        </p:sp>
        <p:sp>
          <p:nvSpPr>
            <p:cNvPr id="1570" name="object 1569">
              <a:extLst>
                <a:ext uri="{FF2B5EF4-FFF2-40B4-BE49-F238E27FC236}">
                  <a16:creationId xmlns:a16="http://schemas.microsoft.com/office/drawing/2014/main" id="{6E98C069-0536-69A9-450C-E4EB8C23DAE6}"/>
                </a:ext>
              </a:extLst>
            </p:cNvPr>
            <p:cNvSpPr/>
            <p:nvPr/>
          </p:nvSpPr>
          <p:spPr>
            <a:xfrm>
              <a:off x="2826727" y="5152026"/>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71" name="object 1570">
            <a:extLst>
              <a:ext uri="{FF2B5EF4-FFF2-40B4-BE49-F238E27FC236}">
                <a16:creationId xmlns:a16="http://schemas.microsoft.com/office/drawing/2014/main" id="{0E088EA3-CB73-2725-B512-45458C005523}"/>
              </a:ext>
            </a:extLst>
          </p:cNvPr>
          <p:cNvSpPr txBox="1"/>
          <p:nvPr/>
        </p:nvSpPr>
        <p:spPr>
          <a:xfrm>
            <a:off x="2644648" y="4733019"/>
            <a:ext cx="147320" cy="60325"/>
          </a:xfrm>
          <a:prstGeom prst="rect">
            <a:avLst/>
          </a:prstGeom>
        </p:spPr>
        <p:txBody>
          <a:bodyPr vert="horz" wrap="square" lIns="0" tIns="15875" rIns="0" bIns="0" rtlCol="0">
            <a:spAutoFit/>
          </a:bodyPr>
          <a:lstStyle/>
          <a:p>
            <a:pPr marL="12700">
              <a:lnSpc>
                <a:spcPct val="100000"/>
              </a:lnSpc>
              <a:spcBef>
                <a:spcPts val="125"/>
              </a:spcBef>
            </a:pPr>
            <a:r>
              <a:rPr sz="200" spc="-10" dirty="0">
                <a:latin typeface="Lucida Sans"/>
                <a:cs typeface="Lucida Sans"/>
              </a:rPr>
              <a:t>Ranked</a:t>
            </a:r>
            <a:endParaRPr sz="200">
              <a:latin typeface="Lucida Sans"/>
              <a:cs typeface="Lucida Sans"/>
            </a:endParaRPr>
          </a:p>
        </p:txBody>
      </p:sp>
      <p:sp>
        <p:nvSpPr>
          <p:cNvPr id="1572" name="object 1571">
            <a:extLst>
              <a:ext uri="{FF2B5EF4-FFF2-40B4-BE49-F238E27FC236}">
                <a16:creationId xmlns:a16="http://schemas.microsoft.com/office/drawing/2014/main" id="{87A3AC36-44EC-1FC0-6C4A-4B5433232C1B}"/>
              </a:ext>
            </a:extLst>
          </p:cNvPr>
          <p:cNvSpPr txBox="1"/>
          <p:nvPr/>
        </p:nvSpPr>
        <p:spPr>
          <a:xfrm>
            <a:off x="2546991" y="4767775"/>
            <a:ext cx="271145" cy="60325"/>
          </a:xfrm>
          <a:prstGeom prst="rect">
            <a:avLst/>
          </a:prstGeom>
        </p:spPr>
        <p:txBody>
          <a:bodyPr vert="horz" wrap="square" lIns="0" tIns="15875" rIns="0" bIns="0" rtlCol="0">
            <a:spAutoFit/>
          </a:bodyPr>
          <a:lstStyle/>
          <a:p>
            <a:pPr marL="38100">
              <a:lnSpc>
                <a:spcPct val="100000"/>
              </a:lnSpc>
              <a:spcBef>
                <a:spcPts val="125"/>
              </a:spcBef>
            </a:pPr>
            <a:r>
              <a:rPr sz="300" baseline="-27777" dirty="0">
                <a:latin typeface="Lucida Sans"/>
                <a:cs typeface="Lucida Sans"/>
              </a:rPr>
              <a:t>Rank</a:t>
            </a:r>
            <a:r>
              <a:rPr sz="200" dirty="0">
                <a:latin typeface="Lucida Sans"/>
                <a:cs typeface="Lucida Sans"/>
              </a:rPr>
              <a:t>M</a:t>
            </a:r>
            <a:r>
              <a:rPr sz="300" baseline="-27777" dirty="0">
                <a:latin typeface="Lucida Sans"/>
                <a:cs typeface="Lucida Sans"/>
              </a:rPr>
              <a:t>ed</a:t>
            </a:r>
            <a:r>
              <a:rPr sz="200" dirty="0">
                <a:latin typeface="Lucida Sans"/>
                <a:cs typeface="Lucida Sans"/>
              </a:rPr>
              <a:t>SA-</a:t>
            </a:r>
            <a:r>
              <a:rPr sz="200" spc="-25" dirty="0">
                <a:latin typeface="Lucida Sans"/>
                <a:cs typeface="Lucida Sans"/>
              </a:rPr>
              <a:t>10</a:t>
            </a:r>
            <a:endParaRPr sz="200">
              <a:latin typeface="Lucida Sans"/>
              <a:cs typeface="Lucida Sans"/>
            </a:endParaRPr>
          </a:p>
        </p:txBody>
      </p:sp>
      <p:grpSp>
        <p:nvGrpSpPr>
          <p:cNvPr id="1573" name="object 1572">
            <a:extLst>
              <a:ext uri="{FF2B5EF4-FFF2-40B4-BE49-F238E27FC236}">
                <a16:creationId xmlns:a16="http://schemas.microsoft.com/office/drawing/2014/main" id="{D095537A-D0F3-E949-9C4E-3C8E50C5BC64}"/>
              </a:ext>
            </a:extLst>
          </p:cNvPr>
          <p:cNvGrpSpPr/>
          <p:nvPr/>
        </p:nvGrpSpPr>
        <p:grpSpPr>
          <a:xfrm>
            <a:off x="650358" y="3704265"/>
            <a:ext cx="2326005" cy="784860"/>
            <a:chOff x="889990" y="4110330"/>
            <a:chExt cx="2326005" cy="784860"/>
          </a:xfrm>
        </p:grpSpPr>
        <p:pic>
          <p:nvPicPr>
            <p:cNvPr id="1574" name="object 1573">
              <a:extLst>
                <a:ext uri="{FF2B5EF4-FFF2-40B4-BE49-F238E27FC236}">
                  <a16:creationId xmlns:a16="http://schemas.microsoft.com/office/drawing/2014/main" id="{77370F8A-3666-6444-915F-3DE4DF48AA03}"/>
                </a:ext>
              </a:extLst>
            </p:cNvPr>
            <p:cNvPicPr/>
            <p:nvPr/>
          </p:nvPicPr>
          <p:blipFill>
            <a:blip r:embed="rId37" cstate="print"/>
            <a:stretch>
              <a:fillRect/>
            </a:stretch>
          </p:blipFill>
          <p:spPr>
            <a:xfrm>
              <a:off x="889990" y="4110330"/>
              <a:ext cx="2325611" cy="725418"/>
            </a:xfrm>
            <a:prstGeom prst="rect">
              <a:avLst/>
            </a:prstGeom>
          </p:spPr>
        </p:pic>
        <p:sp>
          <p:nvSpPr>
            <p:cNvPr id="1575" name="object 1574">
              <a:extLst>
                <a:ext uri="{FF2B5EF4-FFF2-40B4-BE49-F238E27FC236}">
                  <a16:creationId xmlns:a16="http://schemas.microsoft.com/office/drawing/2014/main" id="{87F83ACB-3D8C-0EBD-BE14-4A80B559D8AB}"/>
                </a:ext>
              </a:extLst>
            </p:cNvPr>
            <p:cNvSpPr/>
            <p:nvPr/>
          </p:nvSpPr>
          <p:spPr>
            <a:xfrm>
              <a:off x="2482088" y="4822355"/>
              <a:ext cx="262890" cy="70485"/>
            </a:xfrm>
            <a:custGeom>
              <a:avLst/>
              <a:gdLst/>
              <a:ahLst/>
              <a:cxnLst/>
              <a:rect l="l" t="t" r="r" b="b"/>
              <a:pathLst>
                <a:path w="262889" h="70485">
                  <a:moveTo>
                    <a:pt x="262356" y="0"/>
                  </a:moveTo>
                  <a:lnTo>
                    <a:pt x="0" y="0"/>
                  </a:lnTo>
                  <a:lnTo>
                    <a:pt x="0" y="69913"/>
                  </a:lnTo>
                  <a:lnTo>
                    <a:pt x="262356" y="69913"/>
                  </a:lnTo>
                  <a:lnTo>
                    <a:pt x="262356" y="0"/>
                  </a:lnTo>
                  <a:close/>
                </a:path>
              </a:pathLst>
            </a:custGeom>
            <a:solidFill>
              <a:srgbClr val="D7242C">
                <a:alpha val="29998"/>
              </a:srgbClr>
            </a:solidFill>
          </p:spPr>
          <p:txBody>
            <a:bodyPr wrap="square" lIns="0" tIns="0" rIns="0" bIns="0" rtlCol="0"/>
            <a:lstStyle/>
            <a:p>
              <a:endParaRPr/>
            </a:p>
          </p:txBody>
        </p:sp>
        <p:sp>
          <p:nvSpPr>
            <p:cNvPr id="1576" name="object 1575">
              <a:extLst>
                <a:ext uri="{FF2B5EF4-FFF2-40B4-BE49-F238E27FC236}">
                  <a16:creationId xmlns:a16="http://schemas.microsoft.com/office/drawing/2014/main" id="{C589FB59-D978-D38C-EEE4-6899353079FF}"/>
                </a:ext>
              </a:extLst>
            </p:cNvPr>
            <p:cNvSpPr/>
            <p:nvPr/>
          </p:nvSpPr>
          <p:spPr>
            <a:xfrm>
              <a:off x="2482088" y="4823108"/>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77" name="object 1576">
            <a:extLst>
              <a:ext uri="{FF2B5EF4-FFF2-40B4-BE49-F238E27FC236}">
                <a16:creationId xmlns:a16="http://schemas.microsoft.com/office/drawing/2014/main" id="{4E2D4D37-3B97-01C4-58E7-7ABE1942D8B3}"/>
              </a:ext>
            </a:extLst>
          </p:cNvPr>
          <p:cNvSpPr txBox="1"/>
          <p:nvPr/>
        </p:nvSpPr>
        <p:spPr>
          <a:xfrm>
            <a:off x="2300011" y="4404097"/>
            <a:ext cx="147320" cy="95250"/>
          </a:xfrm>
          <a:prstGeom prst="rect">
            <a:avLst/>
          </a:prstGeom>
        </p:spPr>
        <p:txBody>
          <a:bodyPr vert="horz" wrap="square" lIns="0" tIns="12065" rIns="0" bIns="0" rtlCol="0">
            <a:spAutoFit/>
          </a:bodyPr>
          <a:lstStyle/>
          <a:p>
            <a:pPr marL="23495" marR="5080" indent="-1143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a:t>
            </a:r>
            <a:r>
              <a:rPr sz="200" spc="-50" dirty="0">
                <a:latin typeface="Lucida Sans"/>
                <a:cs typeface="Lucida Sans"/>
              </a:rPr>
              <a:t>1</a:t>
            </a:r>
            <a:endParaRPr sz="200">
              <a:latin typeface="Lucida Sans"/>
              <a:cs typeface="Lucida Sans"/>
            </a:endParaRPr>
          </a:p>
        </p:txBody>
      </p:sp>
      <p:grpSp>
        <p:nvGrpSpPr>
          <p:cNvPr id="1578" name="object 1577">
            <a:extLst>
              <a:ext uri="{FF2B5EF4-FFF2-40B4-BE49-F238E27FC236}">
                <a16:creationId xmlns:a16="http://schemas.microsoft.com/office/drawing/2014/main" id="{DDA507A5-7EC1-7E30-207F-0CC72E3D41DF}"/>
              </a:ext>
            </a:extLst>
          </p:cNvPr>
          <p:cNvGrpSpPr/>
          <p:nvPr/>
        </p:nvGrpSpPr>
        <p:grpSpPr>
          <a:xfrm>
            <a:off x="2584555" y="4413589"/>
            <a:ext cx="267970" cy="74295"/>
            <a:chOff x="2824187" y="4819654"/>
            <a:chExt cx="267970" cy="74295"/>
          </a:xfrm>
        </p:grpSpPr>
        <p:sp>
          <p:nvSpPr>
            <p:cNvPr id="1579" name="object 1578">
              <a:extLst>
                <a:ext uri="{FF2B5EF4-FFF2-40B4-BE49-F238E27FC236}">
                  <a16:creationId xmlns:a16="http://schemas.microsoft.com/office/drawing/2014/main" id="{25313863-9173-E622-7685-276CA6DD33C9}"/>
                </a:ext>
              </a:extLst>
            </p:cNvPr>
            <p:cNvSpPr/>
            <p:nvPr/>
          </p:nvSpPr>
          <p:spPr>
            <a:xfrm>
              <a:off x="2826727" y="4821441"/>
              <a:ext cx="262890" cy="70485"/>
            </a:xfrm>
            <a:custGeom>
              <a:avLst/>
              <a:gdLst/>
              <a:ahLst/>
              <a:cxnLst/>
              <a:rect l="l" t="t" r="r" b="b"/>
              <a:pathLst>
                <a:path w="262889" h="70485">
                  <a:moveTo>
                    <a:pt x="262356" y="0"/>
                  </a:moveTo>
                  <a:lnTo>
                    <a:pt x="0" y="0"/>
                  </a:lnTo>
                  <a:lnTo>
                    <a:pt x="0" y="69913"/>
                  </a:lnTo>
                  <a:lnTo>
                    <a:pt x="262356" y="69913"/>
                  </a:lnTo>
                  <a:lnTo>
                    <a:pt x="262356" y="0"/>
                  </a:lnTo>
                  <a:close/>
                </a:path>
              </a:pathLst>
            </a:custGeom>
            <a:solidFill>
              <a:srgbClr val="D7242C">
                <a:alpha val="29998"/>
              </a:srgbClr>
            </a:solidFill>
          </p:spPr>
          <p:txBody>
            <a:bodyPr wrap="square" lIns="0" tIns="0" rIns="0" bIns="0" rtlCol="0"/>
            <a:lstStyle/>
            <a:p>
              <a:endParaRPr/>
            </a:p>
          </p:txBody>
        </p:sp>
        <p:sp>
          <p:nvSpPr>
            <p:cNvPr id="1580" name="object 1579">
              <a:extLst>
                <a:ext uri="{FF2B5EF4-FFF2-40B4-BE49-F238E27FC236}">
                  <a16:creationId xmlns:a16="http://schemas.microsoft.com/office/drawing/2014/main" id="{4A47EEE1-2459-9A6A-A57A-A318B0F04B09}"/>
                </a:ext>
              </a:extLst>
            </p:cNvPr>
            <p:cNvSpPr/>
            <p:nvPr/>
          </p:nvSpPr>
          <p:spPr>
            <a:xfrm>
              <a:off x="2826727" y="4822194"/>
              <a:ext cx="262890" cy="69215"/>
            </a:xfrm>
            <a:custGeom>
              <a:avLst/>
              <a:gdLst/>
              <a:ahLst/>
              <a:cxnLst/>
              <a:rect l="l" t="t" r="r" b="b"/>
              <a:pathLst>
                <a:path w="262889" h="69214">
                  <a:moveTo>
                    <a:pt x="262356" y="69164"/>
                  </a:moveTo>
                  <a:lnTo>
                    <a:pt x="0" y="69164"/>
                  </a:lnTo>
                  <a:lnTo>
                    <a:pt x="0" y="0"/>
                  </a:lnTo>
                  <a:lnTo>
                    <a:pt x="262356" y="0"/>
                  </a:lnTo>
                  <a:lnTo>
                    <a:pt x="262356" y="69164"/>
                  </a:lnTo>
                  <a:close/>
                </a:path>
              </a:pathLst>
            </a:custGeom>
            <a:ln w="5067">
              <a:solidFill>
                <a:srgbClr val="000000"/>
              </a:solidFill>
            </a:ln>
          </p:spPr>
          <p:txBody>
            <a:bodyPr wrap="square" lIns="0" tIns="0" rIns="0" bIns="0" rtlCol="0"/>
            <a:lstStyle/>
            <a:p>
              <a:endParaRPr/>
            </a:p>
          </p:txBody>
        </p:sp>
      </p:grpSp>
      <p:sp>
        <p:nvSpPr>
          <p:cNvPr id="1581" name="object 1580">
            <a:extLst>
              <a:ext uri="{FF2B5EF4-FFF2-40B4-BE49-F238E27FC236}">
                <a16:creationId xmlns:a16="http://schemas.microsoft.com/office/drawing/2014/main" id="{06579EB4-D10C-50B8-C124-9C16A53463CD}"/>
              </a:ext>
            </a:extLst>
          </p:cNvPr>
          <p:cNvSpPr txBox="1"/>
          <p:nvPr/>
        </p:nvSpPr>
        <p:spPr>
          <a:xfrm>
            <a:off x="2644648" y="4403179"/>
            <a:ext cx="147320" cy="95250"/>
          </a:xfrm>
          <a:prstGeom prst="rect">
            <a:avLst/>
          </a:prstGeom>
        </p:spPr>
        <p:txBody>
          <a:bodyPr vert="horz" wrap="square" lIns="0" tIns="12065" rIns="0" bIns="0" rtlCol="0">
            <a:spAutoFit/>
          </a:bodyPr>
          <a:lstStyle/>
          <a:p>
            <a:pPr marL="19685" marR="5080" indent="-7620">
              <a:lnSpc>
                <a:spcPct val="113999"/>
              </a:lnSpc>
              <a:spcBef>
                <a:spcPts val="95"/>
              </a:spcBef>
            </a:pPr>
            <a:r>
              <a:rPr sz="200" spc="-10" dirty="0">
                <a:latin typeface="Lucida Sans"/>
                <a:cs typeface="Lucida Sans"/>
              </a:rPr>
              <a:t>Ranked</a:t>
            </a:r>
            <a:r>
              <a:rPr sz="200" spc="500" dirty="0">
                <a:latin typeface="Lucida Sans"/>
                <a:cs typeface="Lucida Sans"/>
              </a:rPr>
              <a:t> </a:t>
            </a:r>
            <a:r>
              <a:rPr sz="200" dirty="0">
                <a:latin typeface="Lucida Sans"/>
                <a:cs typeface="Lucida Sans"/>
              </a:rPr>
              <a:t>MSA-6</a:t>
            </a:r>
            <a:endParaRPr sz="200">
              <a:latin typeface="Lucida Sans"/>
              <a:cs typeface="Lucida Sans"/>
            </a:endParaRPr>
          </a:p>
        </p:txBody>
      </p:sp>
      <p:sp>
        <p:nvSpPr>
          <p:cNvPr id="1582" name="object 1581">
            <a:extLst>
              <a:ext uri="{FF2B5EF4-FFF2-40B4-BE49-F238E27FC236}">
                <a16:creationId xmlns:a16="http://schemas.microsoft.com/office/drawing/2014/main" id="{16055541-9270-7035-6663-5222039CE148}"/>
              </a:ext>
            </a:extLst>
          </p:cNvPr>
          <p:cNvSpPr/>
          <p:nvPr/>
        </p:nvSpPr>
        <p:spPr>
          <a:xfrm>
            <a:off x="1163353" y="4397958"/>
            <a:ext cx="0" cy="53975"/>
          </a:xfrm>
          <a:custGeom>
            <a:avLst/>
            <a:gdLst/>
            <a:ahLst/>
            <a:cxnLst/>
            <a:rect l="l" t="t" r="r" b="b"/>
            <a:pathLst>
              <a:path h="53975">
                <a:moveTo>
                  <a:pt x="0" y="0"/>
                </a:moveTo>
                <a:lnTo>
                  <a:pt x="0" y="53949"/>
                </a:lnTo>
              </a:path>
            </a:pathLst>
          </a:custGeom>
          <a:ln w="7594">
            <a:solidFill>
              <a:srgbClr val="000000"/>
            </a:solidFill>
          </a:ln>
        </p:spPr>
        <p:txBody>
          <a:bodyPr wrap="square" lIns="0" tIns="0" rIns="0" bIns="0" rtlCol="0"/>
          <a:lstStyle/>
          <a:p>
            <a:endParaRPr/>
          </a:p>
        </p:txBody>
      </p:sp>
      <p:sp>
        <p:nvSpPr>
          <p:cNvPr id="1583" name="object 1582">
            <a:extLst>
              <a:ext uri="{FF2B5EF4-FFF2-40B4-BE49-F238E27FC236}">
                <a16:creationId xmlns:a16="http://schemas.microsoft.com/office/drawing/2014/main" id="{A7A51C1B-184F-FC3B-9E39-F3F5D6750127}"/>
              </a:ext>
            </a:extLst>
          </p:cNvPr>
          <p:cNvSpPr txBox="1"/>
          <p:nvPr/>
        </p:nvSpPr>
        <p:spPr>
          <a:xfrm>
            <a:off x="828980" y="3900713"/>
            <a:ext cx="84455" cy="290830"/>
          </a:xfrm>
          <a:prstGeom prst="rect">
            <a:avLst/>
          </a:prstGeom>
        </p:spPr>
        <p:txBody>
          <a:bodyPr vert="vert270" wrap="square" lIns="0" tIns="22225" rIns="0" bIns="0" rtlCol="0">
            <a:spAutoFit/>
          </a:bodyPr>
          <a:lstStyle/>
          <a:p>
            <a:pPr marL="12700">
              <a:lnSpc>
                <a:spcPct val="100000"/>
              </a:lnSpc>
              <a:spcBef>
                <a:spcPts val="175"/>
              </a:spcBef>
            </a:pPr>
            <a:r>
              <a:rPr sz="300" spc="-25" dirty="0">
                <a:latin typeface="Lucida Sans"/>
                <a:cs typeface="Lucida Sans"/>
              </a:rPr>
              <a:t>MSA</a:t>
            </a:r>
            <a:r>
              <a:rPr sz="300" dirty="0">
                <a:latin typeface="Lucida Sans"/>
                <a:cs typeface="Lucida Sans"/>
              </a:rPr>
              <a:t> </a:t>
            </a:r>
            <a:r>
              <a:rPr sz="300" spc="-10" dirty="0">
                <a:latin typeface="Lucida Sans"/>
                <a:cs typeface="Lucida Sans"/>
              </a:rPr>
              <a:t>generation</a:t>
            </a:r>
            <a:endParaRPr sz="300">
              <a:latin typeface="Lucida Sans"/>
              <a:cs typeface="Lucida Sans"/>
            </a:endParaRPr>
          </a:p>
        </p:txBody>
      </p:sp>
      <p:sp>
        <p:nvSpPr>
          <p:cNvPr id="1584" name="object 1583">
            <a:extLst>
              <a:ext uri="{FF2B5EF4-FFF2-40B4-BE49-F238E27FC236}">
                <a16:creationId xmlns:a16="http://schemas.microsoft.com/office/drawing/2014/main" id="{14D75141-41B8-53AE-722B-CD0728391F91}"/>
              </a:ext>
            </a:extLst>
          </p:cNvPr>
          <p:cNvSpPr txBox="1"/>
          <p:nvPr/>
        </p:nvSpPr>
        <p:spPr>
          <a:xfrm>
            <a:off x="584946" y="3847538"/>
            <a:ext cx="73660" cy="459740"/>
          </a:xfrm>
          <a:prstGeom prst="rect">
            <a:avLst/>
          </a:prstGeom>
        </p:spPr>
        <p:txBody>
          <a:bodyPr vert="vert270" wrap="square" lIns="0" tIns="20320" rIns="0" bIns="0" rtlCol="0">
            <a:spAutoFit/>
          </a:bodyPr>
          <a:lstStyle/>
          <a:p>
            <a:pPr marL="12700">
              <a:lnSpc>
                <a:spcPct val="100000"/>
              </a:lnSpc>
              <a:spcBef>
                <a:spcPts val="160"/>
              </a:spcBef>
            </a:pPr>
            <a:r>
              <a:rPr sz="250" spc="10" dirty="0">
                <a:latin typeface="Lucida Sans"/>
                <a:cs typeface="Lucida Sans"/>
              </a:rPr>
              <a:t>Monomer</a:t>
            </a:r>
            <a:r>
              <a:rPr sz="250" spc="30" dirty="0">
                <a:latin typeface="Lucida Sans"/>
                <a:cs typeface="Lucida Sans"/>
              </a:rPr>
              <a:t> </a:t>
            </a:r>
            <a:r>
              <a:rPr sz="250" spc="10" dirty="0">
                <a:latin typeface="Lucida Sans"/>
                <a:cs typeface="Lucida Sans"/>
              </a:rPr>
              <a:t>MSA</a:t>
            </a:r>
            <a:r>
              <a:rPr sz="250" spc="35" dirty="0">
                <a:latin typeface="Lucida Sans"/>
                <a:cs typeface="Lucida Sans"/>
              </a:rPr>
              <a:t> </a:t>
            </a:r>
            <a:r>
              <a:rPr sz="250" spc="-10" dirty="0">
                <a:latin typeface="Lucida Sans"/>
                <a:cs typeface="Lucida Sans"/>
              </a:rPr>
              <a:t>generation</a:t>
            </a:r>
            <a:endParaRPr sz="250">
              <a:latin typeface="Lucida Sans"/>
              <a:cs typeface="Lucida Sans"/>
            </a:endParaRPr>
          </a:p>
        </p:txBody>
      </p:sp>
      <p:sp>
        <p:nvSpPr>
          <p:cNvPr id="1585" name="object 1584">
            <a:extLst>
              <a:ext uri="{FF2B5EF4-FFF2-40B4-BE49-F238E27FC236}">
                <a16:creationId xmlns:a16="http://schemas.microsoft.com/office/drawing/2014/main" id="{3F594F28-F094-F697-2CAA-512567AEBDC8}"/>
              </a:ext>
            </a:extLst>
          </p:cNvPr>
          <p:cNvSpPr txBox="1"/>
          <p:nvPr/>
        </p:nvSpPr>
        <p:spPr>
          <a:xfrm>
            <a:off x="584946" y="4407491"/>
            <a:ext cx="73660" cy="403860"/>
          </a:xfrm>
          <a:prstGeom prst="rect">
            <a:avLst/>
          </a:prstGeom>
        </p:spPr>
        <p:txBody>
          <a:bodyPr vert="vert270" wrap="square" lIns="0" tIns="20320" rIns="0" bIns="0" rtlCol="0">
            <a:spAutoFit/>
          </a:bodyPr>
          <a:lstStyle/>
          <a:p>
            <a:pPr marL="12700">
              <a:lnSpc>
                <a:spcPct val="100000"/>
              </a:lnSpc>
              <a:spcBef>
                <a:spcPts val="160"/>
              </a:spcBef>
            </a:pPr>
            <a:r>
              <a:rPr sz="250" spc="10" dirty="0">
                <a:latin typeface="Lucida Sans"/>
                <a:cs typeface="Lucida Sans"/>
              </a:rPr>
              <a:t>Monomer</a:t>
            </a:r>
            <a:r>
              <a:rPr sz="250" spc="30" dirty="0">
                <a:latin typeface="Lucida Sans"/>
                <a:cs typeface="Lucida Sans"/>
              </a:rPr>
              <a:t> </a:t>
            </a:r>
            <a:r>
              <a:rPr sz="250" spc="10" dirty="0">
                <a:latin typeface="Lucida Sans"/>
                <a:cs typeface="Lucida Sans"/>
              </a:rPr>
              <a:t>MSA</a:t>
            </a:r>
            <a:r>
              <a:rPr sz="250" spc="35" dirty="0">
                <a:latin typeface="Lucida Sans"/>
                <a:cs typeface="Lucida Sans"/>
              </a:rPr>
              <a:t> </a:t>
            </a:r>
            <a:r>
              <a:rPr sz="250" spc="-10" dirty="0">
                <a:latin typeface="Lucida Sans"/>
                <a:cs typeface="Lucida Sans"/>
              </a:rPr>
              <a:t>ranking</a:t>
            </a:r>
            <a:endParaRPr sz="250">
              <a:latin typeface="Lucida Sans"/>
              <a:cs typeface="Lucida Sans"/>
            </a:endParaRPr>
          </a:p>
        </p:txBody>
      </p:sp>
      <p:pic>
        <p:nvPicPr>
          <p:cNvPr id="3" name="図 2">
            <a:extLst>
              <a:ext uri="{FF2B5EF4-FFF2-40B4-BE49-F238E27FC236}">
                <a16:creationId xmlns:a16="http://schemas.microsoft.com/office/drawing/2014/main" id="{5325BB45-1A2D-9F72-95FB-2DED392016A4}"/>
              </a:ext>
            </a:extLst>
          </p:cNvPr>
          <p:cNvPicPr>
            <a:picLocks noChangeAspect="1"/>
          </p:cNvPicPr>
          <p:nvPr/>
        </p:nvPicPr>
        <p:blipFill>
          <a:blip r:embed="rId38"/>
          <a:stretch>
            <a:fillRect/>
          </a:stretch>
        </p:blipFill>
        <p:spPr>
          <a:xfrm>
            <a:off x="9675658" y="294513"/>
            <a:ext cx="2191056" cy="2133898"/>
          </a:xfrm>
          <a:prstGeom prst="rect">
            <a:avLst/>
          </a:prstGeom>
        </p:spPr>
      </p:pic>
      <p:pic>
        <p:nvPicPr>
          <p:cNvPr id="6" name="図 5">
            <a:extLst>
              <a:ext uri="{FF2B5EF4-FFF2-40B4-BE49-F238E27FC236}">
                <a16:creationId xmlns:a16="http://schemas.microsoft.com/office/drawing/2014/main" id="{02ADFFFF-003A-4B68-AAA3-806E0A3DA3A8}"/>
              </a:ext>
            </a:extLst>
          </p:cNvPr>
          <p:cNvPicPr>
            <a:picLocks noChangeAspect="1"/>
          </p:cNvPicPr>
          <p:nvPr/>
        </p:nvPicPr>
        <p:blipFill>
          <a:blip r:embed="rId39"/>
          <a:stretch>
            <a:fillRect/>
          </a:stretch>
        </p:blipFill>
        <p:spPr>
          <a:xfrm>
            <a:off x="9861651" y="2678074"/>
            <a:ext cx="1838582" cy="1876687"/>
          </a:xfrm>
          <a:prstGeom prst="rect">
            <a:avLst/>
          </a:prstGeom>
        </p:spPr>
      </p:pic>
      <p:pic>
        <p:nvPicPr>
          <p:cNvPr id="1588" name="図 1587">
            <a:extLst>
              <a:ext uri="{FF2B5EF4-FFF2-40B4-BE49-F238E27FC236}">
                <a16:creationId xmlns:a16="http://schemas.microsoft.com/office/drawing/2014/main" id="{6DE84AA4-58DB-B9FB-F3C1-5F71EFD35E0A}"/>
              </a:ext>
            </a:extLst>
          </p:cNvPr>
          <p:cNvPicPr>
            <a:picLocks noChangeAspect="1"/>
          </p:cNvPicPr>
          <p:nvPr/>
        </p:nvPicPr>
        <p:blipFill>
          <a:blip r:embed="rId40"/>
          <a:stretch>
            <a:fillRect/>
          </a:stretch>
        </p:blipFill>
        <p:spPr>
          <a:xfrm>
            <a:off x="9078339" y="5762932"/>
            <a:ext cx="2572109" cy="1076475"/>
          </a:xfrm>
          <a:prstGeom prst="rect">
            <a:avLst/>
          </a:prstGeom>
        </p:spPr>
      </p:pic>
      <p:pic>
        <p:nvPicPr>
          <p:cNvPr id="1590" name="図 1589">
            <a:extLst>
              <a:ext uri="{FF2B5EF4-FFF2-40B4-BE49-F238E27FC236}">
                <a16:creationId xmlns:a16="http://schemas.microsoft.com/office/drawing/2014/main" id="{2A3AC4A5-F46C-B934-9304-ECCC396DF64D}"/>
              </a:ext>
            </a:extLst>
          </p:cNvPr>
          <p:cNvPicPr>
            <a:picLocks noChangeAspect="1"/>
          </p:cNvPicPr>
          <p:nvPr/>
        </p:nvPicPr>
        <p:blipFill>
          <a:blip r:embed="rId41"/>
          <a:stretch>
            <a:fillRect/>
          </a:stretch>
        </p:blipFill>
        <p:spPr>
          <a:xfrm>
            <a:off x="8418864" y="296124"/>
            <a:ext cx="1181265" cy="4315427"/>
          </a:xfrm>
          <a:prstGeom prst="rect">
            <a:avLst/>
          </a:prstGeom>
        </p:spPr>
      </p:pic>
      <p:pic>
        <p:nvPicPr>
          <p:cNvPr id="1592" name="図 1591">
            <a:extLst>
              <a:ext uri="{FF2B5EF4-FFF2-40B4-BE49-F238E27FC236}">
                <a16:creationId xmlns:a16="http://schemas.microsoft.com/office/drawing/2014/main" id="{80E6F032-A272-419D-6F9E-7A4CF85A49E9}"/>
              </a:ext>
            </a:extLst>
          </p:cNvPr>
          <p:cNvPicPr>
            <a:picLocks noChangeAspect="1"/>
          </p:cNvPicPr>
          <p:nvPr/>
        </p:nvPicPr>
        <p:blipFill>
          <a:blip r:embed="rId42"/>
          <a:stretch>
            <a:fillRect/>
          </a:stretch>
        </p:blipFill>
        <p:spPr>
          <a:xfrm>
            <a:off x="10359515" y="4635117"/>
            <a:ext cx="1419423" cy="1133633"/>
          </a:xfrm>
          <a:prstGeom prst="rect">
            <a:avLst/>
          </a:prstGeom>
        </p:spPr>
      </p:pic>
      <p:pic>
        <p:nvPicPr>
          <p:cNvPr id="1594" name="図 1593">
            <a:extLst>
              <a:ext uri="{FF2B5EF4-FFF2-40B4-BE49-F238E27FC236}">
                <a16:creationId xmlns:a16="http://schemas.microsoft.com/office/drawing/2014/main" id="{9751E49A-B054-4725-204D-5F9305E518EB}"/>
              </a:ext>
            </a:extLst>
          </p:cNvPr>
          <p:cNvPicPr>
            <a:picLocks noChangeAspect="1"/>
          </p:cNvPicPr>
          <p:nvPr/>
        </p:nvPicPr>
        <p:blipFill>
          <a:blip r:embed="rId43"/>
          <a:stretch>
            <a:fillRect/>
          </a:stretch>
        </p:blipFill>
        <p:spPr>
          <a:xfrm>
            <a:off x="7039351" y="285305"/>
            <a:ext cx="1304350" cy="3517086"/>
          </a:xfrm>
          <a:prstGeom prst="rect">
            <a:avLst/>
          </a:prstGeom>
        </p:spPr>
      </p:pic>
      <p:sp>
        <p:nvSpPr>
          <p:cNvPr id="1595" name="矢印: 右 1594">
            <a:extLst>
              <a:ext uri="{FF2B5EF4-FFF2-40B4-BE49-F238E27FC236}">
                <a16:creationId xmlns:a16="http://schemas.microsoft.com/office/drawing/2014/main" id="{847662E9-FBC9-AD8F-16C6-449D4D21339A}"/>
              </a:ext>
            </a:extLst>
          </p:cNvPr>
          <p:cNvSpPr/>
          <p:nvPr/>
        </p:nvSpPr>
        <p:spPr>
          <a:xfrm>
            <a:off x="5153720" y="2776762"/>
            <a:ext cx="1765328" cy="694186"/>
          </a:xfrm>
          <a:prstGeom prst="rightArrow">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597" name="図 1596">
            <a:extLst>
              <a:ext uri="{FF2B5EF4-FFF2-40B4-BE49-F238E27FC236}">
                <a16:creationId xmlns:a16="http://schemas.microsoft.com/office/drawing/2014/main" id="{9A07ABD1-F87B-FC27-075C-3D62D61FE618}"/>
              </a:ext>
            </a:extLst>
          </p:cNvPr>
          <p:cNvPicPr>
            <a:picLocks noChangeAspect="1"/>
          </p:cNvPicPr>
          <p:nvPr/>
        </p:nvPicPr>
        <p:blipFill>
          <a:blip r:embed="rId44"/>
          <a:stretch>
            <a:fillRect/>
          </a:stretch>
        </p:blipFill>
        <p:spPr>
          <a:xfrm>
            <a:off x="7047971" y="3837594"/>
            <a:ext cx="1343212" cy="1762371"/>
          </a:xfrm>
          <a:prstGeom prst="rect">
            <a:avLst/>
          </a:prstGeom>
        </p:spPr>
      </p:pic>
      <p:pic>
        <p:nvPicPr>
          <p:cNvPr id="1599" name="図 1598">
            <a:extLst>
              <a:ext uri="{FF2B5EF4-FFF2-40B4-BE49-F238E27FC236}">
                <a16:creationId xmlns:a16="http://schemas.microsoft.com/office/drawing/2014/main" id="{837F10FA-9347-373C-9CCE-36A23DB25BFA}"/>
              </a:ext>
            </a:extLst>
          </p:cNvPr>
          <p:cNvPicPr>
            <a:picLocks noChangeAspect="1"/>
          </p:cNvPicPr>
          <p:nvPr/>
        </p:nvPicPr>
        <p:blipFill>
          <a:blip r:embed="rId45"/>
          <a:stretch>
            <a:fillRect/>
          </a:stretch>
        </p:blipFill>
        <p:spPr>
          <a:xfrm>
            <a:off x="8603342" y="4722912"/>
            <a:ext cx="1438683" cy="1008129"/>
          </a:xfrm>
          <a:prstGeom prst="rect">
            <a:avLst/>
          </a:prstGeom>
        </p:spPr>
      </p:pic>
      <p:pic>
        <p:nvPicPr>
          <p:cNvPr id="1601" name="図 1600">
            <a:extLst>
              <a:ext uri="{FF2B5EF4-FFF2-40B4-BE49-F238E27FC236}">
                <a16:creationId xmlns:a16="http://schemas.microsoft.com/office/drawing/2014/main" id="{DF7652E9-5A6D-0E27-8127-9718DEE4536B}"/>
              </a:ext>
            </a:extLst>
          </p:cNvPr>
          <p:cNvPicPr>
            <a:picLocks noChangeAspect="1"/>
          </p:cNvPicPr>
          <p:nvPr/>
        </p:nvPicPr>
        <p:blipFill>
          <a:blip r:embed="rId46"/>
          <a:stretch>
            <a:fillRect/>
          </a:stretch>
        </p:blipFill>
        <p:spPr>
          <a:xfrm>
            <a:off x="7099234" y="5663746"/>
            <a:ext cx="1943371" cy="1152686"/>
          </a:xfrm>
          <a:prstGeom prst="rect">
            <a:avLst/>
          </a:prstGeom>
        </p:spPr>
      </p:pic>
      <p:sp>
        <p:nvSpPr>
          <p:cNvPr id="1602" name="object 291">
            <a:extLst>
              <a:ext uri="{FF2B5EF4-FFF2-40B4-BE49-F238E27FC236}">
                <a16:creationId xmlns:a16="http://schemas.microsoft.com/office/drawing/2014/main" id="{0079F8D9-ACD7-820D-7565-12A2C7C964E9}"/>
              </a:ext>
            </a:extLst>
          </p:cNvPr>
          <p:cNvSpPr txBox="1"/>
          <p:nvPr/>
        </p:nvSpPr>
        <p:spPr>
          <a:xfrm>
            <a:off x="10016414" y="87783"/>
            <a:ext cx="1952389" cy="233782"/>
          </a:xfrm>
          <a:prstGeom prst="rect">
            <a:avLst/>
          </a:prstGeom>
        </p:spPr>
        <p:txBody>
          <a:bodyPr vert="horz" wrap="square" lIns="0" tIns="11430" rIns="0" bIns="0" rtlCol="0">
            <a:spAutoFit/>
          </a:bodyPr>
          <a:lstStyle/>
          <a:p>
            <a:pPr marL="12700" marR="5080" indent="30480">
              <a:lnSpc>
                <a:spcPct val="106700"/>
              </a:lnSpc>
              <a:spcBef>
                <a:spcPts val="90"/>
              </a:spcBef>
            </a:pPr>
            <a:r>
              <a:rPr sz="700" spc="-20" dirty="0">
                <a:latin typeface="Arial"/>
                <a:cs typeface="Arial"/>
              </a:rPr>
              <a:t>H1114,</a:t>
            </a:r>
            <a:r>
              <a:rPr sz="700" spc="110" dirty="0">
                <a:latin typeface="Arial"/>
                <a:cs typeface="Arial"/>
              </a:rPr>
              <a:t> </a:t>
            </a:r>
            <a:r>
              <a:rPr sz="700" dirty="0">
                <a:latin typeface="Arial"/>
                <a:cs typeface="Arial"/>
              </a:rPr>
              <a:t>A4B8C8,</a:t>
            </a:r>
            <a:r>
              <a:rPr sz="700" spc="110" dirty="0">
                <a:latin typeface="Arial"/>
                <a:cs typeface="Arial"/>
              </a:rPr>
              <a:t> </a:t>
            </a:r>
            <a:r>
              <a:rPr sz="700" spc="-10" dirty="0">
                <a:latin typeface="Arial"/>
                <a:cs typeface="Arial"/>
              </a:rPr>
              <a:t>7988AA,</a:t>
            </a:r>
            <a:r>
              <a:rPr sz="700" spc="500" dirty="0">
                <a:latin typeface="Arial"/>
                <a:cs typeface="Arial"/>
              </a:rPr>
              <a:t> </a:t>
            </a:r>
            <a:r>
              <a:rPr sz="700" spc="10" dirty="0">
                <a:latin typeface="Arial"/>
                <a:cs typeface="Arial"/>
              </a:rPr>
              <a:t>TM</a:t>
            </a:r>
            <a:r>
              <a:rPr sz="700" spc="30" dirty="0">
                <a:latin typeface="Arial"/>
                <a:cs typeface="Arial"/>
              </a:rPr>
              <a:t> </a:t>
            </a:r>
            <a:r>
              <a:rPr sz="700" dirty="0">
                <a:latin typeface="Arial"/>
                <a:cs typeface="Arial"/>
              </a:rPr>
              <a:t>=</a:t>
            </a:r>
            <a:r>
              <a:rPr sz="700" spc="30" dirty="0">
                <a:latin typeface="Arial"/>
                <a:cs typeface="Arial"/>
              </a:rPr>
              <a:t> </a:t>
            </a:r>
            <a:r>
              <a:rPr sz="700" spc="10" dirty="0">
                <a:latin typeface="Arial"/>
                <a:cs typeface="Arial"/>
              </a:rPr>
              <a:t>0.91,</a:t>
            </a:r>
            <a:r>
              <a:rPr sz="700" spc="30" dirty="0">
                <a:latin typeface="Arial"/>
                <a:cs typeface="Arial"/>
              </a:rPr>
              <a:t> </a:t>
            </a:r>
            <a:r>
              <a:rPr sz="700" spc="10" dirty="0">
                <a:latin typeface="Arial"/>
                <a:cs typeface="Arial"/>
              </a:rPr>
              <a:t>r.m.s.d.</a:t>
            </a:r>
            <a:r>
              <a:rPr sz="700" spc="30" dirty="0">
                <a:latin typeface="Arial"/>
                <a:cs typeface="Arial"/>
              </a:rPr>
              <a:t> </a:t>
            </a:r>
            <a:r>
              <a:rPr sz="700" dirty="0">
                <a:latin typeface="Arial"/>
                <a:cs typeface="Arial"/>
              </a:rPr>
              <a:t>=</a:t>
            </a:r>
            <a:r>
              <a:rPr sz="700" spc="30" dirty="0">
                <a:latin typeface="Arial"/>
                <a:cs typeface="Arial"/>
              </a:rPr>
              <a:t> </a:t>
            </a:r>
            <a:r>
              <a:rPr sz="700" spc="10" dirty="0">
                <a:latin typeface="Arial"/>
                <a:cs typeface="Arial"/>
              </a:rPr>
              <a:t>7.76</a:t>
            </a:r>
            <a:r>
              <a:rPr sz="700" spc="30" dirty="0">
                <a:latin typeface="Arial"/>
                <a:cs typeface="Arial"/>
              </a:rPr>
              <a:t> </a:t>
            </a:r>
            <a:r>
              <a:rPr sz="700" spc="-50" dirty="0">
                <a:latin typeface="Arial"/>
                <a:cs typeface="Arial"/>
              </a:rPr>
              <a:t>Å</a:t>
            </a:r>
            <a:endParaRPr sz="700" dirty="0">
              <a:latin typeface="Arial"/>
              <a:cs typeface="Arial"/>
            </a:endParaRPr>
          </a:p>
        </p:txBody>
      </p:sp>
      <p:sp>
        <p:nvSpPr>
          <p:cNvPr id="1603" name="object 304">
            <a:extLst>
              <a:ext uri="{FF2B5EF4-FFF2-40B4-BE49-F238E27FC236}">
                <a16:creationId xmlns:a16="http://schemas.microsoft.com/office/drawing/2014/main" id="{91D010D8-4AA5-D6DE-8D4A-765D1728F24E}"/>
              </a:ext>
            </a:extLst>
          </p:cNvPr>
          <p:cNvSpPr txBox="1"/>
          <p:nvPr/>
        </p:nvSpPr>
        <p:spPr>
          <a:xfrm rot="5400000">
            <a:off x="7682568" y="-396227"/>
            <a:ext cx="107722" cy="1327862"/>
          </a:xfrm>
          <a:prstGeom prst="rect">
            <a:avLst/>
          </a:prstGeom>
        </p:spPr>
        <p:txBody>
          <a:bodyPr vert="vert270" wrap="square" lIns="0" tIns="24765" rIns="0" bIns="0" rtlCol="0">
            <a:spAutoFit/>
          </a:bodyPr>
          <a:lstStyle/>
          <a:p>
            <a:pPr marL="12700">
              <a:lnSpc>
                <a:spcPct val="100000"/>
              </a:lnSpc>
              <a:spcBef>
                <a:spcPts val="195"/>
              </a:spcBef>
            </a:pPr>
            <a:r>
              <a:rPr sz="700" dirty="0">
                <a:latin typeface="Arial"/>
                <a:cs typeface="Arial"/>
              </a:rPr>
              <a:t>TM</a:t>
            </a:r>
            <a:r>
              <a:rPr sz="700" spc="65" dirty="0">
                <a:latin typeface="Arial"/>
                <a:cs typeface="Arial"/>
              </a:rPr>
              <a:t> </a:t>
            </a:r>
            <a:r>
              <a:rPr sz="700" dirty="0">
                <a:latin typeface="Arial"/>
                <a:cs typeface="Arial"/>
              </a:rPr>
              <a:t>=</a:t>
            </a:r>
            <a:r>
              <a:rPr sz="700" spc="70" dirty="0">
                <a:latin typeface="Arial"/>
                <a:cs typeface="Arial"/>
              </a:rPr>
              <a:t> </a:t>
            </a:r>
            <a:r>
              <a:rPr sz="700" dirty="0">
                <a:latin typeface="Arial"/>
                <a:cs typeface="Arial"/>
              </a:rPr>
              <a:t>0.85,</a:t>
            </a:r>
            <a:r>
              <a:rPr sz="700" spc="65" dirty="0">
                <a:latin typeface="Arial"/>
                <a:cs typeface="Arial"/>
              </a:rPr>
              <a:t> </a:t>
            </a:r>
            <a:r>
              <a:rPr sz="700" dirty="0">
                <a:latin typeface="Arial"/>
                <a:cs typeface="Arial"/>
              </a:rPr>
              <a:t>r.m.s.d.</a:t>
            </a:r>
            <a:r>
              <a:rPr sz="700" spc="65" dirty="0">
                <a:latin typeface="Arial"/>
                <a:cs typeface="Arial"/>
              </a:rPr>
              <a:t> </a:t>
            </a:r>
            <a:r>
              <a:rPr sz="700" dirty="0">
                <a:latin typeface="Arial"/>
                <a:cs typeface="Arial"/>
              </a:rPr>
              <a:t>=</a:t>
            </a:r>
            <a:r>
              <a:rPr sz="700" spc="70" dirty="0">
                <a:latin typeface="Arial"/>
                <a:cs typeface="Arial"/>
              </a:rPr>
              <a:t> </a:t>
            </a:r>
            <a:r>
              <a:rPr sz="700" spc="-10" dirty="0">
                <a:latin typeface="Arial"/>
                <a:cs typeface="Arial"/>
              </a:rPr>
              <a:t>14.12</a:t>
            </a:r>
            <a:r>
              <a:rPr sz="700" spc="65" dirty="0">
                <a:latin typeface="Arial"/>
                <a:cs typeface="Arial"/>
              </a:rPr>
              <a:t> </a:t>
            </a:r>
            <a:r>
              <a:rPr sz="700" spc="-50" dirty="0">
                <a:latin typeface="Arial"/>
                <a:cs typeface="Arial"/>
              </a:rPr>
              <a:t>Å</a:t>
            </a:r>
            <a:endParaRPr sz="700" dirty="0">
              <a:latin typeface="Arial"/>
              <a:cs typeface="Arial"/>
            </a:endParaRPr>
          </a:p>
        </p:txBody>
      </p:sp>
      <p:sp>
        <p:nvSpPr>
          <p:cNvPr id="1604" name="object 303">
            <a:extLst>
              <a:ext uri="{FF2B5EF4-FFF2-40B4-BE49-F238E27FC236}">
                <a16:creationId xmlns:a16="http://schemas.microsoft.com/office/drawing/2014/main" id="{FDB2090D-BAD7-2F65-BB66-C487DD27BAA5}"/>
              </a:ext>
            </a:extLst>
          </p:cNvPr>
          <p:cNvSpPr txBox="1"/>
          <p:nvPr/>
        </p:nvSpPr>
        <p:spPr>
          <a:xfrm>
            <a:off x="7119309" y="777290"/>
            <a:ext cx="118110" cy="640080"/>
          </a:xfrm>
          <a:prstGeom prst="rect">
            <a:avLst/>
          </a:prstGeom>
        </p:spPr>
        <p:txBody>
          <a:bodyPr vert="vert270" wrap="square" lIns="0" tIns="24765" rIns="0" bIns="0" rtlCol="0">
            <a:spAutoFit/>
          </a:bodyPr>
          <a:lstStyle/>
          <a:p>
            <a:pPr marL="12700">
              <a:lnSpc>
                <a:spcPct val="100000"/>
              </a:lnSpc>
              <a:spcBef>
                <a:spcPts val="195"/>
              </a:spcBef>
            </a:pPr>
            <a:r>
              <a:rPr sz="500" spc="-25" dirty="0">
                <a:latin typeface="Arial"/>
                <a:cs typeface="Arial"/>
              </a:rPr>
              <a:t>T1181o,</a:t>
            </a:r>
            <a:r>
              <a:rPr sz="500" spc="35" dirty="0">
                <a:latin typeface="Arial"/>
                <a:cs typeface="Arial"/>
              </a:rPr>
              <a:t> </a:t>
            </a:r>
            <a:r>
              <a:rPr sz="500" dirty="0">
                <a:latin typeface="Arial"/>
                <a:cs typeface="Arial"/>
              </a:rPr>
              <a:t>A3,</a:t>
            </a:r>
            <a:r>
              <a:rPr sz="500" spc="70" dirty="0">
                <a:latin typeface="Arial"/>
                <a:cs typeface="Arial"/>
              </a:rPr>
              <a:t> </a:t>
            </a:r>
            <a:r>
              <a:rPr sz="500" spc="-10" dirty="0">
                <a:latin typeface="Arial"/>
                <a:cs typeface="Arial"/>
              </a:rPr>
              <a:t>2064AA</a:t>
            </a:r>
            <a:endParaRPr sz="500" dirty="0">
              <a:latin typeface="Arial"/>
              <a:cs typeface="Arial"/>
            </a:endParaRPr>
          </a:p>
        </p:txBody>
      </p:sp>
      <p:sp>
        <p:nvSpPr>
          <p:cNvPr id="1605" name="object 297">
            <a:extLst>
              <a:ext uri="{FF2B5EF4-FFF2-40B4-BE49-F238E27FC236}">
                <a16:creationId xmlns:a16="http://schemas.microsoft.com/office/drawing/2014/main" id="{64076691-8D16-6CBE-B254-7CA3BC243716}"/>
              </a:ext>
            </a:extLst>
          </p:cNvPr>
          <p:cNvSpPr txBox="1"/>
          <p:nvPr/>
        </p:nvSpPr>
        <p:spPr>
          <a:xfrm>
            <a:off x="9146932" y="1611247"/>
            <a:ext cx="107722" cy="1704912"/>
          </a:xfrm>
          <a:prstGeom prst="rect">
            <a:avLst/>
          </a:prstGeom>
        </p:spPr>
        <p:txBody>
          <a:bodyPr vert="vert270" wrap="square" lIns="0" tIns="24765" rIns="0" bIns="0" rtlCol="0">
            <a:spAutoFit/>
          </a:bodyPr>
          <a:lstStyle/>
          <a:p>
            <a:pPr marL="12700">
              <a:lnSpc>
                <a:spcPct val="100000"/>
              </a:lnSpc>
              <a:spcBef>
                <a:spcPts val="195"/>
              </a:spcBef>
            </a:pPr>
            <a:r>
              <a:rPr sz="700" spc="-20" dirty="0">
                <a:latin typeface="Arial"/>
                <a:cs typeface="Arial"/>
              </a:rPr>
              <a:t>H1137,</a:t>
            </a:r>
            <a:r>
              <a:rPr sz="700" spc="60" dirty="0">
                <a:latin typeface="Arial"/>
                <a:cs typeface="Arial"/>
              </a:rPr>
              <a:t> </a:t>
            </a:r>
            <a:r>
              <a:rPr sz="700" spc="-30" dirty="0">
                <a:latin typeface="Arial"/>
                <a:cs typeface="Arial"/>
              </a:rPr>
              <a:t>A1B1C1D1E1F1G2H1I1,</a:t>
            </a:r>
            <a:r>
              <a:rPr sz="700" spc="95" dirty="0">
                <a:latin typeface="Arial"/>
                <a:cs typeface="Arial"/>
              </a:rPr>
              <a:t> </a:t>
            </a:r>
            <a:r>
              <a:rPr sz="700" spc="-10" dirty="0">
                <a:latin typeface="Arial"/>
                <a:cs typeface="Arial"/>
              </a:rPr>
              <a:t>4592AA</a:t>
            </a:r>
            <a:endParaRPr sz="700" dirty="0">
              <a:latin typeface="Arial"/>
              <a:cs typeface="Arial"/>
            </a:endParaRPr>
          </a:p>
        </p:txBody>
      </p:sp>
      <p:sp>
        <p:nvSpPr>
          <p:cNvPr id="1606" name="object 298">
            <a:extLst>
              <a:ext uri="{FF2B5EF4-FFF2-40B4-BE49-F238E27FC236}">
                <a16:creationId xmlns:a16="http://schemas.microsoft.com/office/drawing/2014/main" id="{3F301204-8E46-DF43-FBE5-D9A9361FF948}"/>
              </a:ext>
            </a:extLst>
          </p:cNvPr>
          <p:cNvSpPr txBox="1"/>
          <p:nvPr/>
        </p:nvSpPr>
        <p:spPr>
          <a:xfrm>
            <a:off x="8494669" y="1718177"/>
            <a:ext cx="107722" cy="1300304"/>
          </a:xfrm>
          <a:prstGeom prst="rect">
            <a:avLst/>
          </a:prstGeom>
        </p:spPr>
        <p:txBody>
          <a:bodyPr vert="vert270" wrap="square" lIns="0" tIns="24765" rIns="0" bIns="0" rtlCol="0">
            <a:spAutoFit/>
          </a:bodyPr>
          <a:lstStyle/>
          <a:p>
            <a:pPr marL="12700">
              <a:lnSpc>
                <a:spcPct val="100000"/>
              </a:lnSpc>
              <a:spcBef>
                <a:spcPts val="195"/>
              </a:spcBef>
            </a:pPr>
            <a:r>
              <a:rPr sz="700" spc="20" dirty="0">
                <a:latin typeface="Arial"/>
                <a:cs typeface="Arial"/>
              </a:rPr>
              <a:t>TM=0.94,</a:t>
            </a:r>
            <a:r>
              <a:rPr sz="700" spc="25" dirty="0">
                <a:latin typeface="Arial"/>
                <a:cs typeface="Arial"/>
              </a:rPr>
              <a:t> </a:t>
            </a:r>
            <a:r>
              <a:rPr sz="700" spc="20" dirty="0">
                <a:latin typeface="Arial"/>
                <a:cs typeface="Arial"/>
              </a:rPr>
              <a:t>RMSD=4.49</a:t>
            </a:r>
            <a:r>
              <a:rPr sz="700" spc="25" dirty="0">
                <a:latin typeface="Arial"/>
                <a:cs typeface="Arial"/>
              </a:rPr>
              <a:t> </a:t>
            </a:r>
            <a:r>
              <a:rPr sz="700" spc="-50" dirty="0">
                <a:latin typeface="Arial"/>
                <a:cs typeface="Arial"/>
              </a:rPr>
              <a:t>Å</a:t>
            </a:r>
            <a:endParaRPr sz="700" dirty="0">
              <a:latin typeface="Arial"/>
              <a:cs typeface="Arial"/>
            </a:endParaRPr>
          </a:p>
        </p:txBody>
      </p:sp>
      <p:sp>
        <p:nvSpPr>
          <p:cNvPr id="1607" name="object 289">
            <a:extLst>
              <a:ext uri="{FF2B5EF4-FFF2-40B4-BE49-F238E27FC236}">
                <a16:creationId xmlns:a16="http://schemas.microsoft.com/office/drawing/2014/main" id="{D52A3E11-BDBE-4D54-00E2-085136CB1492}"/>
              </a:ext>
            </a:extLst>
          </p:cNvPr>
          <p:cNvSpPr txBox="1"/>
          <p:nvPr/>
        </p:nvSpPr>
        <p:spPr>
          <a:xfrm>
            <a:off x="9990615" y="2568854"/>
            <a:ext cx="1852711" cy="233782"/>
          </a:xfrm>
          <a:prstGeom prst="rect">
            <a:avLst/>
          </a:prstGeom>
        </p:spPr>
        <p:txBody>
          <a:bodyPr vert="horz" wrap="square" lIns="0" tIns="11430" rIns="0" bIns="0" rtlCol="0">
            <a:spAutoFit/>
          </a:bodyPr>
          <a:lstStyle/>
          <a:p>
            <a:pPr marL="12700" marR="5080" indent="38100">
              <a:lnSpc>
                <a:spcPct val="106700"/>
              </a:lnSpc>
              <a:spcBef>
                <a:spcPts val="90"/>
              </a:spcBef>
            </a:pPr>
            <a:r>
              <a:rPr sz="700" spc="-40" dirty="0">
                <a:latin typeface="Arial"/>
                <a:cs typeface="Arial"/>
              </a:rPr>
              <a:t>H1111,</a:t>
            </a:r>
            <a:r>
              <a:rPr sz="700" spc="114" dirty="0">
                <a:latin typeface="Arial"/>
                <a:cs typeface="Arial"/>
              </a:rPr>
              <a:t> </a:t>
            </a:r>
            <a:r>
              <a:rPr sz="700" dirty="0">
                <a:latin typeface="Arial"/>
                <a:cs typeface="Arial"/>
              </a:rPr>
              <a:t>A9B9C9,</a:t>
            </a:r>
            <a:r>
              <a:rPr sz="700" spc="120" dirty="0">
                <a:latin typeface="Arial"/>
                <a:cs typeface="Arial"/>
              </a:rPr>
              <a:t> </a:t>
            </a:r>
            <a:r>
              <a:rPr sz="700" spc="-10" dirty="0">
                <a:latin typeface="Arial"/>
                <a:cs typeface="Arial"/>
              </a:rPr>
              <a:t>8460AA,</a:t>
            </a:r>
            <a:r>
              <a:rPr sz="700" spc="500" dirty="0">
                <a:latin typeface="Arial"/>
                <a:cs typeface="Arial"/>
              </a:rPr>
              <a:t> </a:t>
            </a:r>
            <a:r>
              <a:rPr sz="700" dirty="0">
                <a:latin typeface="Arial"/>
                <a:cs typeface="Arial"/>
              </a:rPr>
              <a:t>TM</a:t>
            </a:r>
            <a:r>
              <a:rPr sz="700" spc="80" dirty="0">
                <a:latin typeface="Arial"/>
                <a:cs typeface="Arial"/>
              </a:rPr>
              <a:t> </a:t>
            </a:r>
            <a:r>
              <a:rPr sz="700" dirty="0">
                <a:latin typeface="Arial"/>
                <a:cs typeface="Arial"/>
              </a:rPr>
              <a:t>=</a:t>
            </a:r>
            <a:r>
              <a:rPr sz="700" spc="80" dirty="0">
                <a:latin typeface="Arial"/>
                <a:cs typeface="Arial"/>
              </a:rPr>
              <a:t> </a:t>
            </a:r>
            <a:r>
              <a:rPr sz="700" dirty="0">
                <a:latin typeface="Arial"/>
                <a:cs typeface="Arial"/>
              </a:rPr>
              <a:t>0.98,</a:t>
            </a:r>
            <a:r>
              <a:rPr sz="700" spc="80" dirty="0">
                <a:latin typeface="Arial"/>
                <a:cs typeface="Arial"/>
              </a:rPr>
              <a:t> </a:t>
            </a:r>
            <a:r>
              <a:rPr sz="700" dirty="0">
                <a:latin typeface="Arial"/>
                <a:cs typeface="Arial"/>
              </a:rPr>
              <a:t>r.m.s.d.</a:t>
            </a:r>
            <a:r>
              <a:rPr sz="700" spc="80" dirty="0">
                <a:latin typeface="Arial"/>
                <a:cs typeface="Arial"/>
              </a:rPr>
              <a:t> </a:t>
            </a:r>
            <a:r>
              <a:rPr sz="700" dirty="0">
                <a:latin typeface="Arial"/>
                <a:cs typeface="Arial"/>
              </a:rPr>
              <a:t>=</a:t>
            </a:r>
            <a:r>
              <a:rPr sz="700" spc="80" dirty="0">
                <a:latin typeface="Arial"/>
                <a:cs typeface="Arial"/>
              </a:rPr>
              <a:t> </a:t>
            </a:r>
            <a:r>
              <a:rPr sz="700" dirty="0">
                <a:latin typeface="Arial"/>
                <a:cs typeface="Arial"/>
              </a:rPr>
              <a:t>2.57</a:t>
            </a:r>
            <a:r>
              <a:rPr sz="700" spc="80" dirty="0">
                <a:latin typeface="Arial"/>
                <a:cs typeface="Arial"/>
              </a:rPr>
              <a:t> </a:t>
            </a:r>
            <a:r>
              <a:rPr sz="700" spc="-50" dirty="0">
                <a:latin typeface="Arial"/>
                <a:cs typeface="Arial"/>
              </a:rPr>
              <a:t>Å</a:t>
            </a:r>
            <a:endParaRPr sz="700" dirty="0">
              <a:latin typeface="Arial"/>
              <a:cs typeface="Arial"/>
            </a:endParaRPr>
          </a:p>
        </p:txBody>
      </p:sp>
      <p:sp>
        <p:nvSpPr>
          <p:cNvPr id="1608" name="object 305">
            <a:extLst>
              <a:ext uri="{FF2B5EF4-FFF2-40B4-BE49-F238E27FC236}">
                <a16:creationId xmlns:a16="http://schemas.microsoft.com/office/drawing/2014/main" id="{9663E46B-FF57-8D56-6A19-C65198EC7BE2}"/>
              </a:ext>
            </a:extLst>
          </p:cNvPr>
          <p:cNvSpPr txBox="1"/>
          <p:nvPr/>
        </p:nvSpPr>
        <p:spPr>
          <a:xfrm>
            <a:off x="7025423" y="5537906"/>
            <a:ext cx="1750695" cy="188595"/>
          </a:xfrm>
          <a:prstGeom prst="rect">
            <a:avLst/>
          </a:prstGeom>
        </p:spPr>
        <p:txBody>
          <a:bodyPr vert="horz" wrap="square" lIns="0" tIns="16510" rIns="0" bIns="0" rtlCol="0">
            <a:spAutoFit/>
          </a:bodyPr>
          <a:lstStyle/>
          <a:p>
            <a:pPr marL="16510" algn="ctr">
              <a:lnSpc>
                <a:spcPct val="100000"/>
              </a:lnSpc>
              <a:spcBef>
                <a:spcPts val="130"/>
              </a:spcBef>
              <a:tabLst>
                <a:tab pos="894715" algn="l"/>
              </a:tabLst>
            </a:pPr>
            <a:r>
              <a:rPr sz="500" dirty="0">
                <a:latin typeface="Arial"/>
                <a:cs typeface="Arial"/>
              </a:rPr>
              <a:t>T1173o,</a:t>
            </a:r>
            <a:r>
              <a:rPr sz="500" spc="30" dirty="0">
                <a:latin typeface="Arial"/>
                <a:cs typeface="Arial"/>
              </a:rPr>
              <a:t> </a:t>
            </a:r>
            <a:r>
              <a:rPr sz="500" dirty="0">
                <a:latin typeface="Arial"/>
                <a:cs typeface="Arial"/>
              </a:rPr>
              <a:t>A3,</a:t>
            </a:r>
            <a:r>
              <a:rPr sz="500" spc="30" dirty="0">
                <a:latin typeface="Arial"/>
                <a:cs typeface="Arial"/>
              </a:rPr>
              <a:t> </a:t>
            </a:r>
            <a:r>
              <a:rPr sz="500" spc="-10" dirty="0">
                <a:latin typeface="Arial"/>
                <a:cs typeface="Arial"/>
              </a:rPr>
              <a:t>612AA,</a:t>
            </a:r>
            <a:r>
              <a:rPr sz="500" dirty="0">
                <a:latin typeface="Arial"/>
                <a:cs typeface="Arial"/>
              </a:rPr>
              <a:t>	T1178o,</a:t>
            </a:r>
            <a:r>
              <a:rPr sz="500" spc="15" dirty="0">
                <a:latin typeface="Arial"/>
                <a:cs typeface="Arial"/>
              </a:rPr>
              <a:t> </a:t>
            </a:r>
            <a:r>
              <a:rPr sz="500" dirty="0">
                <a:latin typeface="Arial"/>
                <a:cs typeface="Arial"/>
              </a:rPr>
              <a:t>A2,</a:t>
            </a:r>
            <a:r>
              <a:rPr sz="500" spc="15" dirty="0">
                <a:latin typeface="Arial"/>
                <a:cs typeface="Arial"/>
              </a:rPr>
              <a:t> </a:t>
            </a:r>
            <a:r>
              <a:rPr sz="500" spc="-10" dirty="0">
                <a:latin typeface="Arial"/>
                <a:cs typeface="Arial"/>
              </a:rPr>
              <a:t>612AA,</a:t>
            </a:r>
            <a:endParaRPr sz="500" dirty="0">
              <a:latin typeface="Arial"/>
              <a:cs typeface="Arial"/>
            </a:endParaRPr>
          </a:p>
          <a:p>
            <a:pPr algn="ctr">
              <a:lnSpc>
                <a:spcPct val="100000"/>
              </a:lnSpc>
              <a:spcBef>
                <a:spcPts val="40"/>
              </a:spcBef>
            </a:pPr>
            <a:r>
              <a:rPr sz="500" dirty="0">
                <a:latin typeface="Arial"/>
                <a:cs typeface="Arial"/>
              </a:rPr>
              <a:t>TM</a:t>
            </a:r>
            <a:r>
              <a:rPr sz="500" spc="55" dirty="0">
                <a:latin typeface="Arial"/>
                <a:cs typeface="Arial"/>
              </a:rPr>
              <a:t> </a:t>
            </a:r>
            <a:r>
              <a:rPr sz="500" dirty="0">
                <a:latin typeface="Arial"/>
                <a:cs typeface="Arial"/>
              </a:rPr>
              <a:t>=</a:t>
            </a:r>
            <a:r>
              <a:rPr sz="500" spc="65" dirty="0">
                <a:latin typeface="Arial"/>
                <a:cs typeface="Arial"/>
              </a:rPr>
              <a:t> </a:t>
            </a:r>
            <a:r>
              <a:rPr sz="500" dirty="0">
                <a:latin typeface="Arial"/>
                <a:cs typeface="Arial"/>
              </a:rPr>
              <a:t>0.93,</a:t>
            </a:r>
            <a:r>
              <a:rPr sz="500" spc="65" dirty="0">
                <a:latin typeface="Arial"/>
                <a:cs typeface="Arial"/>
              </a:rPr>
              <a:t> </a:t>
            </a:r>
            <a:r>
              <a:rPr sz="500" dirty="0">
                <a:latin typeface="Arial"/>
                <a:cs typeface="Arial"/>
              </a:rPr>
              <a:t>r.m.s.d.</a:t>
            </a:r>
            <a:r>
              <a:rPr sz="500" spc="65" dirty="0">
                <a:latin typeface="Arial"/>
                <a:cs typeface="Arial"/>
              </a:rPr>
              <a:t> </a:t>
            </a:r>
            <a:r>
              <a:rPr sz="500" dirty="0">
                <a:latin typeface="Arial"/>
                <a:cs typeface="Arial"/>
              </a:rPr>
              <a:t>=</a:t>
            </a:r>
            <a:r>
              <a:rPr sz="500" spc="70" dirty="0">
                <a:latin typeface="Arial"/>
                <a:cs typeface="Arial"/>
              </a:rPr>
              <a:t> </a:t>
            </a:r>
            <a:r>
              <a:rPr sz="500" dirty="0">
                <a:latin typeface="Arial"/>
                <a:cs typeface="Arial"/>
              </a:rPr>
              <a:t>2.77</a:t>
            </a:r>
            <a:r>
              <a:rPr sz="500" spc="65" dirty="0">
                <a:latin typeface="Arial"/>
                <a:cs typeface="Arial"/>
              </a:rPr>
              <a:t> </a:t>
            </a:r>
            <a:r>
              <a:rPr sz="500" dirty="0">
                <a:latin typeface="Arial"/>
                <a:cs typeface="Arial"/>
              </a:rPr>
              <a:t>Å</a:t>
            </a:r>
            <a:r>
              <a:rPr sz="500" spc="175" dirty="0">
                <a:latin typeface="Arial"/>
                <a:cs typeface="Arial"/>
              </a:rPr>
              <a:t> </a:t>
            </a:r>
            <a:r>
              <a:rPr sz="500" dirty="0">
                <a:latin typeface="Arial"/>
                <a:cs typeface="Arial"/>
              </a:rPr>
              <a:t>TM</a:t>
            </a:r>
            <a:r>
              <a:rPr sz="500" spc="65" dirty="0">
                <a:latin typeface="Arial"/>
                <a:cs typeface="Arial"/>
              </a:rPr>
              <a:t> </a:t>
            </a:r>
            <a:r>
              <a:rPr sz="500" dirty="0">
                <a:latin typeface="Arial"/>
                <a:cs typeface="Arial"/>
              </a:rPr>
              <a:t>=</a:t>
            </a:r>
            <a:r>
              <a:rPr sz="500" spc="70" dirty="0">
                <a:latin typeface="Arial"/>
                <a:cs typeface="Arial"/>
              </a:rPr>
              <a:t> </a:t>
            </a:r>
            <a:r>
              <a:rPr sz="500" dirty="0">
                <a:latin typeface="Arial"/>
                <a:cs typeface="Arial"/>
              </a:rPr>
              <a:t>0.96,</a:t>
            </a:r>
            <a:r>
              <a:rPr sz="500" spc="65" dirty="0">
                <a:latin typeface="Arial"/>
                <a:cs typeface="Arial"/>
              </a:rPr>
              <a:t> </a:t>
            </a:r>
            <a:r>
              <a:rPr sz="500" dirty="0">
                <a:latin typeface="Arial"/>
                <a:cs typeface="Arial"/>
              </a:rPr>
              <a:t>r.m.s.d.</a:t>
            </a:r>
            <a:r>
              <a:rPr sz="500" spc="65" dirty="0">
                <a:latin typeface="Arial"/>
                <a:cs typeface="Arial"/>
              </a:rPr>
              <a:t> </a:t>
            </a:r>
            <a:r>
              <a:rPr sz="500" dirty="0">
                <a:latin typeface="Arial"/>
                <a:cs typeface="Arial"/>
              </a:rPr>
              <a:t>=</a:t>
            </a:r>
            <a:r>
              <a:rPr sz="500" spc="65" dirty="0">
                <a:latin typeface="Arial"/>
                <a:cs typeface="Arial"/>
              </a:rPr>
              <a:t> </a:t>
            </a:r>
            <a:r>
              <a:rPr sz="500" dirty="0">
                <a:latin typeface="Arial"/>
                <a:cs typeface="Arial"/>
              </a:rPr>
              <a:t>2.14</a:t>
            </a:r>
            <a:r>
              <a:rPr sz="500" spc="70" dirty="0">
                <a:latin typeface="Arial"/>
                <a:cs typeface="Arial"/>
              </a:rPr>
              <a:t> </a:t>
            </a:r>
            <a:r>
              <a:rPr sz="500" spc="-50" dirty="0">
                <a:latin typeface="Arial"/>
                <a:cs typeface="Arial"/>
              </a:rPr>
              <a:t>Å</a:t>
            </a:r>
            <a:endParaRPr sz="500" dirty="0">
              <a:latin typeface="Arial"/>
              <a:cs typeface="Arial"/>
            </a:endParaRPr>
          </a:p>
        </p:txBody>
      </p:sp>
      <p:sp>
        <p:nvSpPr>
          <p:cNvPr id="1609" name="object 294">
            <a:extLst>
              <a:ext uri="{FF2B5EF4-FFF2-40B4-BE49-F238E27FC236}">
                <a16:creationId xmlns:a16="http://schemas.microsoft.com/office/drawing/2014/main" id="{21B26688-64B5-BF77-5182-A8AC06DEA0BB}"/>
              </a:ext>
            </a:extLst>
          </p:cNvPr>
          <p:cNvSpPr txBox="1"/>
          <p:nvPr/>
        </p:nvSpPr>
        <p:spPr>
          <a:xfrm>
            <a:off x="10673746" y="4549103"/>
            <a:ext cx="894715" cy="188595"/>
          </a:xfrm>
          <a:prstGeom prst="rect">
            <a:avLst/>
          </a:prstGeom>
        </p:spPr>
        <p:txBody>
          <a:bodyPr vert="horz" wrap="square" lIns="0" tIns="16510" rIns="0" bIns="0" rtlCol="0">
            <a:spAutoFit/>
          </a:bodyPr>
          <a:lstStyle/>
          <a:p>
            <a:pPr algn="ctr">
              <a:lnSpc>
                <a:spcPct val="100000"/>
              </a:lnSpc>
              <a:spcBef>
                <a:spcPts val="130"/>
              </a:spcBef>
            </a:pPr>
            <a:r>
              <a:rPr sz="500" dirty="0">
                <a:latin typeface="Arial"/>
                <a:cs typeface="Arial"/>
              </a:rPr>
              <a:t>T1132o,</a:t>
            </a:r>
            <a:r>
              <a:rPr sz="500" spc="45" dirty="0">
                <a:latin typeface="Arial"/>
                <a:cs typeface="Arial"/>
              </a:rPr>
              <a:t> </a:t>
            </a:r>
            <a:r>
              <a:rPr sz="500" dirty="0">
                <a:latin typeface="Arial"/>
                <a:cs typeface="Arial"/>
              </a:rPr>
              <a:t>A6,</a:t>
            </a:r>
            <a:r>
              <a:rPr sz="500" spc="45" dirty="0">
                <a:latin typeface="Arial"/>
                <a:cs typeface="Arial"/>
              </a:rPr>
              <a:t> </a:t>
            </a:r>
            <a:r>
              <a:rPr sz="500" spc="-10" dirty="0">
                <a:latin typeface="Arial"/>
                <a:cs typeface="Arial"/>
              </a:rPr>
              <a:t>612AA,</a:t>
            </a:r>
            <a:endParaRPr sz="500" dirty="0">
              <a:latin typeface="Arial"/>
              <a:cs typeface="Arial"/>
            </a:endParaRPr>
          </a:p>
          <a:p>
            <a:pPr algn="ctr">
              <a:lnSpc>
                <a:spcPct val="100000"/>
              </a:lnSpc>
              <a:spcBef>
                <a:spcPts val="40"/>
              </a:spcBef>
            </a:pPr>
            <a:r>
              <a:rPr sz="500" dirty="0">
                <a:latin typeface="Arial"/>
                <a:cs typeface="Arial"/>
              </a:rPr>
              <a:t>TM</a:t>
            </a:r>
            <a:r>
              <a:rPr sz="500" spc="100" dirty="0">
                <a:latin typeface="Arial"/>
                <a:cs typeface="Arial"/>
              </a:rPr>
              <a:t> </a:t>
            </a:r>
            <a:r>
              <a:rPr sz="500" dirty="0">
                <a:latin typeface="Arial"/>
                <a:cs typeface="Arial"/>
              </a:rPr>
              <a:t>=</a:t>
            </a:r>
            <a:r>
              <a:rPr sz="500" spc="100" dirty="0">
                <a:latin typeface="Arial"/>
                <a:cs typeface="Arial"/>
              </a:rPr>
              <a:t> </a:t>
            </a:r>
            <a:r>
              <a:rPr sz="500" dirty="0">
                <a:latin typeface="Arial"/>
                <a:cs typeface="Arial"/>
              </a:rPr>
              <a:t>0.99,</a:t>
            </a:r>
            <a:r>
              <a:rPr sz="500" spc="100" dirty="0">
                <a:latin typeface="Arial"/>
                <a:cs typeface="Arial"/>
              </a:rPr>
              <a:t> </a:t>
            </a:r>
            <a:r>
              <a:rPr sz="500" dirty="0">
                <a:latin typeface="Arial"/>
                <a:cs typeface="Arial"/>
              </a:rPr>
              <a:t>r.m.s.d.</a:t>
            </a:r>
            <a:r>
              <a:rPr sz="500" spc="100" dirty="0">
                <a:latin typeface="Arial"/>
                <a:cs typeface="Arial"/>
              </a:rPr>
              <a:t> </a:t>
            </a:r>
            <a:r>
              <a:rPr sz="500" dirty="0">
                <a:latin typeface="Arial"/>
                <a:cs typeface="Arial"/>
              </a:rPr>
              <a:t>=</a:t>
            </a:r>
            <a:r>
              <a:rPr sz="500" spc="105" dirty="0">
                <a:latin typeface="Arial"/>
                <a:cs typeface="Arial"/>
              </a:rPr>
              <a:t> </a:t>
            </a:r>
            <a:r>
              <a:rPr sz="500" dirty="0">
                <a:latin typeface="Arial"/>
                <a:cs typeface="Arial"/>
              </a:rPr>
              <a:t>0.95</a:t>
            </a:r>
            <a:r>
              <a:rPr sz="500" spc="100" dirty="0">
                <a:latin typeface="Arial"/>
                <a:cs typeface="Arial"/>
              </a:rPr>
              <a:t> </a:t>
            </a:r>
            <a:r>
              <a:rPr sz="500" spc="-50" dirty="0">
                <a:latin typeface="Arial"/>
                <a:cs typeface="Arial"/>
              </a:rPr>
              <a:t>Å</a:t>
            </a:r>
            <a:endParaRPr sz="500" dirty="0">
              <a:latin typeface="Arial"/>
              <a:cs typeface="Arial"/>
            </a:endParaRPr>
          </a:p>
        </p:txBody>
      </p:sp>
      <p:sp>
        <p:nvSpPr>
          <p:cNvPr id="1610" name="object 300">
            <a:extLst>
              <a:ext uri="{FF2B5EF4-FFF2-40B4-BE49-F238E27FC236}">
                <a16:creationId xmlns:a16="http://schemas.microsoft.com/office/drawing/2014/main" id="{747FA825-2E67-B6F7-B192-8925EE975B3A}"/>
              </a:ext>
            </a:extLst>
          </p:cNvPr>
          <p:cNvSpPr txBox="1"/>
          <p:nvPr/>
        </p:nvSpPr>
        <p:spPr>
          <a:xfrm>
            <a:off x="9300976" y="5739366"/>
            <a:ext cx="899794" cy="188595"/>
          </a:xfrm>
          <a:prstGeom prst="rect">
            <a:avLst/>
          </a:prstGeom>
        </p:spPr>
        <p:txBody>
          <a:bodyPr vert="horz" wrap="square" lIns="0" tIns="11430" rIns="0" bIns="0" rtlCol="0">
            <a:spAutoFit/>
          </a:bodyPr>
          <a:lstStyle/>
          <a:p>
            <a:pPr marL="12700" marR="5080" indent="80645">
              <a:lnSpc>
                <a:spcPct val="106700"/>
              </a:lnSpc>
              <a:spcBef>
                <a:spcPts val="90"/>
              </a:spcBef>
            </a:pPr>
            <a:r>
              <a:rPr sz="500" dirty="0">
                <a:latin typeface="Arial"/>
                <a:cs typeface="Arial"/>
              </a:rPr>
              <a:t>H1167, </a:t>
            </a:r>
            <a:r>
              <a:rPr sz="500" spc="-25" dirty="0">
                <a:latin typeface="Arial"/>
                <a:cs typeface="Arial"/>
              </a:rPr>
              <a:t>A1B1C1,</a:t>
            </a:r>
            <a:r>
              <a:rPr sz="500" dirty="0">
                <a:latin typeface="Arial"/>
                <a:cs typeface="Arial"/>
              </a:rPr>
              <a:t> </a:t>
            </a:r>
            <a:r>
              <a:rPr sz="500" spc="-10" dirty="0">
                <a:latin typeface="Arial"/>
                <a:cs typeface="Arial"/>
              </a:rPr>
              <a:t>560AA,</a:t>
            </a:r>
            <a:r>
              <a:rPr sz="500" spc="500" dirty="0">
                <a:latin typeface="Arial"/>
                <a:cs typeface="Arial"/>
              </a:rPr>
              <a:t> </a:t>
            </a:r>
            <a:r>
              <a:rPr sz="500" spc="10" dirty="0">
                <a:latin typeface="Arial"/>
                <a:cs typeface="Arial"/>
              </a:rPr>
              <a:t>TM</a:t>
            </a:r>
            <a:r>
              <a:rPr sz="500" spc="25" dirty="0">
                <a:latin typeface="Arial"/>
                <a:cs typeface="Arial"/>
              </a:rPr>
              <a:t> </a:t>
            </a:r>
            <a:r>
              <a:rPr sz="500" dirty="0">
                <a:latin typeface="Arial"/>
                <a:cs typeface="Arial"/>
              </a:rPr>
              <a:t>=</a:t>
            </a:r>
            <a:r>
              <a:rPr sz="500" spc="30" dirty="0">
                <a:latin typeface="Arial"/>
                <a:cs typeface="Arial"/>
              </a:rPr>
              <a:t> </a:t>
            </a:r>
            <a:r>
              <a:rPr sz="500" spc="10" dirty="0">
                <a:latin typeface="Arial"/>
                <a:cs typeface="Arial"/>
              </a:rPr>
              <a:t>0.81,</a:t>
            </a:r>
            <a:r>
              <a:rPr sz="500" spc="25" dirty="0">
                <a:latin typeface="Arial"/>
                <a:cs typeface="Arial"/>
              </a:rPr>
              <a:t> </a:t>
            </a:r>
            <a:r>
              <a:rPr sz="500" spc="10" dirty="0">
                <a:latin typeface="Arial"/>
                <a:cs typeface="Arial"/>
              </a:rPr>
              <a:t>r.m.s.d.</a:t>
            </a:r>
            <a:r>
              <a:rPr sz="500" spc="30" dirty="0">
                <a:latin typeface="Arial"/>
                <a:cs typeface="Arial"/>
              </a:rPr>
              <a:t> </a:t>
            </a:r>
            <a:r>
              <a:rPr sz="500" dirty="0">
                <a:latin typeface="Arial"/>
                <a:cs typeface="Arial"/>
              </a:rPr>
              <a:t>=</a:t>
            </a:r>
            <a:r>
              <a:rPr sz="500" spc="25" dirty="0">
                <a:latin typeface="Arial"/>
                <a:cs typeface="Arial"/>
              </a:rPr>
              <a:t> </a:t>
            </a:r>
            <a:r>
              <a:rPr sz="500" spc="10" dirty="0">
                <a:latin typeface="Arial"/>
                <a:cs typeface="Arial"/>
              </a:rPr>
              <a:t>10.75</a:t>
            </a:r>
            <a:r>
              <a:rPr sz="500" spc="30" dirty="0">
                <a:latin typeface="Arial"/>
                <a:cs typeface="Arial"/>
              </a:rPr>
              <a:t> </a:t>
            </a:r>
            <a:r>
              <a:rPr sz="500" spc="-50" dirty="0">
                <a:latin typeface="Arial"/>
                <a:cs typeface="Arial"/>
              </a:rPr>
              <a:t>Å</a:t>
            </a:r>
            <a:endParaRPr sz="500" dirty="0">
              <a:latin typeface="Arial"/>
              <a:cs typeface="Arial"/>
            </a:endParaRPr>
          </a:p>
        </p:txBody>
      </p:sp>
      <p:sp>
        <p:nvSpPr>
          <p:cNvPr id="1611" name="object 301">
            <a:extLst>
              <a:ext uri="{FF2B5EF4-FFF2-40B4-BE49-F238E27FC236}">
                <a16:creationId xmlns:a16="http://schemas.microsoft.com/office/drawing/2014/main" id="{6F784421-26A9-488F-E16C-B5D3253EA227}"/>
              </a:ext>
            </a:extLst>
          </p:cNvPr>
          <p:cNvSpPr txBox="1"/>
          <p:nvPr/>
        </p:nvSpPr>
        <p:spPr>
          <a:xfrm>
            <a:off x="10474401" y="5739366"/>
            <a:ext cx="886460" cy="188595"/>
          </a:xfrm>
          <a:prstGeom prst="rect">
            <a:avLst/>
          </a:prstGeom>
        </p:spPr>
        <p:txBody>
          <a:bodyPr vert="horz" wrap="square" lIns="0" tIns="11430" rIns="0" bIns="0" rtlCol="0">
            <a:spAutoFit/>
          </a:bodyPr>
          <a:lstStyle/>
          <a:p>
            <a:pPr marL="12700" marR="5080" indent="85725">
              <a:lnSpc>
                <a:spcPct val="106700"/>
              </a:lnSpc>
              <a:spcBef>
                <a:spcPts val="90"/>
              </a:spcBef>
            </a:pPr>
            <a:r>
              <a:rPr sz="500" dirty="0">
                <a:latin typeface="Arial"/>
                <a:cs typeface="Arial"/>
              </a:rPr>
              <a:t>H1168,</a:t>
            </a:r>
            <a:r>
              <a:rPr sz="500" spc="25" dirty="0">
                <a:latin typeface="Arial"/>
                <a:cs typeface="Arial"/>
              </a:rPr>
              <a:t> </a:t>
            </a:r>
            <a:r>
              <a:rPr sz="500" spc="-25" dirty="0">
                <a:latin typeface="Arial"/>
                <a:cs typeface="Arial"/>
              </a:rPr>
              <a:t>A1B1C1,</a:t>
            </a:r>
            <a:r>
              <a:rPr sz="500" spc="25" dirty="0">
                <a:latin typeface="Arial"/>
                <a:cs typeface="Arial"/>
              </a:rPr>
              <a:t> </a:t>
            </a:r>
            <a:r>
              <a:rPr sz="500" spc="-10" dirty="0">
                <a:latin typeface="Arial"/>
                <a:cs typeface="Arial"/>
              </a:rPr>
              <a:t>567AA,</a:t>
            </a:r>
            <a:r>
              <a:rPr sz="500" spc="500" dirty="0">
                <a:latin typeface="Arial"/>
                <a:cs typeface="Arial"/>
              </a:rPr>
              <a:t> </a:t>
            </a:r>
            <a:r>
              <a:rPr sz="500" dirty="0">
                <a:latin typeface="Arial"/>
                <a:cs typeface="Arial"/>
              </a:rPr>
              <a:t>TM</a:t>
            </a:r>
            <a:r>
              <a:rPr sz="500" spc="85" dirty="0">
                <a:latin typeface="Arial"/>
                <a:cs typeface="Arial"/>
              </a:rPr>
              <a:t> </a:t>
            </a:r>
            <a:r>
              <a:rPr sz="500" dirty="0">
                <a:latin typeface="Arial"/>
                <a:cs typeface="Arial"/>
              </a:rPr>
              <a:t>=</a:t>
            </a:r>
            <a:r>
              <a:rPr sz="500" spc="90" dirty="0">
                <a:latin typeface="Arial"/>
                <a:cs typeface="Arial"/>
              </a:rPr>
              <a:t> </a:t>
            </a:r>
            <a:r>
              <a:rPr sz="500" dirty="0">
                <a:latin typeface="Arial"/>
                <a:cs typeface="Arial"/>
              </a:rPr>
              <a:t>0.93,</a:t>
            </a:r>
            <a:r>
              <a:rPr sz="500" spc="90" dirty="0">
                <a:latin typeface="Arial"/>
                <a:cs typeface="Arial"/>
              </a:rPr>
              <a:t> </a:t>
            </a:r>
            <a:r>
              <a:rPr sz="500" dirty="0">
                <a:latin typeface="Arial"/>
                <a:cs typeface="Arial"/>
              </a:rPr>
              <a:t>r.m.s.d.</a:t>
            </a:r>
            <a:r>
              <a:rPr sz="500" spc="90" dirty="0">
                <a:latin typeface="Arial"/>
                <a:cs typeface="Arial"/>
              </a:rPr>
              <a:t> </a:t>
            </a:r>
            <a:r>
              <a:rPr sz="500" dirty="0">
                <a:latin typeface="Arial"/>
                <a:cs typeface="Arial"/>
              </a:rPr>
              <a:t>=</a:t>
            </a:r>
            <a:r>
              <a:rPr sz="500" spc="90" dirty="0">
                <a:latin typeface="Arial"/>
                <a:cs typeface="Arial"/>
              </a:rPr>
              <a:t> </a:t>
            </a:r>
            <a:r>
              <a:rPr sz="500" dirty="0">
                <a:latin typeface="Arial"/>
                <a:cs typeface="Arial"/>
              </a:rPr>
              <a:t>2.43</a:t>
            </a:r>
            <a:r>
              <a:rPr sz="500" spc="90" dirty="0">
                <a:latin typeface="Arial"/>
                <a:cs typeface="Arial"/>
              </a:rPr>
              <a:t> </a:t>
            </a:r>
            <a:r>
              <a:rPr sz="500" spc="-50" dirty="0">
                <a:latin typeface="Arial"/>
                <a:cs typeface="Arial"/>
              </a:rPr>
              <a:t>Å</a:t>
            </a:r>
            <a:endParaRPr sz="500">
              <a:latin typeface="Arial"/>
              <a:cs typeface="Arial"/>
            </a:endParaRPr>
          </a:p>
        </p:txBody>
      </p:sp>
      <p:sp>
        <p:nvSpPr>
          <p:cNvPr id="1612" name="object 305">
            <a:extLst>
              <a:ext uri="{FF2B5EF4-FFF2-40B4-BE49-F238E27FC236}">
                <a16:creationId xmlns:a16="http://schemas.microsoft.com/office/drawing/2014/main" id="{AD110200-DC82-F723-B79C-FA318D20597C}"/>
              </a:ext>
            </a:extLst>
          </p:cNvPr>
          <p:cNvSpPr txBox="1"/>
          <p:nvPr/>
        </p:nvSpPr>
        <p:spPr>
          <a:xfrm>
            <a:off x="8010233" y="6682703"/>
            <a:ext cx="1750695" cy="188595"/>
          </a:xfrm>
          <a:prstGeom prst="rect">
            <a:avLst/>
          </a:prstGeom>
        </p:spPr>
        <p:txBody>
          <a:bodyPr vert="horz" wrap="square" lIns="0" tIns="16510" rIns="0" bIns="0" rtlCol="0">
            <a:spAutoFit/>
          </a:bodyPr>
          <a:lstStyle/>
          <a:p>
            <a:pPr marL="16510" algn="ctr">
              <a:lnSpc>
                <a:spcPct val="100000"/>
              </a:lnSpc>
              <a:spcBef>
                <a:spcPts val="130"/>
              </a:spcBef>
              <a:tabLst>
                <a:tab pos="894715" algn="l"/>
              </a:tabLst>
            </a:pPr>
            <a:r>
              <a:rPr sz="500" dirty="0">
                <a:latin typeface="Arial"/>
                <a:cs typeface="Arial"/>
              </a:rPr>
              <a:t>T1173o,</a:t>
            </a:r>
            <a:r>
              <a:rPr sz="500" spc="30" dirty="0">
                <a:latin typeface="Arial"/>
                <a:cs typeface="Arial"/>
              </a:rPr>
              <a:t> </a:t>
            </a:r>
            <a:r>
              <a:rPr sz="500" dirty="0">
                <a:latin typeface="Arial"/>
                <a:cs typeface="Arial"/>
              </a:rPr>
              <a:t>A3,</a:t>
            </a:r>
            <a:r>
              <a:rPr sz="500" spc="30" dirty="0">
                <a:latin typeface="Arial"/>
                <a:cs typeface="Arial"/>
              </a:rPr>
              <a:t> </a:t>
            </a:r>
            <a:r>
              <a:rPr sz="500" spc="-10" dirty="0">
                <a:latin typeface="Arial"/>
                <a:cs typeface="Arial"/>
              </a:rPr>
              <a:t>612AA,</a:t>
            </a:r>
            <a:r>
              <a:rPr sz="500" dirty="0">
                <a:latin typeface="Arial"/>
                <a:cs typeface="Arial"/>
              </a:rPr>
              <a:t>	T1178o,</a:t>
            </a:r>
            <a:r>
              <a:rPr sz="500" spc="15" dirty="0">
                <a:latin typeface="Arial"/>
                <a:cs typeface="Arial"/>
              </a:rPr>
              <a:t> </a:t>
            </a:r>
            <a:r>
              <a:rPr sz="500" dirty="0">
                <a:latin typeface="Arial"/>
                <a:cs typeface="Arial"/>
              </a:rPr>
              <a:t>A2,</a:t>
            </a:r>
            <a:r>
              <a:rPr sz="500" spc="15" dirty="0">
                <a:latin typeface="Arial"/>
                <a:cs typeface="Arial"/>
              </a:rPr>
              <a:t> </a:t>
            </a:r>
            <a:r>
              <a:rPr sz="500" spc="-10" dirty="0">
                <a:latin typeface="Arial"/>
                <a:cs typeface="Arial"/>
              </a:rPr>
              <a:t>612AA,</a:t>
            </a:r>
            <a:endParaRPr sz="500" dirty="0">
              <a:latin typeface="Arial"/>
              <a:cs typeface="Arial"/>
            </a:endParaRPr>
          </a:p>
          <a:p>
            <a:pPr algn="ctr">
              <a:lnSpc>
                <a:spcPct val="100000"/>
              </a:lnSpc>
              <a:spcBef>
                <a:spcPts val="40"/>
              </a:spcBef>
            </a:pPr>
            <a:r>
              <a:rPr sz="500" dirty="0">
                <a:latin typeface="Arial"/>
                <a:cs typeface="Arial"/>
              </a:rPr>
              <a:t>TM</a:t>
            </a:r>
            <a:r>
              <a:rPr sz="500" spc="55" dirty="0">
                <a:latin typeface="Arial"/>
                <a:cs typeface="Arial"/>
              </a:rPr>
              <a:t> </a:t>
            </a:r>
            <a:r>
              <a:rPr sz="500" dirty="0">
                <a:latin typeface="Arial"/>
                <a:cs typeface="Arial"/>
              </a:rPr>
              <a:t>=</a:t>
            </a:r>
            <a:r>
              <a:rPr sz="500" spc="65" dirty="0">
                <a:latin typeface="Arial"/>
                <a:cs typeface="Arial"/>
              </a:rPr>
              <a:t> </a:t>
            </a:r>
            <a:r>
              <a:rPr sz="500" dirty="0">
                <a:latin typeface="Arial"/>
                <a:cs typeface="Arial"/>
              </a:rPr>
              <a:t>0.93,</a:t>
            </a:r>
            <a:r>
              <a:rPr sz="500" spc="65" dirty="0">
                <a:latin typeface="Arial"/>
                <a:cs typeface="Arial"/>
              </a:rPr>
              <a:t> </a:t>
            </a:r>
            <a:r>
              <a:rPr sz="500" dirty="0">
                <a:latin typeface="Arial"/>
                <a:cs typeface="Arial"/>
              </a:rPr>
              <a:t>r.m.s.d.</a:t>
            </a:r>
            <a:r>
              <a:rPr sz="500" spc="65" dirty="0">
                <a:latin typeface="Arial"/>
                <a:cs typeface="Arial"/>
              </a:rPr>
              <a:t> </a:t>
            </a:r>
            <a:r>
              <a:rPr sz="500" dirty="0">
                <a:latin typeface="Arial"/>
                <a:cs typeface="Arial"/>
              </a:rPr>
              <a:t>=</a:t>
            </a:r>
            <a:r>
              <a:rPr sz="500" spc="70" dirty="0">
                <a:latin typeface="Arial"/>
                <a:cs typeface="Arial"/>
              </a:rPr>
              <a:t> </a:t>
            </a:r>
            <a:r>
              <a:rPr sz="500" dirty="0">
                <a:latin typeface="Arial"/>
                <a:cs typeface="Arial"/>
              </a:rPr>
              <a:t>2.77</a:t>
            </a:r>
            <a:r>
              <a:rPr sz="500" spc="65" dirty="0">
                <a:latin typeface="Arial"/>
                <a:cs typeface="Arial"/>
              </a:rPr>
              <a:t> </a:t>
            </a:r>
            <a:r>
              <a:rPr sz="500" dirty="0">
                <a:latin typeface="Arial"/>
                <a:cs typeface="Arial"/>
              </a:rPr>
              <a:t>Å</a:t>
            </a:r>
            <a:r>
              <a:rPr sz="500" spc="175" dirty="0">
                <a:latin typeface="Arial"/>
                <a:cs typeface="Arial"/>
              </a:rPr>
              <a:t> </a:t>
            </a:r>
            <a:r>
              <a:rPr sz="500" dirty="0">
                <a:latin typeface="Arial"/>
                <a:cs typeface="Arial"/>
              </a:rPr>
              <a:t>TM</a:t>
            </a:r>
            <a:r>
              <a:rPr sz="500" spc="65" dirty="0">
                <a:latin typeface="Arial"/>
                <a:cs typeface="Arial"/>
              </a:rPr>
              <a:t> </a:t>
            </a:r>
            <a:r>
              <a:rPr sz="500" dirty="0">
                <a:latin typeface="Arial"/>
                <a:cs typeface="Arial"/>
              </a:rPr>
              <a:t>=</a:t>
            </a:r>
            <a:r>
              <a:rPr sz="500" spc="70" dirty="0">
                <a:latin typeface="Arial"/>
                <a:cs typeface="Arial"/>
              </a:rPr>
              <a:t> </a:t>
            </a:r>
            <a:r>
              <a:rPr sz="500" dirty="0">
                <a:latin typeface="Arial"/>
                <a:cs typeface="Arial"/>
              </a:rPr>
              <a:t>0.96,</a:t>
            </a:r>
            <a:r>
              <a:rPr sz="500" spc="65" dirty="0">
                <a:latin typeface="Arial"/>
                <a:cs typeface="Arial"/>
              </a:rPr>
              <a:t> </a:t>
            </a:r>
            <a:r>
              <a:rPr sz="500" dirty="0">
                <a:latin typeface="Arial"/>
                <a:cs typeface="Arial"/>
              </a:rPr>
              <a:t>r.m.s.d.</a:t>
            </a:r>
            <a:r>
              <a:rPr sz="500" spc="65" dirty="0">
                <a:latin typeface="Arial"/>
                <a:cs typeface="Arial"/>
              </a:rPr>
              <a:t> </a:t>
            </a:r>
            <a:r>
              <a:rPr sz="500" dirty="0">
                <a:latin typeface="Arial"/>
                <a:cs typeface="Arial"/>
              </a:rPr>
              <a:t>=</a:t>
            </a:r>
            <a:r>
              <a:rPr sz="500" spc="65" dirty="0">
                <a:latin typeface="Arial"/>
                <a:cs typeface="Arial"/>
              </a:rPr>
              <a:t> </a:t>
            </a:r>
            <a:r>
              <a:rPr sz="500" dirty="0">
                <a:latin typeface="Arial"/>
                <a:cs typeface="Arial"/>
              </a:rPr>
              <a:t>2.14</a:t>
            </a:r>
            <a:r>
              <a:rPr sz="500" spc="70" dirty="0">
                <a:latin typeface="Arial"/>
                <a:cs typeface="Arial"/>
              </a:rPr>
              <a:t> </a:t>
            </a:r>
            <a:r>
              <a:rPr sz="500" spc="-50" dirty="0">
                <a:latin typeface="Arial"/>
                <a:cs typeface="Arial"/>
              </a:rPr>
              <a:t>Å</a:t>
            </a:r>
            <a:endParaRPr sz="500" dirty="0">
              <a:latin typeface="Arial"/>
              <a:cs typeface="Arial"/>
            </a:endParaRPr>
          </a:p>
        </p:txBody>
      </p:sp>
      <p:sp>
        <p:nvSpPr>
          <p:cNvPr id="1613" name="四角形: 角を丸くする 1612">
            <a:extLst>
              <a:ext uri="{FF2B5EF4-FFF2-40B4-BE49-F238E27FC236}">
                <a16:creationId xmlns:a16="http://schemas.microsoft.com/office/drawing/2014/main" id="{C73FBE86-EF3C-9E42-4D46-A7D65C045E8F}"/>
              </a:ext>
            </a:extLst>
          </p:cNvPr>
          <p:cNvSpPr/>
          <p:nvPr/>
        </p:nvSpPr>
        <p:spPr>
          <a:xfrm>
            <a:off x="6953791" y="41568"/>
            <a:ext cx="5185604" cy="6824960"/>
          </a:xfrm>
          <a:prstGeom prst="roundRect">
            <a:avLst>
              <a:gd name="adj" fmla="val 3957"/>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4" name="矢印: 右 1613">
            <a:extLst>
              <a:ext uri="{FF2B5EF4-FFF2-40B4-BE49-F238E27FC236}">
                <a16:creationId xmlns:a16="http://schemas.microsoft.com/office/drawing/2014/main" id="{10B046EA-832B-E911-0C40-D7DF812D4891}"/>
              </a:ext>
            </a:extLst>
          </p:cNvPr>
          <p:cNvSpPr/>
          <p:nvPr/>
        </p:nvSpPr>
        <p:spPr>
          <a:xfrm>
            <a:off x="5161263" y="5565170"/>
            <a:ext cx="1765328" cy="694186"/>
          </a:xfrm>
          <a:prstGeom prst="rightArrow">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rgbClr val="C00000"/>
              </a:solidFill>
            </a:endParaRPr>
          </a:p>
        </p:txBody>
      </p:sp>
    </p:spTree>
    <p:extLst>
      <p:ext uri="{BB962C8B-B14F-4D97-AF65-F5344CB8AC3E}">
        <p14:creationId xmlns:p14="http://schemas.microsoft.com/office/powerpoint/2010/main" val="198409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図 247">
            <a:extLst>
              <a:ext uri="{FF2B5EF4-FFF2-40B4-BE49-F238E27FC236}">
                <a16:creationId xmlns:a16="http://schemas.microsoft.com/office/drawing/2014/main" id="{4622DC33-51FA-18DE-D18E-73D86EAA521F}"/>
              </a:ext>
            </a:extLst>
          </p:cNvPr>
          <p:cNvPicPr>
            <a:picLocks noChangeAspect="1"/>
          </p:cNvPicPr>
          <p:nvPr/>
        </p:nvPicPr>
        <p:blipFill>
          <a:blip r:embed="rId3"/>
          <a:stretch>
            <a:fillRect/>
          </a:stretch>
        </p:blipFill>
        <p:spPr>
          <a:xfrm>
            <a:off x="0" y="258965"/>
            <a:ext cx="12192000" cy="6599035"/>
          </a:xfrm>
          <a:prstGeom prst="rect">
            <a:avLst/>
          </a:prstGeom>
        </p:spPr>
      </p:pic>
      <p:sp>
        <p:nvSpPr>
          <p:cNvPr id="835" name="正方形/長方形 834">
            <a:extLst>
              <a:ext uri="{FF2B5EF4-FFF2-40B4-BE49-F238E27FC236}">
                <a16:creationId xmlns:a16="http://schemas.microsoft.com/office/drawing/2014/main" id="{9225214F-4E8C-3889-9B89-A1D6221DD9A5}"/>
              </a:ext>
            </a:extLst>
          </p:cNvPr>
          <p:cNvSpPr/>
          <p:nvPr/>
        </p:nvSpPr>
        <p:spPr>
          <a:xfrm>
            <a:off x="0" y="-3132"/>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多元素物質の創出</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7925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9A41EF8-3658-DEB6-45E9-2F22C983F8D2}"/>
              </a:ext>
            </a:extLst>
          </p:cNvPr>
          <p:cNvPicPr>
            <a:picLocks noChangeAspect="1"/>
          </p:cNvPicPr>
          <p:nvPr/>
        </p:nvPicPr>
        <p:blipFill>
          <a:blip r:embed="rId2"/>
          <a:stretch>
            <a:fillRect/>
          </a:stretch>
        </p:blipFill>
        <p:spPr>
          <a:xfrm rot="10800000">
            <a:off x="9822264" y="719894"/>
            <a:ext cx="1433673" cy="1881061"/>
          </a:xfrm>
          <a:prstGeom prst="rect">
            <a:avLst/>
          </a:prstGeom>
        </p:spPr>
      </p:pic>
      <p:pic>
        <p:nvPicPr>
          <p:cNvPr id="4" name="図 3">
            <a:extLst>
              <a:ext uri="{FF2B5EF4-FFF2-40B4-BE49-F238E27FC236}">
                <a16:creationId xmlns:a16="http://schemas.microsoft.com/office/drawing/2014/main" id="{991841D8-7B1B-B16A-653A-20D9A095306C}"/>
              </a:ext>
            </a:extLst>
          </p:cNvPr>
          <p:cNvPicPr>
            <a:picLocks noChangeAspect="1"/>
          </p:cNvPicPr>
          <p:nvPr/>
        </p:nvPicPr>
        <p:blipFill>
          <a:blip r:embed="rId3"/>
          <a:stretch>
            <a:fillRect/>
          </a:stretch>
        </p:blipFill>
        <p:spPr>
          <a:xfrm>
            <a:off x="2856699" y="596791"/>
            <a:ext cx="5905511" cy="1569698"/>
          </a:xfrm>
          <a:prstGeom prst="rect">
            <a:avLst/>
          </a:prstGeom>
        </p:spPr>
      </p:pic>
      <p:sp>
        <p:nvSpPr>
          <p:cNvPr id="7" name="七角形 6">
            <a:extLst>
              <a:ext uri="{FF2B5EF4-FFF2-40B4-BE49-F238E27FC236}">
                <a16:creationId xmlns:a16="http://schemas.microsoft.com/office/drawing/2014/main" id="{2C26CC22-37F3-6A5E-985E-78446B82429C}"/>
              </a:ext>
            </a:extLst>
          </p:cNvPr>
          <p:cNvSpPr/>
          <p:nvPr/>
        </p:nvSpPr>
        <p:spPr>
          <a:xfrm>
            <a:off x="754534" y="3214193"/>
            <a:ext cx="969579" cy="827690"/>
          </a:xfrm>
          <a:prstGeom prst="heptagon">
            <a:avLst/>
          </a:prstGeom>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元素</a:t>
            </a:r>
          </a:p>
        </p:txBody>
      </p:sp>
      <p:sp>
        <p:nvSpPr>
          <p:cNvPr id="8" name="ブローチ 7">
            <a:extLst>
              <a:ext uri="{FF2B5EF4-FFF2-40B4-BE49-F238E27FC236}">
                <a16:creationId xmlns:a16="http://schemas.microsoft.com/office/drawing/2014/main" id="{F287D2E3-7D08-1A4D-DD7A-E6A0D2E9110A}"/>
              </a:ext>
            </a:extLst>
          </p:cNvPr>
          <p:cNvSpPr/>
          <p:nvPr/>
        </p:nvSpPr>
        <p:spPr>
          <a:xfrm>
            <a:off x="754534" y="4510907"/>
            <a:ext cx="969579" cy="1024759"/>
          </a:xfrm>
          <a:prstGeom prst="plaque">
            <a:avLst>
              <a:gd name="adj" fmla="val 27236"/>
            </a:avLst>
          </a:prstGeom>
          <a:solidFill>
            <a:schemeClr val="accent6">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元素</a:t>
            </a:r>
          </a:p>
        </p:txBody>
      </p:sp>
      <p:sp>
        <p:nvSpPr>
          <p:cNvPr id="9" name="涙形 8">
            <a:extLst>
              <a:ext uri="{FF2B5EF4-FFF2-40B4-BE49-F238E27FC236}">
                <a16:creationId xmlns:a16="http://schemas.microsoft.com/office/drawing/2014/main" id="{AB4812F3-B8DC-3C3C-7207-C965BA1A0674}"/>
              </a:ext>
            </a:extLst>
          </p:cNvPr>
          <p:cNvSpPr/>
          <p:nvPr/>
        </p:nvSpPr>
        <p:spPr>
          <a:xfrm>
            <a:off x="788871" y="1972659"/>
            <a:ext cx="969579" cy="851338"/>
          </a:xfrm>
          <a:prstGeom prst="teardrop">
            <a:avLst/>
          </a:prstGeom>
          <a:solidFill>
            <a:srgbClr val="FFC000"/>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latin typeface="BIZ UDPゴシック" panose="020B0400000000000000" pitchFamily="50" charset="-128"/>
                <a:ea typeface="BIZ UDPゴシック" panose="020B0400000000000000" pitchFamily="50" charset="-128"/>
              </a:rPr>
              <a:t>元素</a:t>
            </a:r>
          </a:p>
        </p:txBody>
      </p:sp>
      <p:sp>
        <p:nvSpPr>
          <p:cNvPr id="11" name="楕円 10">
            <a:extLst>
              <a:ext uri="{FF2B5EF4-FFF2-40B4-BE49-F238E27FC236}">
                <a16:creationId xmlns:a16="http://schemas.microsoft.com/office/drawing/2014/main" id="{7DA33B62-CB04-76E9-B8CE-3F844BE079E8}"/>
              </a:ext>
            </a:extLst>
          </p:cNvPr>
          <p:cNvSpPr/>
          <p:nvPr/>
        </p:nvSpPr>
        <p:spPr>
          <a:xfrm>
            <a:off x="2730835" y="3486150"/>
            <a:ext cx="1395248" cy="989286"/>
          </a:xfrm>
          <a:prstGeom prst="ellipse">
            <a:avLst/>
          </a:prstGeom>
          <a:solidFill>
            <a:srgbClr val="FF00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ハイエントロピー元素</a:t>
            </a:r>
          </a:p>
        </p:txBody>
      </p:sp>
      <p:cxnSp>
        <p:nvCxnSpPr>
          <p:cNvPr id="13" name="コネクタ: カギ線 12">
            <a:extLst>
              <a:ext uri="{FF2B5EF4-FFF2-40B4-BE49-F238E27FC236}">
                <a16:creationId xmlns:a16="http://schemas.microsoft.com/office/drawing/2014/main" id="{C672A34E-5A0F-D160-222B-D8C3CE55EDBB}"/>
              </a:ext>
            </a:extLst>
          </p:cNvPr>
          <p:cNvCxnSpPr>
            <a:stCxn id="9" idx="0"/>
            <a:endCxn id="11" idx="2"/>
          </p:cNvCxnSpPr>
          <p:nvPr/>
        </p:nvCxnSpPr>
        <p:spPr>
          <a:xfrm>
            <a:off x="1758450" y="2398328"/>
            <a:ext cx="972385" cy="15824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FD42B30B-1959-F32F-5372-9C72448D716C}"/>
              </a:ext>
            </a:extLst>
          </p:cNvPr>
          <p:cNvCxnSpPr>
            <a:cxnSpLocks/>
            <a:endCxn id="11" idx="2"/>
          </p:cNvCxnSpPr>
          <p:nvPr/>
        </p:nvCxnSpPr>
        <p:spPr>
          <a:xfrm flipV="1">
            <a:off x="1716983" y="3980793"/>
            <a:ext cx="1013852" cy="1002093"/>
          </a:xfrm>
          <a:prstGeom prst="bentConnector3">
            <a:avLst>
              <a:gd name="adj1" fmla="val 50778"/>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50672992-0FDA-FAA4-7165-241AFF6AF7AD}"/>
              </a:ext>
            </a:extLst>
          </p:cNvPr>
          <p:cNvPicPr>
            <a:picLocks noChangeAspect="1"/>
          </p:cNvPicPr>
          <p:nvPr/>
        </p:nvPicPr>
        <p:blipFill>
          <a:blip r:embed="rId4"/>
          <a:stretch>
            <a:fillRect/>
          </a:stretch>
        </p:blipFill>
        <p:spPr>
          <a:xfrm>
            <a:off x="4685006" y="3850498"/>
            <a:ext cx="935817" cy="731583"/>
          </a:xfrm>
          <a:prstGeom prst="rect">
            <a:avLst/>
          </a:prstGeom>
        </p:spPr>
      </p:pic>
      <p:pic>
        <p:nvPicPr>
          <p:cNvPr id="25" name="図 24">
            <a:extLst>
              <a:ext uri="{FF2B5EF4-FFF2-40B4-BE49-F238E27FC236}">
                <a16:creationId xmlns:a16="http://schemas.microsoft.com/office/drawing/2014/main" id="{17382DC1-5276-7A57-3A22-BBF0A8CD5566}"/>
              </a:ext>
            </a:extLst>
          </p:cNvPr>
          <p:cNvPicPr>
            <a:picLocks noChangeAspect="1"/>
          </p:cNvPicPr>
          <p:nvPr/>
        </p:nvPicPr>
        <p:blipFill>
          <a:blip r:embed="rId4"/>
          <a:stretch>
            <a:fillRect/>
          </a:stretch>
        </p:blipFill>
        <p:spPr>
          <a:xfrm>
            <a:off x="6096000" y="4475436"/>
            <a:ext cx="935817" cy="731583"/>
          </a:xfrm>
          <a:prstGeom prst="rect">
            <a:avLst/>
          </a:prstGeom>
        </p:spPr>
      </p:pic>
      <p:pic>
        <p:nvPicPr>
          <p:cNvPr id="26" name="図 25">
            <a:extLst>
              <a:ext uri="{FF2B5EF4-FFF2-40B4-BE49-F238E27FC236}">
                <a16:creationId xmlns:a16="http://schemas.microsoft.com/office/drawing/2014/main" id="{9849BEB2-8A93-4EBC-CC21-40587B2DC8E9}"/>
              </a:ext>
            </a:extLst>
          </p:cNvPr>
          <p:cNvPicPr>
            <a:picLocks noChangeAspect="1"/>
          </p:cNvPicPr>
          <p:nvPr/>
        </p:nvPicPr>
        <p:blipFill>
          <a:blip r:embed="rId4"/>
          <a:stretch>
            <a:fillRect/>
          </a:stretch>
        </p:blipFill>
        <p:spPr>
          <a:xfrm>
            <a:off x="5373634" y="3025697"/>
            <a:ext cx="935817" cy="731583"/>
          </a:xfrm>
          <a:prstGeom prst="rect">
            <a:avLst/>
          </a:prstGeom>
        </p:spPr>
      </p:pic>
      <p:pic>
        <p:nvPicPr>
          <p:cNvPr id="30" name="図 29">
            <a:extLst>
              <a:ext uri="{FF2B5EF4-FFF2-40B4-BE49-F238E27FC236}">
                <a16:creationId xmlns:a16="http://schemas.microsoft.com/office/drawing/2014/main" id="{770495BA-2FBE-993E-9DB3-D38FC96A2174}"/>
              </a:ext>
            </a:extLst>
          </p:cNvPr>
          <p:cNvPicPr>
            <a:picLocks noChangeAspect="1"/>
          </p:cNvPicPr>
          <p:nvPr/>
        </p:nvPicPr>
        <p:blipFill>
          <a:blip r:embed="rId4"/>
          <a:stretch>
            <a:fillRect/>
          </a:stretch>
        </p:blipFill>
        <p:spPr>
          <a:xfrm>
            <a:off x="5341547" y="4164296"/>
            <a:ext cx="935817" cy="731583"/>
          </a:xfrm>
          <a:prstGeom prst="rect">
            <a:avLst/>
          </a:prstGeom>
        </p:spPr>
      </p:pic>
      <p:pic>
        <p:nvPicPr>
          <p:cNvPr id="31" name="図 30">
            <a:extLst>
              <a:ext uri="{FF2B5EF4-FFF2-40B4-BE49-F238E27FC236}">
                <a16:creationId xmlns:a16="http://schemas.microsoft.com/office/drawing/2014/main" id="{62E88E9C-4330-6F5E-E475-BA923716AF7E}"/>
              </a:ext>
            </a:extLst>
          </p:cNvPr>
          <p:cNvPicPr>
            <a:picLocks noChangeAspect="1"/>
          </p:cNvPicPr>
          <p:nvPr/>
        </p:nvPicPr>
        <p:blipFill>
          <a:blip r:embed="rId4"/>
          <a:stretch>
            <a:fillRect/>
          </a:stretch>
        </p:blipFill>
        <p:spPr>
          <a:xfrm>
            <a:off x="6042915" y="3355855"/>
            <a:ext cx="935817" cy="731583"/>
          </a:xfrm>
          <a:prstGeom prst="rect">
            <a:avLst/>
          </a:prstGeom>
        </p:spPr>
      </p:pic>
      <p:sp>
        <p:nvSpPr>
          <p:cNvPr id="33" name="矢印: 右 32">
            <a:extLst>
              <a:ext uri="{FF2B5EF4-FFF2-40B4-BE49-F238E27FC236}">
                <a16:creationId xmlns:a16="http://schemas.microsoft.com/office/drawing/2014/main" id="{06F5AD6C-4092-D964-F0ED-6BB444D15B8F}"/>
              </a:ext>
            </a:extLst>
          </p:cNvPr>
          <p:cNvSpPr/>
          <p:nvPr/>
        </p:nvSpPr>
        <p:spPr>
          <a:xfrm>
            <a:off x="4296592" y="3771406"/>
            <a:ext cx="435823" cy="32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536EE91-7361-2003-0E8A-30E2510A44F6}"/>
              </a:ext>
            </a:extLst>
          </p:cNvPr>
          <p:cNvSpPr txBox="1"/>
          <p:nvPr/>
        </p:nvSpPr>
        <p:spPr>
          <a:xfrm>
            <a:off x="4514503" y="2706023"/>
            <a:ext cx="247773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ハイエントロピー分子</a:t>
            </a:r>
          </a:p>
        </p:txBody>
      </p:sp>
      <p:sp>
        <p:nvSpPr>
          <p:cNvPr id="36" name="テキスト ボックス 35">
            <a:extLst>
              <a:ext uri="{FF2B5EF4-FFF2-40B4-BE49-F238E27FC236}">
                <a16:creationId xmlns:a16="http://schemas.microsoft.com/office/drawing/2014/main" id="{43CCC51E-6595-0DC0-5A43-4C94C0BD388D}"/>
              </a:ext>
            </a:extLst>
          </p:cNvPr>
          <p:cNvSpPr txBox="1"/>
          <p:nvPr/>
        </p:nvSpPr>
        <p:spPr>
          <a:xfrm>
            <a:off x="7346019" y="2783822"/>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無機分子</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37" name="テキスト ボックス 36">
            <a:extLst>
              <a:ext uri="{FF2B5EF4-FFF2-40B4-BE49-F238E27FC236}">
                <a16:creationId xmlns:a16="http://schemas.microsoft.com/office/drawing/2014/main" id="{C9823AFC-F20C-219C-7E72-D40FF48B84E0}"/>
              </a:ext>
            </a:extLst>
          </p:cNvPr>
          <p:cNvSpPr txBox="1"/>
          <p:nvPr/>
        </p:nvSpPr>
        <p:spPr>
          <a:xfrm>
            <a:off x="7427836" y="4414190"/>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有機分子</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49F1E360-A224-F76E-C62F-A611A131FFDF}"/>
              </a:ext>
            </a:extLst>
          </p:cNvPr>
          <p:cNvCxnSpPr>
            <a:cxnSpLocks/>
          </p:cNvCxnSpPr>
          <p:nvPr/>
        </p:nvCxnSpPr>
        <p:spPr>
          <a:xfrm flipV="1">
            <a:off x="7024325" y="3123543"/>
            <a:ext cx="643388" cy="726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F380BEF8-D2C9-DDE8-633C-B0944E75D983}"/>
              </a:ext>
            </a:extLst>
          </p:cNvPr>
          <p:cNvCxnSpPr>
            <a:cxnSpLocks/>
          </p:cNvCxnSpPr>
          <p:nvPr/>
        </p:nvCxnSpPr>
        <p:spPr>
          <a:xfrm>
            <a:off x="7024325" y="3850498"/>
            <a:ext cx="550669" cy="746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右中かっこ 43">
            <a:extLst>
              <a:ext uri="{FF2B5EF4-FFF2-40B4-BE49-F238E27FC236}">
                <a16:creationId xmlns:a16="http://schemas.microsoft.com/office/drawing/2014/main" id="{43BDCFA2-6724-B0ED-273D-C6E4AA6BBCD3}"/>
              </a:ext>
            </a:extLst>
          </p:cNvPr>
          <p:cNvSpPr/>
          <p:nvPr/>
        </p:nvSpPr>
        <p:spPr>
          <a:xfrm>
            <a:off x="8906830" y="2622883"/>
            <a:ext cx="674552" cy="2498261"/>
          </a:xfrm>
          <a:prstGeom prst="rightBrace">
            <a:avLst>
              <a:gd name="adj1" fmla="val 70268"/>
              <a:gd name="adj2" fmla="val 50221"/>
            </a:avLst>
          </a:prstGeom>
          <a:ln w="28575">
            <a:solidFill>
              <a:srgbClr val="7030A0"/>
            </a:solidFill>
          </a:ln>
          <a:effectLst>
            <a:glow rad="228600">
              <a:schemeClr val="accent3">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E4AE518-560A-B2E9-BAA4-F7F57EFAC662}"/>
              </a:ext>
            </a:extLst>
          </p:cNvPr>
          <p:cNvSpPr txBox="1"/>
          <p:nvPr/>
        </p:nvSpPr>
        <p:spPr>
          <a:xfrm>
            <a:off x="9372500" y="3457107"/>
            <a:ext cx="2424122" cy="1169551"/>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ハイエントロピー新素材</a:t>
            </a:r>
            <a:endParaRPr kumimoji="1"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ハイエントロピー高分子</a:t>
            </a:r>
            <a:endParaRPr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ハイエントロピータンパク質</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46" name="フローチャート: せん孔テープ 45">
            <a:extLst>
              <a:ext uri="{FF2B5EF4-FFF2-40B4-BE49-F238E27FC236}">
                <a16:creationId xmlns:a16="http://schemas.microsoft.com/office/drawing/2014/main" id="{262D73D8-7123-7EC2-B7EF-A80AF949B3CF}"/>
              </a:ext>
            </a:extLst>
          </p:cNvPr>
          <p:cNvSpPr/>
          <p:nvPr/>
        </p:nvSpPr>
        <p:spPr>
          <a:xfrm>
            <a:off x="827066" y="753786"/>
            <a:ext cx="969579" cy="677917"/>
          </a:xfrm>
          <a:prstGeom prst="flowChartPunchedTap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元素</a:t>
            </a:r>
          </a:p>
        </p:txBody>
      </p:sp>
      <p:sp>
        <p:nvSpPr>
          <p:cNvPr id="48" name="ハート 47">
            <a:extLst>
              <a:ext uri="{FF2B5EF4-FFF2-40B4-BE49-F238E27FC236}">
                <a16:creationId xmlns:a16="http://schemas.microsoft.com/office/drawing/2014/main" id="{C0C406FA-D4CC-7295-2D45-B0DA38640B4E}"/>
              </a:ext>
            </a:extLst>
          </p:cNvPr>
          <p:cNvSpPr/>
          <p:nvPr/>
        </p:nvSpPr>
        <p:spPr>
          <a:xfrm rot="10800000">
            <a:off x="754534" y="5829301"/>
            <a:ext cx="969579" cy="764628"/>
          </a:xfrm>
          <a:prstGeom prst="hear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lumMod val="95000"/>
                  <a:lumOff val="5000"/>
                </a:schemeClr>
              </a:solidFill>
            </a:endParaRPr>
          </a:p>
        </p:txBody>
      </p:sp>
      <p:cxnSp>
        <p:nvCxnSpPr>
          <p:cNvPr id="58" name="コネクタ: カギ線 57">
            <a:extLst>
              <a:ext uri="{FF2B5EF4-FFF2-40B4-BE49-F238E27FC236}">
                <a16:creationId xmlns:a16="http://schemas.microsoft.com/office/drawing/2014/main" id="{4C199008-EA23-E2E7-3D71-217980475B65}"/>
              </a:ext>
            </a:extLst>
          </p:cNvPr>
          <p:cNvCxnSpPr>
            <a:stCxn id="46" idx="3"/>
            <a:endCxn id="11" idx="2"/>
          </p:cNvCxnSpPr>
          <p:nvPr/>
        </p:nvCxnSpPr>
        <p:spPr>
          <a:xfrm>
            <a:off x="1796645" y="1092745"/>
            <a:ext cx="934190" cy="2888048"/>
          </a:xfrm>
          <a:prstGeom prst="bentConnector3">
            <a:avLst>
              <a:gd name="adj1" fmla="val 47469"/>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A037FF2-39BE-7B26-1F75-67BB2878BE68}"/>
              </a:ext>
            </a:extLst>
          </p:cNvPr>
          <p:cNvSpPr txBox="1"/>
          <p:nvPr/>
        </p:nvSpPr>
        <p:spPr>
          <a:xfrm>
            <a:off x="905650" y="6057726"/>
            <a:ext cx="667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元素</a:t>
            </a:r>
          </a:p>
        </p:txBody>
      </p:sp>
      <p:cxnSp>
        <p:nvCxnSpPr>
          <p:cNvPr id="64" name="コネクタ: カギ線 63">
            <a:extLst>
              <a:ext uri="{FF2B5EF4-FFF2-40B4-BE49-F238E27FC236}">
                <a16:creationId xmlns:a16="http://schemas.microsoft.com/office/drawing/2014/main" id="{B73DD0C8-6390-C9FE-F637-56D5EB42D88F}"/>
              </a:ext>
            </a:extLst>
          </p:cNvPr>
          <p:cNvCxnSpPr>
            <a:stCxn id="62" idx="3"/>
            <a:endCxn id="11" idx="2"/>
          </p:cNvCxnSpPr>
          <p:nvPr/>
        </p:nvCxnSpPr>
        <p:spPr>
          <a:xfrm flipV="1">
            <a:off x="1572996" y="3980793"/>
            <a:ext cx="1157839" cy="2230822"/>
          </a:xfrm>
          <a:prstGeom prst="bentConnector3">
            <a:avLst>
              <a:gd name="adj1" fmla="val 56127"/>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楕円 69">
            <a:extLst>
              <a:ext uri="{FF2B5EF4-FFF2-40B4-BE49-F238E27FC236}">
                <a16:creationId xmlns:a16="http://schemas.microsoft.com/office/drawing/2014/main" id="{C80C132F-BB60-649E-11E3-247BCFAAB476}"/>
              </a:ext>
            </a:extLst>
          </p:cNvPr>
          <p:cNvSpPr/>
          <p:nvPr/>
        </p:nvSpPr>
        <p:spPr>
          <a:xfrm>
            <a:off x="2693692" y="2342161"/>
            <a:ext cx="1395248" cy="989286"/>
          </a:xfrm>
          <a:prstGeom prst="ellipse">
            <a:avLst/>
          </a:prstGeom>
          <a:solidFill>
            <a:srgbClr val="FFFF00"/>
          </a:solidFill>
          <a:ln>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latin typeface="BIZ UDPゴシック" panose="020B0400000000000000" pitchFamily="50" charset="-128"/>
                <a:ea typeface="BIZ UDPゴシック" panose="020B0400000000000000" pitchFamily="50" charset="-128"/>
              </a:rPr>
              <a:t>ハイエントロピー元素</a:t>
            </a:r>
          </a:p>
        </p:txBody>
      </p:sp>
      <p:pic>
        <p:nvPicPr>
          <p:cNvPr id="71" name="図 70">
            <a:extLst>
              <a:ext uri="{FF2B5EF4-FFF2-40B4-BE49-F238E27FC236}">
                <a16:creationId xmlns:a16="http://schemas.microsoft.com/office/drawing/2014/main" id="{AB0FEAC7-6DD8-F666-FFA3-CE17D4AFA986}"/>
              </a:ext>
            </a:extLst>
          </p:cNvPr>
          <p:cNvPicPr>
            <a:picLocks noChangeAspect="1"/>
          </p:cNvPicPr>
          <p:nvPr/>
        </p:nvPicPr>
        <p:blipFill>
          <a:blip r:embed="rId5"/>
          <a:stretch>
            <a:fillRect/>
          </a:stretch>
        </p:blipFill>
        <p:spPr>
          <a:xfrm>
            <a:off x="2463191" y="4386513"/>
            <a:ext cx="1871634" cy="1469263"/>
          </a:xfrm>
          <a:prstGeom prst="rect">
            <a:avLst/>
          </a:prstGeom>
        </p:spPr>
      </p:pic>
      <p:pic>
        <p:nvPicPr>
          <p:cNvPr id="72" name="図 71">
            <a:extLst>
              <a:ext uri="{FF2B5EF4-FFF2-40B4-BE49-F238E27FC236}">
                <a16:creationId xmlns:a16="http://schemas.microsoft.com/office/drawing/2014/main" id="{DC9839B6-ACC8-01AE-2D23-F21106E4CE61}"/>
              </a:ext>
            </a:extLst>
          </p:cNvPr>
          <p:cNvPicPr>
            <a:picLocks noChangeAspect="1"/>
          </p:cNvPicPr>
          <p:nvPr/>
        </p:nvPicPr>
        <p:blipFill>
          <a:blip r:embed="rId5"/>
          <a:stretch>
            <a:fillRect/>
          </a:stretch>
        </p:blipFill>
        <p:spPr>
          <a:xfrm>
            <a:off x="5413422" y="4742782"/>
            <a:ext cx="935817" cy="734632"/>
          </a:xfrm>
          <a:prstGeom prst="rect">
            <a:avLst/>
          </a:prstGeom>
        </p:spPr>
      </p:pic>
      <p:pic>
        <p:nvPicPr>
          <p:cNvPr id="73" name="図 72">
            <a:extLst>
              <a:ext uri="{FF2B5EF4-FFF2-40B4-BE49-F238E27FC236}">
                <a16:creationId xmlns:a16="http://schemas.microsoft.com/office/drawing/2014/main" id="{564A7464-A5FB-1575-085C-397AF701668B}"/>
              </a:ext>
            </a:extLst>
          </p:cNvPr>
          <p:cNvPicPr>
            <a:picLocks noChangeAspect="1"/>
          </p:cNvPicPr>
          <p:nvPr/>
        </p:nvPicPr>
        <p:blipFill>
          <a:blip r:embed="rId5"/>
          <a:stretch>
            <a:fillRect/>
          </a:stretch>
        </p:blipFill>
        <p:spPr>
          <a:xfrm>
            <a:off x="5396430" y="3592085"/>
            <a:ext cx="935817" cy="734632"/>
          </a:xfrm>
          <a:prstGeom prst="rect">
            <a:avLst/>
          </a:prstGeom>
        </p:spPr>
      </p:pic>
      <p:pic>
        <p:nvPicPr>
          <p:cNvPr id="75" name="図 74">
            <a:extLst>
              <a:ext uri="{FF2B5EF4-FFF2-40B4-BE49-F238E27FC236}">
                <a16:creationId xmlns:a16="http://schemas.microsoft.com/office/drawing/2014/main" id="{334BA186-6EE2-767A-A3F4-5DEAB1DD6D9F}"/>
              </a:ext>
            </a:extLst>
          </p:cNvPr>
          <p:cNvPicPr>
            <a:picLocks noChangeAspect="1"/>
          </p:cNvPicPr>
          <p:nvPr/>
        </p:nvPicPr>
        <p:blipFill>
          <a:blip r:embed="rId6"/>
          <a:stretch>
            <a:fillRect/>
          </a:stretch>
        </p:blipFill>
        <p:spPr>
          <a:xfrm>
            <a:off x="4711073" y="3273495"/>
            <a:ext cx="886868" cy="693317"/>
          </a:xfrm>
          <a:prstGeom prst="rect">
            <a:avLst/>
          </a:prstGeom>
        </p:spPr>
      </p:pic>
      <p:pic>
        <p:nvPicPr>
          <p:cNvPr id="76" name="図 75">
            <a:extLst>
              <a:ext uri="{FF2B5EF4-FFF2-40B4-BE49-F238E27FC236}">
                <a16:creationId xmlns:a16="http://schemas.microsoft.com/office/drawing/2014/main" id="{C7CBCD8C-CAE2-FB33-3A24-C61F65D8A055}"/>
              </a:ext>
            </a:extLst>
          </p:cNvPr>
          <p:cNvPicPr>
            <a:picLocks noChangeAspect="1"/>
          </p:cNvPicPr>
          <p:nvPr/>
        </p:nvPicPr>
        <p:blipFill>
          <a:blip r:embed="rId6"/>
          <a:stretch>
            <a:fillRect/>
          </a:stretch>
        </p:blipFill>
        <p:spPr>
          <a:xfrm>
            <a:off x="6027761" y="3917981"/>
            <a:ext cx="886868" cy="693317"/>
          </a:xfrm>
          <a:prstGeom prst="rect">
            <a:avLst/>
          </a:prstGeom>
        </p:spPr>
      </p:pic>
      <p:pic>
        <p:nvPicPr>
          <p:cNvPr id="78" name="図 77">
            <a:extLst>
              <a:ext uri="{FF2B5EF4-FFF2-40B4-BE49-F238E27FC236}">
                <a16:creationId xmlns:a16="http://schemas.microsoft.com/office/drawing/2014/main" id="{198CC8A8-58FB-C3C7-4E7D-5D7B48A59763}"/>
              </a:ext>
            </a:extLst>
          </p:cNvPr>
          <p:cNvPicPr>
            <a:picLocks noChangeAspect="1"/>
          </p:cNvPicPr>
          <p:nvPr/>
        </p:nvPicPr>
        <p:blipFill>
          <a:blip r:embed="rId6"/>
          <a:stretch>
            <a:fillRect/>
          </a:stretch>
        </p:blipFill>
        <p:spPr>
          <a:xfrm>
            <a:off x="4704282" y="4433110"/>
            <a:ext cx="886868" cy="693317"/>
          </a:xfrm>
          <a:prstGeom prst="rect">
            <a:avLst/>
          </a:prstGeom>
        </p:spPr>
      </p:pic>
      <p:cxnSp>
        <p:nvCxnSpPr>
          <p:cNvPr id="80" name="直線矢印コネクタ 79">
            <a:extLst>
              <a:ext uri="{FF2B5EF4-FFF2-40B4-BE49-F238E27FC236}">
                <a16:creationId xmlns:a16="http://schemas.microsoft.com/office/drawing/2014/main" id="{09FF52EB-F582-5072-9969-87203D4E757F}"/>
              </a:ext>
            </a:extLst>
          </p:cNvPr>
          <p:cNvCxnSpPr>
            <a:endCxn id="70" idx="2"/>
          </p:cNvCxnSpPr>
          <p:nvPr/>
        </p:nvCxnSpPr>
        <p:spPr>
          <a:xfrm>
            <a:off x="2223909" y="2836804"/>
            <a:ext cx="469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CE834D5-C11F-C55A-831C-16CCEBACCAB5}"/>
              </a:ext>
            </a:extLst>
          </p:cNvPr>
          <p:cNvCxnSpPr>
            <a:endCxn id="71" idx="1"/>
          </p:cNvCxnSpPr>
          <p:nvPr/>
        </p:nvCxnSpPr>
        <p:spPr>
          <a:xfrm>
            <a:off x="2223909" y="5121144"/>
            <a:ext cx="2392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四角形: 角を丸くする 83">
            <a:extLst>
              <a:ext uri="{FF2B5EF4-FFF2-40B4-BE49-F238E27FC236}">
                <a16:creationId xmlns:a16="http://schemas.microsoft.com/office/drawing/2014/main" id="{848EC130-20A5-E1D4-90D9-F5843EAF5939}"/>
              </a:ext>
            </a:extLst>
          </p:cNvPr>
          <p:cNvSpPr/>
          <p:nvPr/>
        </p:nvSpPr>
        <p:spPr>
          <a:xfrm>
            <a:off x="9703914" y="2823997"/>
            <a:ext cx="1904447" cy="341520"/>
          </a:xfrm>
          <a:prstGeom prst="roundRect">
            <a:avLst/>
          </a:prstGeom>
          <a:solidFill>
            <a:schemeClr val="accent4">
              <a:lumMod val="50000"/>
            </a:schemeClr>
          </a:solidFill>
          <a:ln>
            <a:solidFill>
              <a:schemeClr val="bg2"/>
            </a:solidFill>
          </a:ln>
          <a:effectLst>
            <a:glow rad="2286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ハイエントロピー合金</a:t>
            </a:r>
          </a:p>
        </p:txBody>
      </p:sp>
      <p:sp>
        <p:nvSpPr>
          <p:cNvPr id="2" name="正方形/長方形 1">
            <a:extLst>
              <a:ext uri="{FF2B5EF4-FFF2-40B4-BE49-F238E27FC236}">
                <a16:creationId xmlns:a16="http://schemas.microsoft.com/office/drawing/2014/main" id="{FFCF8281-43F0-2302-EEAA-AEC9B96F0172}"/>
              </a:ext>
            </a:extLst>
          </p:cNvPr>
          <p:cNvSpPr/>
          <p:nvPr/>
        </p:nvSpPr>
        <p:spPr>
          <a:xfrm>
            <a:off x="0" y="-3132"/>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多くの元素を融合させて新機能物質を生み出せる時代になった</a:t>
            </a:r>
          </a:p>
        </p:txBody>
      </p:sp>
      <p:pic>
        <p:nvPicPr>
          <p:cNvPr id="10" name="図 9">
            <a:extLst>
              <a:ext uri="{FF2B5EF4-FFF2-40B4-BE49-F238E27FC236}">
                <a16:creationId xmlns:a16="http://schemas.microsoft.com/office/drawing/2014/main" id="{8D642FCC-DA46-2365-520E-07C3C9285845}"/>
              </a:ext>
            </a:extLst>
          </p:cNvPr>
          <p:cNvPicPr>
            <a:picLocks noChangeAspect="1"/>
          </p:cNvPicPr>
          <p:nvPr/>
        </p:nvPicPr>
        <p:blipFill>
          <a:blip r:embed="rId7"/>
          <a:stretch>
            <a:fillRect/>
          </a:stretch>
        </p:blipFill>
        <p:spPr>
          <a:xfrm>
            <a:off x="7915577" y="5384911"/>
            <a:ext cx="3811599" cy="1320035"/>
          </a:xfrm>
          <a:prstGeom prst="rect">
            <a:avLst/>
          </a:prstGeom>
        </p:spPr>
      </p:pic>
      <p:sp>
        <p:nvSpPr>
          <p:cNvPr id="14" name="テキスト ボックス 13">
            <a:extLst>
              <a:ext uri="{FF2B5EF4-FFF2-40B4-BE49-F238E27FC236}">
                <a16:creationId xmlns:a16="http://schemas.microsoft.com/office/drawing/2014/main" id="{EAF3DBCA-4ABD-11DA-302B-E0F4A3AE0CFE}"/>
              </a:ext>
            </a:extLst>
          </p:cNvPr>
          <p:cNvSpPr txBox="1"/>
          <p:nvPr/>
        </p:nvSpPr>
        <p:spPr>
          <a:xfrm>
            <a:off x="8416559" y="6695687"/>
            <a:ext cx="2329644" cy="200055"/>
          </a:xfrm>
          <a:prstGeom prst="rect">
            <a:avLst/>
          </a:prstGeom>
          <a:noFill/>
        </p:spPr>
        <p:txBody>
          <a:bodyPr wrap="square">
            <a:spAutoFit/>
          </a:bodyPr>
          <a:lstStyle/>
          <a:p>
            <a:r>
              <a:rPr lang="en-US" altLang="ja-JP" sz="700" dirty="0">
                <a:latin typeface="ADLaM Display" panose="02010000000000000000" pitchFamily="2" charset="0"/>
                <a:ea typeface="ADLaM Display" panose="02010000000000000000" pitchFamily="2" charset="0"/>
                <a:cs typeface="ADLaM Display" panose="02010000000000000000" pitchFamily="2" charset="0"/>
              </a:rPr>
              <a:t>https://pubs.acs.org/doi/full/10.1021/jacs.1c13616</a:t>
            </a:r>
            <a:endParaRPr lang="ja-JP" altLang="en-US" sz="700" dirty="0">
              <a:latin typeface="ADLaM Display" panose="02010000000000000000" pitchFamily="2" charset="0"/>
              <a:cs typeface="ADLaM Display" panose="02010000000000000000" pitchFamily="2" charset="0"/>
            </a:endParaRPr>
          </a:p>
        </p:txBody>
      </p:sp>
      <p:pic>
        <p:nvPicPr>
          <p:cNvPr id="18" name="図 17">
            <a:extLst>
              <a:ext uri="{FF2B5EF4-FFF2-40B4-BE49-F238E27FC236}">
                <a16:creationId xmlns:a16="http://schemas.microsoft.com/office/drawing/2014/main" id="{D3A21BA3-0DBB-8444-53BB-AE4384C2D848}"/>
              </a:ext>
            </a:extLst>
          </p:cNvPr>
          <p:cNvPicPr>
            <a:picLocks noChangeAspect="1"/>
          </p:cNvPicPr>
          <p:nvPr/>
        </p:nvPicPr>
        <p:blipFill>
          <a:blip r:embed="rId8"/>
          <a:stretch>
            <a:fillRect/>
          </a:stretch>
        </p:blipFill>
        <p:spPr>
          <a:xfrm>
            <a:off x="4574107" y="5412857"/>
            <a:ext cx="2596714" cy="1329833"/>
          </a:xfrm>
          <a:prstGeom prst="rect">
            <a:avLst/>
          </a:prstGeom>
        </p:spPr>
      </p:pic>
      <p:sp>
        <p:nvSpPr>
          <p:cNvPr id="19" name="テキスト ボックス 18">
            <a:extLst>
              <a:ext uri="{FF2B5EF4-FFF2-40B4-BE49-F238E27FC236}">
                <a16:creationId xmlns:a16="http://schemas.microsoft.com/office/drawing/2014/main" id="{27E3BCD3-1CB1-30FA-7D78-C341CF86690D}"/>
              </a:ext>
            </a:extLst>
          </p:cNvPr>
          <p:cNvSpPr txBox="1"/>
          <p:nvPr/>
        </p:nvSpPr>
        <p:spPr>
          <a:xfrm>
            <a:off x="4732415" y="6704946"/>
            <a:ext cx="2329644" cy="200055"/>
          </a:xfrm>
          <a:prstGeom prst="rect">
            <a:avLst/>
          </a:prstGeom>
          <a:noFill/>
        </p:spPr>
        <p:txBody>
          <a:bodyPr wrap="square">
            <a:spAutoFit/>
          </a:bodyPr>
          <a:lstStyle/>
          <a:p>
            <a:r>
              <a:rPr lang="en-US" altLang="ja-JP" sz="700" dirty="0">
                <a:latin typeface="ADLaM Display" panose="02010000000000000000" pitchFamily="2" charset="0"/>
                <a:ea typeface="ADLaM Display" panose="02010000000000000000" pitchFamily="2" charset="0"/>
                <a:cs typeface="ADLaM Display" panose="02010000000000000000" pitchFamily="2" charset="0"/>
              </a:rPr>
              <a:t>https://pubs.acs.org/doi/full/10.1021/jacs.1c13616</a:t>
            </a:r>
            <a:endParaRPr lang="ja-JP" altLang="en-US" sz="7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2209402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108807</TotalTime>
  <Words>3943</Words>
  <Application>Microsoft Office PowerPoint</Application>
  <PresentationFormat>ワイド画面</PresentationFormat>
  <Paragraphs>812</Paragraphs>
  <Slides>36</Slides>
  <Notes>10</Notes>
  <HiddenSlides>0</HiddenSlides>
  <MMClips>0</MMClips>
  <ScaleCrop>false</ScaleCrop>
  <HeadingPairs>
    <vt:vector size="6" baseType="variant">
      <vt:variant>
        <vt:lpstr>使用されているフォント</vt:lpstr>
      </vt:variant>
      <vt:variant>
        <vt:i4>22</vt:i4>
      </vt:variant>
      <vt:variant>
        <vt:lpstr>テーマ</vt:lpstr>
      </vt:variant>
      <vt:variant>
        <vt:i4>1</vt:i4>
      </vt:variant>
      <vt:variant>
        <vt:lpstr>スライド タイトル</vt:lpstr>
      </vt:variant>
      <vt:variant>
        <vt:i4>36</vt:i4>
      </vt:variant>
    </vt:vector>
  </HeadingPairs>
  <TitlesOfParts>
    <vt:vector size="59" baseType="lpstr">
      <vt:lpstr>BIZ UDPゴシック</vt:lpstr>
      <vt:lpstr>BIZ UDP明朝 Medium</vt:lpstr>
      <vt:lpstr>BIZ UDゴシック</vt:lpstr>
      <vt:lpstr>HGP創英角ﾎﾟｯﾌﾟ体</vt:lpstr>
      <vt:lpstr>Meiryo UI</vt:lpstr>
      <vt:lpstr>UD デジタル 教科書体 N-B</vt:lpstr>
      <vt:lpstr>UD デジタル 教科書体 NK-B</vt:lpstr>
      <vt:lpstr>UD Digi Kyokasho NP-B</vt:lpstr>
      <vt:lpstr>UD デジタル 教科書体 N-R</vt:lpstr>
      <vt:lpstr>游ゴシック</vt:lpstr>
      <vt:lpstr>游ゴシック Light</vt:lpstr>
      <vt:lpstr>72 Black</vt:lpstr>
      <vt:lpstr>ADLaM Display</vt:lpstr>
      <vt:lpstr>Amasis MT Pro Black</vt:lpstr>
      <vt:lpstr>Amasis MT Pro Light</vt:lpstr>
      <vt:lpstr>Amasis MT Pro Medium</vt:lpstr>
      <vt:lpstr>Aptos Black</vt:lpstr>
      <vt:lpstr>Arial</vt:lpstr>
      <vt:lpstr>Britannic Bold</vt:lpstr>
      <vt:lpstr>Lucida Sans</vt:lpstr>
      <vt:lpstr>Tahoma</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473</cp:revision>
  <cp:lastPrinted>2023-07-25T02:16:56Z</cp:lastPrinted>
  <dcterms:created xsi:type="dcterms:W3CDTF">2023-03-29T00:02:56Z</dcterms:created>
  <dcterms:modified xsi:type="dcterms:W3CDTF">2024-01-25T22:09:53Z</dcterms:modified>
</cp:coreProperties>
</file>